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notesMasterIdLst>
    <p:notesMasterId r:id="rId21"/>
  </p:notesMasterIdLst>
  <p:sldIdLst>
    <p:sldId id="274" r:id="rId3"/>
    <p:sldId id="258" r:id="rId4"/>
    <p:sldId id="264" r:id="rId5"/>
    <p:sldId id="257" r:id="rId6"/>
    <p:sldId id="259" r:id="rId7"/>
    <p:sldId id="271" r:id="rId8"/>
    <p:sldId id="273" r:id="rId9"/>
    <p:sldId id="261" r:id="rId10"/>
    <p:sldId id="262" r:id="rId11"/>
    <p:sldId id="265" r:id="rId12"/>
    <p:sldId id="268" r:id="rId13"/>
    <p:sldId id="267" r:id="rId14"/>
    <p:sldId id="266" r:id="rId15"/>
    <p:sldId id="272" r:id="rId16"/>
    <p:sldId id="270" r:id="rId17"/>
    <p:sldId id="277" r:id="rId18"/>
    <p:sldId id="269" r:id="rId19"/>
    <p:sldId id="275" r:id="rId20"/>
  </p:sldIdLst>
  <p:sldSz cx="9144000" cy="6858000" type="screen4x3"/>
  <p:notesSz cx="7010400" cy="92360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62"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367" autoAdjust="0"/>
    <p:restoredTop sz="94689" autoAdjust="0"/>
  </p:normalViewPr>
  <p:slideViewPr>
    <p:cSldViewPr snapToGrid="0" showGuides="1">
      <p:cViewPr varScale="1">
        <p:scale>
          <a:sx n="127" d="100"/>
          <a:sy n="127" d="100"/>
        </p:scale>
        <p:origin x="1008" y="126"/>
      </p:cViewPr>
      <p:guideLst>
        <p:guide orient="horz" pos="2160"/>
        <p:guide pos="2862"/>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3407"/>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3407"/>
          </a:xfrm>
          <a:prstGeom prst="rect">
            <a:avLst/>
          </a:prstGeom>
        </p:spPr>
        <p:txBody>
          <a:bodyPr vert="horz" lIns="93177" tIns="46589" rIns="93177" bIns="46589" rtlCol="0"/>
          <a:lstStyle>
            <a:lvl1pPr algn="r">
              <a:defRPr sz="1200"/>
            </a:lvl1pPr>
          </a:lstStyle>
          <a:p>
            <a:fld id="{3FF47DD6-D17C-4E11-B0B2-AA1C0C562DC2}" type="datetimeFigureOut">
              <a:rPr lang="en-US" smtClean="0"/>
              <a:t>4/13/2017</a:t>
            </a:fld>
            <a:endParaRPr lang="en-US"/>
          </a:p>
        </p:txBody>
      </p:sp>
      <p:sp>
        <p:nvSpPr>
          <p:cNvPr id="4" name="Slide Image Placeholder 3"/>
          <p:cNvSpPr>
            <a:spLocks noGrp="1" noRot="1" noChangeAspect="1"/>
          </p:cNvSpPr>
          <p:nvPr>
            <p:ph type="sldImg" idx="2"/>
          </p:nvPr>
        </p:nvSpPr>
        <p:spPr>
          <a:xfrm>
            <a:off x="1427163" y="1154113"/>
            <a:ext cx="4156075" cy="3116262"/>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44861"/>
            <a:ext cx="5608320" cy="3636705"/>
          </a:xfrm>
          <a:prstGeom prst="rect">
            <a:avLst/>
          </a:prstGeom>
        </p:spPr>
        <p:txBody>
          <a:bodyPr vert="horz" lIns="93177" tIns="46589" rIns="93177" bIns="46589"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772670"/>
            <a:ext cx="3037840" cy="463406"/>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772670"/>
            <a:ext cx="3037840" cy="463406"/>
          </a:xfrm>
          <a:prstGeom prst="rect">
            <a:avLst/>
          </a:prstGeom>
        </p:spPr>
        <p:txBody>
          <a:bodyPr vert="horz" lIns="93177" tIns="46589" rIns="93177" bIns="46589" rtlCol="0" anchor="b"/>
          <a:lstStyle>
            <a:lvl1pPr algn="r">
              <a:defRPr sz="1200"/>
            </a:lvl1pPr>
          </a:lstStyle>
          <a:p>
            <a:fld id="{51A16C8F-A134-459D-BC6F-E3BFF26FF9E3}" type="slidenum">
              <a:rPr lang="en-US" smtClean="0"/>
              <a:t>‹#›</a:t>
            </a:fld>
            <a:endParaRPr lang="en-US"/>
          </a:p>
        </p:txBody>
      </p:sp>
    </p:spTree>
    <p:extLst>
      <p:ext uri="{BB962C8B-B14F-4D97-AF65-F5344CB8AC3E}">
        <p14:creationId xmlns:p14="http://schemas.microsoft.com/office/powerpoint/2010/main" val="12180796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C7628B2C-7472-4BFC-85CD-202F888E3E11}" type="datetime1">
              <a:rPr lang="en-US" smtClean="0"/>
              <a:t>4/13/2017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34DDF9F-7B8D-4518-B4E4-4186AD0CF0F6}" type="slidenum">
              <a:rPr lang="en-US" smtClean="0"/>
              <a:t>‹#›</a:t>
            </a:fld>
            <a:endParaRPr lang="en-US"/>
          </a:p>
        </p:txBody>
      </p:sp>
    </p:spTree>
    <p:extLst>
      <p:ext uri="{BB962C8B-B14F-4D97-AF65-F5344CB8AC3E}">
        <p14:creationId xmlns:p14="http://schemas.microsoft.com/office/powerpoint/2010/main" val="33198506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88D3B29-8B06-4557-A238-9DDF2145C411}" type="datetime1">
              <a:rPr lang="en-US" smtClean="0"/>
              <a:t>4/13/2017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34DDF9F-7B8D-4518-B4E4-4186AD0CF0F6}" type="slidenum">
              <a:rPr lang="en-US" smtClean="0"/>
              <a:t>‹#›</a:t>
            </a:fld>
            <a:endParaRPr lang="en-US"/>
          </a:p>
        </p:txBody>
      </p:sp>
    </p:spTree>
    <p:extLst>
      <p:ext uri="{BB962C8B-B14F-4D97-AF65-F5344CB8AC3E}">
        <p14:creationId xmlns:p14="http://schemas.microsoft.com/office/powerpoint/2010/main" val="22430793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EAFBAF8-1963-4A64-8CD2-43EE391E4687}" type="datetime1">
              <a:rPr lang="en-US" smtClean="0"/>
              <a:t>4/13/2017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34DDF9F-7B8D-4518-B4E4-4186AD0CF0F6}" type="slidenum">
              <a:rPr lang="en-US" smtClean="0"/>
              <a:t>‹#›</a:t>
            </a:fld>
            <a:endParaRPr lang="en-US"/>
          </a:p>
        </p:txBody>
      </p:sp>
    </p:spTree>
    <p:extLst>
      <p:ext uri="{BB962C8B-B14F-4D97-AF65-F5344CB8AC3E}">
        <p14:creationId xmlns:p14="http://schemas.microsoft.com/office/powerpoint/2010/main" val="20167993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2CB67C7D-A4CC-4C27-A478-4FC06DAC18E8}" type="datetime1">
              <a:rPr lang="en-US" smtClean="0"/>
              <a:t>4/13/2017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34DDF9F-7B8D-4518-B4E4-4186AD0CF0F6}" type="slidenum">
              <a:rPr lang="en-US" smtClean="0"/>
              <a:t>‹#›</a:t>
            </a:fld>
            <a:endParaRPr lang="en-US"/>
          </a:p>
        </p:txBody>
      </p:sp>
    </p:spTree>
    <p:extLst>
      <p:ext uri="{BB962C8B-B14F-4D97-AF65-F5344CB8AC3E}">
        <p14:creationId xmlns:p14="http://schemas.microsoft.com/office/powerpoint/2010/main" val="8105277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F31B07C8-ED53-4530-A55A-F950DB9309D6}" type="datetime1">
              <a:rPr lang="en-US" smtClean="0"/>
              <a:t>4/13/2017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34DDF9F-7B8D-4518-B4E4-4186AD0CF0F6}" type="slidenum">
              <a:rPr lang="en-US" smtClean="0"/>
              <a:t>‹#›</a:t>
            </a:fld>
            <a:endParaRPr lang="en-US"/>
          </a:p>
        </p:txBody>
      </p:sp>
    </p:spTree>
    <p:extLst>
      <p:ext uri="{BB962C8B-B14F-4D97-AF65-F5344CB8AC3E}">
        <p14:creationId xmlns:p14="http://schemas.microsoft.com/office/powerpoint/2010/main" val="4322239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ED397D83-DF4B-4B24-9B6E-779A389DC6FD}" type="datetime1">
              <a:rPr lang="en-US" smtClean="0"/>
              <a:t>4/13/2017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34DDF9F-7B8D-4518-B4E4-4186AD0CF0F6}" type="slidenum">
              <a:rPr lang="en-US" smtClean="0"/>
              <a:t>‹#›</a:t>
            </a:fld>
            <a:endParaRPr lang="en-US"/>
          </a:p>
        </p:txBody>
      </p:sp>
    </p:spTree>
    <p:extLst>
      <p:ext uri="{BB962C8B-B14F-4D97-AF65-F5344CB8AC3E}">
        <p14:creationId xmlns:p14="http://schemas.microsoft.com/office/powerpoint/2010/main" val="621120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C58DC97-311D-4969-943B-A8E9BBC6E060}" type="datetime1">
              <a:rPr lang="en-US" smtClean="0"/>
              <a:t>4/13/2017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34DDF9F-7B8D-4518-B4E4-4186AD0CF0F6}" type="slidenum">
              <a:rPr lang="en-US" smtClean="0"/>
              <a:t>‹#›</a:t>
            </a:fld>
            <a:endParaRPr lang="en-US"/>
          </a:p>
        </p:txBody>
      </p:sp>
    </p:spTree>
    <p:extLst>
      <p:ext uri="{BB962C8B-B14F-4D97-AF65-F5344CB8AC3E}">
        <p14:creationId xmlns:p14="http://schemas.microsoft.com/office/powerpoint/2010/main" val="11660628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B3C73A1-9AFC-4A96-BB90-F9EA56ADE5EE}" type="datetime1">
              <a:rPr lang="en-US" smtClean="0"/>
              <a:t>4/13/2017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34DDF9F-7B8D-4518-B4E4-4186AD0CF0F6}" type="slidenum">
              <a:rPr lang="en-US" smtClean="0"/>
              <a:t>‹#›</a:t>
            </a:fld>
            <a:endParaRPr lang="en-US"/>
          </a:p>
        </p:txBody>
      </p:sp>
    </p:spTree>
    <p:extLst>
      <p:ext uri="{BB962C8B-B14F-4D97-AF65-F5344CB8AC3E}">
        <p14:creationId xmlns:p14="http://schemas.microsoft.com/office/powerpoint/2010/main" val="16889185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F5778AD-6745-45CD-A6CF-E0F2FDCD7550}" type="datetime1">
              <a:rPr lang="en-US" smtClean="0"/>
              <a:t>4/13/2017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34DDF9F-7B8D-4518-B4E4-4186AD0CF0F6}" type="slidenum">
              <a:rPr lang="en-US" smtClean="0"/>
              <a:t>‹#›</a:t>
            </a:fld>
            <a:endParaRPr lang="en-US"/>
          </a:p>
        </p:txBody>
      </p:sp>
    </p:spTree>
    <p:extLst>
      <p:ext uri="{BB962C8B-B14F-4D97-AF65-F5344CB8AC3E}">
        <p14:creationId xmlns:p14="http://schemas.microsoft.com/office/powerpoint/2010/main" val="27516750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ECE7D59-856D-43AF-9DE5-184043C6557C}" type="datetime1">
              <a:rPr lang="en-US" smtClean="0"/>
              <a:t>4/13/2017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34DDF9F-7B8D-4518-B4E4-4186AD0CF0F6}" type="slidenum">
              <a:rPr lang="en-US" smtClean="0"/>
              <a:t>‹#›</a:t>
            </a:fld>
            <a:endParaRPr lang="en-US"/>
          </a:p>
        </p:txBody>
      </p:sp>
    </p:spTree>
    <p:extLst>
      <p:ext uri="{BB962C8B-B14F-4D97-AF65-F5344CB8AC3E}">
        <p14:creationId xmlns:p14="http://schemas.microsoft.com/office/powerpoint/2010/main" val="39896356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3EF726C-9F4B-4B6C-8AF8-A7E0C8B35524}" type="datetime1">
              <a:rPr lang="en-US" smtClean="0"/>
              <a:t>4/13/2017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34DDF9F-7B8D-4518-B4E4-4186AD0CF0F6}" type="slidenum">
              <a:rPr lang="en-US" smtClean="0"/>
              <a:t>‹#›</a:t>
            </a:fld>
            <a:endParaRPr lang="en-US"/>
          </a:p>
        </p:txBody>
      </p:sp>
    </p:spTree>
    <p:extLst>
      <p:ext uri="{BB962C8B-B14F-4D97-AF65-F5344CB8AC3E}">
        <p14:creationId xmlns:p14="http://schemas.microsoft.com/office/powerpoint/2010/main" val="41315247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lvl1pPr defTabSz="457200" fontAlgn="base">
              <a:spcBef>
                <a:spcPct val="0"/>
              </a:spcBef>
              <a:spcAft>
                <a:spcPct val="0"/>
              </a:spcAft>
              <a:defRPr b="1">
                <a:latin typeface="Arial" panose="020B0604020202020204" pitchFamily="34" charset="0"/>
                <a:ea typeface="MS PGothic" panose="020B0600070205080204" pitchFamily="34" charset="-128"/>
                <a:cs typeface="Lucida Sans Unicode" panose="020B0602030504020204" pitchFamily="34" charset="0"/>
              </a:defRPr>
            </a:lvl1pPr>
          </a:lstStyle>
          <a:p>
            <a:pPr>
              <a:defRPr/>
            </a:pPr>
            <a:fld id="{708ABE19-7418-4471-A6EF-D9404C740B60}" type="datetimeFigureOut">
              <a:rPr lang="en-US"/>
              <a:pPr>
                <a:defRPr/>
              </a:pPr>
              <a:t>4/13/2017</a:t>
            </a:fld>
            <a:endParaRPr lang="en-US"/>
          </a:p>
        </p:txBody>
      </p:sp>
      <p:sp>
        <p:nvSpPr>
          <p:cNvPr id="5" name="Footer Placeholder 4"/>
          <p:cNvSpPr>
            <a:spLocks noGrp="1"/>
          </p:cNvSpPr>
          <p:nvPr>
            <p:ph type="ftr" sz="quarter" idx="11"/>
          </p:nvPr>
        </p:nvSpPr>
        <p:spPr/>
        <p:txBody>
          <a:bodyPr/>
          <a:lstStyle>
            <a:lvl1pPr defTabSz="457200" fontAlgn="base">
              <a:spcBef>
                <a:spcPct val="0"/>
              </a:spcBef>
              <a:spcAft>
                <a:spcPct val="0"/>
              </a:spcAft>
              <a:defRPr b="1">
                <a:latin typeface="Arial" panose="020B0604020202020204" pitchFamily="34" charset="0"/>
                <a:ea typeface="MS PGothic" panose="020B0600070205080204" pitchFamily="34" charset="-128"/>
                <a:cs typeface="Lucida Sans Unicode" panose="020B0602030504020204"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defTabSz="457200" fontAlgn="base">
              <a:spcBef>
                <a:spcPct val="0"/>
              </a:spcBef>
              <a:spcAft>
                <a:spcPct val="0"/>
              </a:spcAft>
              <a:defRPr b="1">
                <a:latin typeface="Arial" panose="020B0604020202020204" pitchFamily="34" charset="0"/>
                <a:ea typeface="MS PGothic" panose="020B0600070205080204" pitchFamily="34" charset="-128"/>
                <a:cs typeface="Lucida Sans Unicode" panose="020B0602030504020204" pitchFamily="34" charset="0"/>
              </a:defRPr>
            </a:lvl1pPr>
          </a:lstStyle>
          <a:p>
            <a:pPr>
              <a:defRPr/>
            </a:pPr>
            <a:fld id="{405759DC-200D-43B4-978B-5E80B40A1FDB}" type="slidenum">
              <a:rPr lang="en-US"/>
              <a:pPr>
                <a:defRPr/>
              </a:pPr>
              <a:t>‹#›</a:t>
            </a:fld>
            <a:endParaRPr lang="en-US"/>
          </a:p>
        </p:txBody>
      </p:sp>
    </p:spTree>
    <p:extLst>
      <p:ext uri="{BB962C8B-B14F-4D97-AF65-F5344CB8AC3E}">
        <p14:creationId xmlns:p14="http://schemas.microsoft.com/office/powerpoint/2010/main" val="17528936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defTabSz="457200" fontAlgn="base">
              <a:spcBef>
                <a:spcPct val="0"/>
              </a:spcBef>
              <a:spcAft>
                <a:spcPct val="0"/>
              </a:spcAft>
              <a:defRPr b="1">
                <a:latin typeface="Arial" panose="020B0604020202020204" pitchFamily="34" charset="0"/>
                <a:ea typeface="MS PGothic" panose="020B0600070205080204" pitchFamily="34" charset="-128"/>
                <a:cs typeface="Lucida Sans Unicode" panose="020B0602030504020204" pitchFamily="34" charset="0"/>
              </a:defRPr>
            </a:lvl1pPr>
          </a:lstStyle>
          <a:p>
            <a:pPr>
              <a:defRPr/>
            </a:pPr>
            <a:fld id="{4A6C68EA-B74E-4290-8C8C-A6762A68538B}" type="datetimeFigureOut">
              <a:rPr lang="en-US"/>
              <a:pPr>
                <a:defRPr/>
              </a:pPr>
              <a:t>4/13/2017</a:t>
            </a:fld>
            <a:endParaRPr lang="en-US"/>
          </a:p>
        </p:txBody>
      </p:sp>
      <p:sp>
        <p:nvSpPr>
          <p:cNvPr id="5" name="Footer Placeholder 4"/>
          <p:cNvSpPr>
            <a:spLocks noGrp="1"/>
          </p:cNvSpPr>
          <p:nvPr>
            <p:ph type="ftr" sz="quarter" idx="11"/>
          </p:nvPr>
        </p:nvSpPr>
        <p:spPr/>
        <p:txBody>
          <a:bodyPr/>
          <a:lstStyle>
            <a:lvl1pPr defTabSz="457200" fontAlgn="base">
              <a:spcBef>
                <a:spcPct val="0"/>
              </a:spcBef>
              <a:spcAft>
                <a:spcPct val="0"/>
              </a:spcAft>
              <a:defRPr b="1">
                <a:latin typeface="Arial" panose="020B0604020202020204" pitchFamily="34" charset="0"/>
                <a:ea typeface="MS PGothic" panose="020B0600070205080204" pitchFamily="34" charset="-128"/>
                <a:cs typeface="Lucida Sans Unicode" panose="020B0602030504020204"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defTabSz="457200" fontAlgn="base">
              <a:spcBef>
                <a:spcPct val="0"/>
              </a:spcBef>
              <a:spcAft>
                <a:spcPct val="0"/>
              </a:spcAft>
              <a:defRPr b="1">
                <a:latin typeface="Arial" panose="020B0604020202020204" pitchFamily="34" charset="0"/>
                <a:ea typeface="MS PGothic" panose="020B0600070205080204" pitchFamily="34" charset="-128"/>
                <a:cs typeface="Lucida Sans Unicode" panose="020B0602030504020204" pitchFamily="34" charset="0"/>
              </a:defRPr>
            </a:lvl1pPr>
          </a:lstStyle>
          <a:p>
            <a:pPr>
              <a:defRPr/>
            </a:pPr>
            <a:fld id="{5152DAC5-1E8C-4B21-9E82-137A8427B91B}" type="slidenum">
              <a:rPr lang="en-US"/>
              <a:pPr>
                <a:defRPr/>
              </a:pPr>
              <a:t>‹#›</a:t>
            </a:fld>
            <a:endParaRPr lang="en-US"/>
          </a:p>
        </p:txBody>
      </p:sp>
    </p:spTree>
    <p:extLst>
      <p:ext uri="{BB962C8B-B14F-4D97-AF65-F5344CB8AC3E}">
        <p14:creationId xmlns:p14="http://schemas.microsoft.com/office/powerpoint/2010/main" val="214244748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defTabSz="457200" fontAlgn="base">
              <a:spcBef>
                <a:spcPct val="0"/>
              </a:spcBef>
              <a:spcAft>
                <a:spcPct val="0"/>
              </a:spcAft>
              <a:defRPr b="1">
                <a:latin typeface="Arial" panose="020B0604020202020204" pitchFamily="34" charset="0"/>
                <a:ea typeface="MS PGothic" panose="020B0600070205080204" pitchFamily="34" charset="-128"/>
                <a:cs typeface="Lucida Sans Unicode" panose="020B0602030504020204" pitchFamily="34" charset="0"/>
              </a:defRPr>
            </a:lvl1pPr>
          </a:lstStyle>
          <a:p>
            <a:pPr>
              <a:defRPr/>
            </a:pPr>
            <a:fld id="{D1D29E0F-F88B-4536-A2B4-7EB6FA543780}" type="datetimeFigureOut">
              <a:rPr lang="en-US"/>
              <a:pPr>
                <a:defRPr/>
              </a:pPr>
              <a:t>4/13/2017</a:t>
            </a:fld>
            <a:endParaRPr lang="en-US"/>
          </a:p>
        </p:txBody>
      </p:sp>
      <p:sp>
        <p:nvSpPr>
          <p:cNvPr id="5" name="Footer Placeholder 4"/>
          <p:cNvSpPr>
            <a:spLocks noGrp="1"/>
          </p:cNvSpPr>
          <p:nvPr>
            <p:ph type="ftr" sz="quarter" idx="11"/>
          </p:nvPr>
        </p:nvSpPr>
        <p:spPr/>
        <p:txBody>
          <a:bodyPr/>
          <a:lstStyle>
            <a:lvl1pPr defTabSz="457200" fontAlgn="base">
              <a:spcBef>
                <a:spcPct val="0"/>
              </a:spcBef>
              <a:spcAft>
                <a:spcPct val="0"/>
              </a:spcAft>
              <a:defRPr b="1">
                <a:latin typeface="Arial" panose="020B0604020202020204" pitchFamily="34" charset="0"/>
                <a:ea typeface="MS PGothic" panose="020B0600070205080204" pitchFamily="34" charset="-128"/>
                <a:cs typeface="Lucida Sans Unicode" panose="020B0602030504020204"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defTabSz="457200" fontAlgn="base">
              <a:spcBef>
                <a:spcPct val="0"/>
              </a:spcBef>
              <a:spcAft>
                <a:spcPct val="0"/>
              </a:spcAft>
              <a:defRPr b="1">
                <a:latin typeface="Arial" panose="020B0604020202020204" pitchFamily="34" charset="0"/>
                <a:ea typeface="MS PGothic" panose="020B0600070205080204" pitchFamily="34" charset="-128"/>
                <a:cs typeface="Lucida Sans Unicode" panose="020B0602030504020204" pitchFamily="34" charset="0"/>
              </a:defRPr>
            </a:lvl1pPr>
          </a:lstStyle>
          <a:p>
            <a:pPr>
              <a:defRPr/>
            </a:pPr>
            <a:fld id="{6FC109D5-C0C5-49BB-836E-3FD370DB6FF1}" type="slidenum">
              <a:rPr lang="en-US"/>
              <a:pPr>
                <a:defRPr/>
              </a:pPr>
              <a:t>‹#›</a:t>
            </a:fld>
            <a:endParaRPr lang="en-US"/>
          </a:p>
        </p:txBody>
      </p:sp>
    </p:spTree>
    <p:extLst>
      <p:ext uri="{BB962C8B-B14F-4D97-AF65-F5344CB8AC3E}">
        <p14:creationId xmlns:p14="http://schemas.microsoft.com/office/powerpoint/2010/main" val="43741343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lvl1pPr defTabSz="457200" fontAlgn="base">
              <a:spcBef>
                <a:spcPct val="0"/>
              </a:spcBef>
              <a:spcAft>
                <a:spcPct val="0"/>
              </a:spcAft>
              <a:defRPr b="1">
                <a:latin typeface="Arial" panose="020B0604020202020204" pitchFamily="34" charset="0"/>
                <a:ea typeface="MS PGothic" panose="020B0600070205080204" pitchFamily="34" charset="-128"/>
                <a:cs typeface="Lucida Sans Unicode" panose="020B0602030504020204" pitchFamily="34" charset="0"/>
              </a:defRPr>
            </a:lvl1pPr>
          </a:lstStyle>
          <a:p>
            <a:pPr>
              <a:defRPr/>
            </a:pPr>
            <a:fld id="{846CDC59-C8F4-4ABA-A37D-E6D599B20795}" type="datetimeFigureOut">
              <a:rPr lang="en-US"/>
              <a:pPr>
                <a:defRPr/>
              </a:pPr>
              <a:t>4/13/2017</a:t>
            </a:fld>
            <a:endParaRPr lang="en-US"/>
          </a:p>
        </p:txBody>
      </p:sp>
      <p:sp>
        <p:nvSpPr>
          <p:cNvPr id="6" name="Footer Placeholder 5"/>
          <p:cNvSpPr>
            <a:spLocks noGrp="1"/>
          </p:cNvSpPr>
          <p:nvPr>
            <p:ph type="ftr" sz="quarter" idx="11"/>
          </p:nvPr>
        </p:nvSpPr>
        <p:spPr/>
        <p:txBody>
          <a:bodyPr/>
          <a:lstStyle>
            <a:lvl1pPr defTabSz="457200" fontAlgn="base">
              <a:spcBef>
                <a:spcPct val="0"/>
              </a:spcBef>
              <a:spcAft>
                <a:spcPct val="0"/>
              </a:spcAft>
              <a:defRPr b="1">
                <a:latin typeface="Arial" panose="020B0604020202020204" pitchFamily="34" charset="0"/>
                <a:ea typeface="MS PGothic" panose="020B0600070205080204" pitchFamily="34" charset="-128"/>
                <a:cs typeface="Lucida Sans Unicode" panose="020B0602030504020204"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defTabSz="457200" fontAlgn="base">
              <a:spcBef>
                <a:spcPct val="0"/>
              </a:spcBef>
              <a:spcAft>
                <a:spcPct val="0"/>
              </a:spcAft>
              <a:defRPr b="1">
                <a:latin typeface="Arial" panose="020B0604020202020204" pitchFamily="34" charset="0"/>
                <a:ea typeface="MS PGothic" panose="020B0600070205080204" pitchFamily="34" charset="-128"/>
                <a:cs typeface="Lucida Sans Unicode" panose="020B0602030504020204" pitchFamily="34" charset="0"/>
              </a:defRPr>
            </a:lvl1pPr>
          </a:lstStyle>
          <a:p>
            <a:pPr>
              <a:defRPr/>
            </a:pPr>
            <a:fld id="{08024D5A-A2F1-482B-A1B2-B727DA0636B4}" type="slidenum">
              <a:rPr lang="en-US"/>
              <a:pPr>
                <a:defRPr/>
              </a:pPr>
              <a:t>‹#›</a:t>
            </a:fld>
            <a:endParaRPr lang="en-US"/>
          </a:p>
        </p:txBody>
      </p:sp>
    </p:spTree>
    <p:extLst>
      <p:ext uri="{BB962C8B-B14F-4D97-AF65-F5344CB8AC3E}">
        <p14:creationId xmlns:p14="http://schemas.microsoft.com/office/powerpoint/2010/main" val="54967327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lvl1pPr defTabSz="457200" fontAlgn="base">
              <a:spcBef>
                <a:spcPct val="0"/>
              </a:spcBef>
              <a:spcAft>
                <a:spcPct val="0"/>
              </a:spcAft>
              <a:defRPr b="1">
                <a:latin typeface="Arial" panose="020B0604020202020204" pitchFamily="34" charset="0"/>
                <a:ea typeface="MS PGothic" panose="020B0600070205080204" pitchFamily="34" charset="-128"/>
                <a:cs typeface="Lucida Sans Unicode" panose="020B0602030504020204" pitchFamily="34" charset="0"/>
              </a:defRPr>
            </a:lvl1pPr>
          </a:lstStyle>
          <a:p>
            <a:pPr>
              <a:defRPr/>
            </a:pPr>
            <a:fld id="{F3294CD8-E532-4C1F-B4B8-ACB303B84CD4}" type="datetimeFigureOut">
              <a:rPr lang="en-US"/>
              <a:pPr>
                <a:defRPr/>
              </a:pPr>
              <a:t>4/13/2017</a:t>
            </a:fld>
            <a:endParaRPr lang="en-US"/>
          </a:p>
        </p:txBody>
      </p:sp>
      <p:sp>
        <p:nvSpPr>
          <p:cNvPr id="8" name="Footer Placeholder 7"/>
          <p:cNvSpPr>
            <a:spLocks noGrp="1"/>
          </p:cNvSpPr>
          <p:nvPr>
            <p:ph type="ftr" sz="quarter" idx="11"/>
          </p:nvPr>
        </p:nvSpPr>
        <p:spPr/>
        <p:txBody>
          <a:bodyPr/>
          <a:lstStyle>
            <a:lvl1pPr defTabSz="457200" fontAlgn="base">
              <a:spcBef>
                <a:spcPct val="0"/>
              </a:spcBef>
              <a:spcAft>
                <a:spcPct val="0"/>
              </a:spcAft>
              <a:defRPr b="1">
                <a:latin typeface="Arial" panose="020B0604020202020204" pitchFamily="34" charset="0"/>
                <a:ea typeface="MS PGothic" panose="020B0600070205080204" pitchFamily="34" charset="-128"/>
                <a:cs typeface="Lucida Sans Unicode" panose="020B0602030504020204" pitchFamily="34" charset="0"/>
              </a:defRPr>
            </a:lvl1pPr>
          </a:lstStyle>
          <a:p>
            <a:pPr>
              <a:defRPr/>
            </a:pPr>
            <a:endParaRPr lang="en-US"/>
          </a:p>
        </p:txBody>
      </p:sp>
      <p:sp>
        <p:nvSpPr>
          <p:cNvPr id="9" name="Slide Number Placeholder 8"/>
          <p:cNvSpPr>
            <a:spLocks noGrp="1"/>
          </p:cNvSpPr>
          <p:nvPr>
            <p:ph type="sldNum" sz="quarter" idx="12"/>
          </p:nvPr>
        </p:nvSpPr>
        <p:spPr/>
        <p:txBody>
          <a:bodyPr/>
          <a:lstStyle>
            <a:lvl1pPr defTabSz="457200" fontAlgn="base">
              <a:spcBef>
                <a:spcPct val="0"/>
              </a:spcBef>
              <a:spcAft>
                <a:spcPct val="0"/>
              </a:spcAft>
              <a:defRPr b="1">
                <a:latin typeface="Arial" panose="020B0604020202020204" pitchFamily="34" charset="0"/>
                <a:ea typeface="MS PGothic" panose="020B0600070205080204" pitchFamily="34" charset="-128"/>
                <a:cs typeface="Lucida Sans Unicode" panose="020B0602030504020204" pitchFamily="34" charset="0"/>
              </a:defRPr>
            </a:lvl1pPr>
          </a:lstStyle>
          <a:p>
            <a:pPr>
              <a:defRPr/>
            </a:pPr>
            <a:fld id="{F1B3A3A8-0C6D-4199-9E2B-F20730C8C813}" type="slidenum">
              <a:rPr lang="en-US"/>
              <a:pPr>
                <a:defRPr/>
              </a:pPr>
              <a:t>‹#›</a:t>
            </a:fld>
            <a:endParaRPr lang="en-US"/>
          </a:p>
        </p:txBody>
      </p:sp>
    </p:spTree>
    <p:extLst>
      <p:ext uri="{BB962C8B-B14F-4D97-AF65-F5344CB8AC3E}">
        <p14:creationId xmlns:p14="http://schemas.microsoft.com/office/powerpoint/2010/main" val="206589584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lvl1pPr defTabSz="457200" fontAlgn="base">
              <a:spcBef>
                <a:spcPct val="0"/>
              </a:spcBef>
              <a:spcAft>
                <a:spcPct val="0"/>
              </a:spcAft>
              <a:defRPr b="1">
                <a:latin typeface="Arial" panose="020B0604020202020204" pitchFamily="34" charset="0"/>
                <a:ea typeface="MS PGothic" panose="020B0600070205080204" pitchFamily="34" charset="-128"/>
                <a:cs typeface="Lucida Sans Unicode" panose="020B0602030504020204" pitchFamily="34" charset="0"/>
              </a:defRPr>
            </a:lvl1pPr>
          </a:lstStyle>
          <a:p>
            <a:pPr>
              <a:defRPr/>
            </a:pPr>
            <a:fld id="{EDF135C9-B805-460C-BAD5-C9B6C69A7E94}" type="datetimeFigureOut">
              <a:rPr lang="en-US"/>
              <a:pPr>
                <a:defRPr/>
              </a:pPr>
              <a:t>4/13/2017</a:t>
            </a:fld>
            <a:endParaRPr lang="en-US"/>
          </a:p>
        </p:txBody>
      </p:sp>
      <p:sp>
        <p:nvSpPr>
          <p:cNvPr id="4" name="Footer Placeholder 3"/>
          <p:cNvSpPr>
            <a:spLocks noGrp="1"/>
          </p:cNvSpPr>
          <p:nvPr>
            <p:ph type="ftr" sz="quarter" idx="11"/>
          </p:nvPr>
        </p:nvSpPr>
        <p:spPr/>
        <p:txBody>
          <a:bodyPr/>
          <a:lstStyle>
            <a:lvl1pPr defTabSz="457200" fontAlgn="base">
              <a:spcBef>
                <a:spcPct val="0"/>
              </a:spcBef>
              <a:spcAft>
                <a:spcPct val="0"/>
              </a:spcAft>
              <a:defRPr b="1">
                <a:latin typeface="Arial" panose="020B0604020202020204" pitchFamily="34" charset="0"/>
                <a:ea typeface="MS PGothic" panose="020B0600070205080204" pitchFamily="34" charset="-128"/>
                <a:cs typeface="Lucida Sans Unicode" panose="020B0602030504020204" pitchFamily="34" charset="0"/>
              </a:defRPr>
            </a:lvl1pPr>
          </a:lstStyle>
          <a:p>
            <a:pPr>
              <a:defRPr/>
            </a:pPr>
            <a:endParaRPr lang="en-US"/>
          </a:p>
        </p:txBody>
      </p:sp>
      <p:sp>
        <p:nvSpPr>
          <p:cNvPr id="5" name="Slide Number Placeholder 4"/>
          <p:cNvSpPr>
            <a:spLocks noGrp="1"/>
          </p:cNvSpPr>
          <p:nvPr>
            <p:ph type="sldNum" sz="quarter" idx="12"/>
          </p:nvPr>
        </p:nvSpPr>
        <p:spPr/>
        <p:txBody>
          <a:bodyPr/>
          <a:lstStyle>
            <a:lvl1pPr defTabSz="457200" fontAlgn="base">
              <a:spcBef>
                <a:spcPct val="0"/>
              </a:spcBef>
              <a:spcAft>
                <a:spcPct val="0"/>
              </a:spcAft>
              <a:defRPr b="1">
                <a:latin typeface="Arial" panose="020B0604020202020204" pitchFamily="34" charset="0"/>
                <a:ea typeface="MS PGothic" panose="020B0600070205080204" pitchFamily="34" charset="-128"/>
                <a:cs typeface="Lucida Sans Unicode" panose="020B0602030504020204" pitchFamily="34" charset="0"/>
              </a:defRPr>
            </a:lvl1pPr>
          </a:lstStyle>
          <a:p>
            <a:pPr>
              <a:defRPr/>
            </a:pPr>
            <a:fld id="{56388BE1-70C9-4A0C-8A45-76154A2EA38B}" type="slidenum">
              <a:rPr lang="en-US"/>
              <a:pPr>
                <a:defRPr/>
              </a:pPr>
              <a:t>‹#›</a:t>
            </a:fld>
            <a:endParaRPr lang="en-US"/>
          </a:p>
        </p:txBody>
      </p:sp>
    </p:spTree>
    <p:extLst>
      <p:ext uri="{BB962C8B-B14F-4D97-AF65-F5344CB8AC3E}">
        <p14:creationId xmlns:p14="http://schemas.microsoft.com/office/powerpoint/2010/main" val="428183931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defTabSz="457200" fontAlgn="base">
              <a:spcBef>
                <a:spcPct val="0"/>
              </a:spcBef>
              <a:spcAft>
                <a:spcPct val="0"/>
              </a:spcAft>
              <a:defRPr b="1">
                <a:latin typeface="Arial" panose="020B0604020202020204" pitchFamily="34" charset="0"/>
                <a:ea typeface="MS PGothic" panose="020B0600070205080204" pitchFamily="34" charset="-128"/>
                <a:cs typeface="Lucida Sans Unicode" panose="020B0602030504020204" pitchFamily="34" charset="0"/>
              </a:defRPr>
            </a:lvl1pPr>
          </a:lstStyle>
          <a:p>
            <a:pPr>
              <a:defRPr/>
            </a:pPr>
            <a:fld id="{97AEE38F-6ED6-46F2-9B12-14E898ED6573}" type="datetimeFigureOut">
              <a:rPr lang="en-US"/>
              <a:pPr>
                <a:defRPr/>
              </a:pPr>
              <a:t>4/13/2017</a:t>
            </a:fld>
            <a:endParaRPr lang="en-US"/>
          </a:p>
        </p:txBody>
      </p:sp>
      <p:sp>
        <p:nvSpPr>
          <p:cNvPr id="3" name="Footer Placeholder 2"/>
          <p:cNvSpPr>
            <a:spLocks noGrp="1"/>
          </p:cNvSpPr>
          <p:nvPr>
            <p:ph type="ftr" sz="quarter" idx="11"/>
          </p:nvPr>
        </p:nvSpPr>
        <p:spPr/>
        <p:txBody>
          <a:bodyPr/>
          <a:lstStyle>
            <a:lvl1pPr defTabSz="457200" fontAlgn="base">
              <a:spcBef>
                <a:spcPct val="0"/>
              </a:spcBef>
              <a:spcAft>
                <a:spcPct val="0"/>
              </a:spcAft>
              <a:defRPr b="1">
                <a:latin typeface="Arial" panose="020B0604020202020204" pitchFamily="34" charset="0"/>
                <a:ea typeface="MS PGothic" panose="020B0600070205080204" pitchFamily="34" charset="-128"/>
                <a:cs typeface="Lucida Sans Unicode" panose="020B0602030504020204" pitchFamily="34" charset="0"/>
              </a:defRPr>
            </a:lvl1pPr>
          </a:lstStyle>
          <a:p>
            <a:pPr>
              <a:defRPr/>
            </a:pPr>
            <a:endParaRPr lang="en-US"/>
          </a:p>
        </p:txBody>
      </p:sp>
      <p:sp>
        <p:nvSpPr>
          <p:cNvPr id="4" name="Slide Number Placeholder 3"/>
          <p:cNvSpPr>
            <a:spLocks noGrp="1"/>
          </p:cNvSpPr>
          <p:nvPr>
            <p:ph type="sldNum" sz="quarter" idx="12"/>
          </p:nvPr>
        </p:nvSpPr>
        <p:spPr/>
        <p:txBody>
          <a:bodyPr/>
          <a:lstStyle>
            <a:lvl1pPr defTabSz="457200" fontAlgn="base">
              <a:spcBef>
                <a:spcPct val="0"/>
              </a:spcBef>
              <a:spcAft>
                <a:spcPct val="0"/>
              </a:spcAft>
              <a:defRPr b="1">
                <a:latin typeface="Arial" panose="020B0604020202020204" pitchFamily="34" charset="0"/>
                <a:ea typeface="MS PGothic" panose="020B0600070205080204" pitchFamily="34" charset="-128"/>
                <a:cs typeface="Lucida Sans Unicode" panose="020B0602030504020204" pitchFamily="34" charset="0"/>
              </a:defRPr>
            </a:lvl1pPr>
          </a:lstStyle>
          <a:p>
            <a:pPr>
              <a:defRPr/>
            </a:pPr>
            <a:fld id="{54EA6AFD-A836-4D44-8F06-F4B132343388}" type="slidenum">
              <a:rPr lang="en-US"/>
              <a:pPr>
                <a:defRPr/>
              </a:pPr>
              <a:t>‹#›</a:t>
            </a:fld>
            <a:endParaRPr lang="en-US"/>
          </a:p>
        </p:txBody>
      </p:sp>
    </p:spTree>
    <p:extLst>
      <p:ext uri="{BB962C8B-B14F-4D97-AF65-F5344CB8AC3E}">
        <p14:creationId xmlns:p14="http://schemas.microsoft.com/office/powerpoint/2010/main" val="401363849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defTabSz="457200" fontAlgn="base">
              <a:spcBef>
                <a:spcPct val="0"/>
              </a:spcBef>
              <a:spcAft>
                <a:spcPct val="0"/>
              </a:spcAft>
              <a:defRPr b="1">
                <a:latin typeface="Arial" panose="020B0604020202020204" pitchFamily="34" charset="0"/>
                <a:ea typeface="MS PGothic" panose="020B0600070205080204" pitchFamily="34" charset="-128"/>
                <a:cs typeface="Lucida Sans Unicode" panose="020B0602030504020204" pitchFamily="34" charset="0"/>
              </a:defRPr>
            </a:lvl1pPr>
          </a:lstStyle>
          <a:p>
            <a:pPr>
              <a:defRPr/>
            </a:pPr>
            <a:fld id="{9DA7F9A7-D59A-4A5B-8C2A-95D9E1843867}" type="datetimeFigureOut">
              <a:rPr lang="en-US"/>
              <a:pPr>
                <a:defRPr/>
              </a:pPr>
              <a:t>4/13/2017</a:t>
            </a:fld>
            <a:endParaRPr lang="en-US"/>
          </a:p>
        </p:txBody>
      </p:sp>
      <p:sp>
        <p:nvSpPr>
          <p:cNvPr id="6" name="Footer Placeholder 5"/>
          <p:cNvSpPr>
            <a:spLocks noGrp="1"/>
          </p:cNvSpPr>
          <p:nvPr>
            <p:ph type="ftr" sz="quarter" idx="11"/>
          </p:nvPr>
        </p:nvSpPr>
        <p:spPr/>
        <p:txBody>
          <a:bodyPr/>
          <a:lstStyle>
            <a:lvl1pPr defTabSz="457200" fontAlgn="base">
              <a:spcBef>
                <a:spcPct val="0"/>
              </a:spcBef>
              <a:spcAft>
                <a:spcPct val="0"/>
              </a:spcAft>
              <a:defRPr b="1">
                <a:latin typeface="Arial" panose="020B0604020202020204" pitchFamily="34" charset="0"/>
                <a:ea typeface="MS PGothic" panose="020B0600070205080204" pitchFamily="34" charset="-128"/>
                <a:cs typeface="Lucida Sans Unicode" panose="020B0602030504020204"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defTabSz="457200" fontAlgn="base">
              <a:spcBef>
                <a:spcPct val="0"/>
              </a:spcBef>
              <a:spcAft>
                <a:spcPct val="0"/>
              </a:spcAft>
              <a:defRPr b="1">
                <a:latin typeface="Arial" panose="020B0604020202020204" pitchFamily="34" charset="0"/>
                <a:ea typeface="MS PGothic" panose="020B0600070205080204" pitchFamily="34" charset="-128"/>
                <a:cs typeface="Lucida Sans Unicode" panose="020B0602030504020204" pitchFamily="34" charset="0"/>
              </a:defRPr>
            </a:lvl1pPr>
          </a:lstStyle>
          <a:p>
            <a:pPr>
              <a:defRPr/>
            </a:pPr>
            <a:fld id="{700AD80A-54D2-43D3-9F48-54D65286634D}" type="slidenum">
              <a:rPr lang="en-US"/>
              <a:pPr>
                <a:defRPr/>
              </a:pPr>
              <a:t>‹#›</a:t>
            </a:fld>
            <a:endParaRPr lang="en-US"/>
          </a:p>
        </p:txBody>
      </p:sp>
    </p:spTree>
    <p:extLst>
      <p:ext uri="{BB962C8B-B14F-4D97-AF65-F5344CB8AC3E}">
        <p14:creationId xmlns:p14="http://schemas.microsoft.com/office/powerpoint/2010/main" val="42985886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defTabSz="457200" fontAlgn="base">
              <a:spcBef>
                <a:spcPct val="0"/>
              </a:spcBef>
              <a:spcAft>
                <a:spcPct val="0"/>
              </a:spcAft>
              <a:defRPr b="1">
                <a:latin typeface="Arial" panose="020B0604020202020204" pitchFamily="34" charset="0"/>
                <a:ea typeface="MS PGothic" panose="020B0600070205080204" pitchFamily="34" charset="-128"/>
                <a:cs typeface="Lucida Sans Unicode" panose="020B0602030504020204" pitchFamily="34" charset="0"/>
              </a:defRPr>
            </a:lvl1pPr>
          </a:lstStyle>
          <a:p>
            <a:pPr>
              <a:defRPr/>
            </a:pPr>
            <a:fld id="{AAAC8557-1644-4D52-BF8C-A59BBB97CEF6}" type="datetimeFigureOut">
              <a:rPr lang="en-US"/>
              <a:pPr>
                <a:defRPr/>
              </a:pPr>
              <a:t>4/13/2017</a:t>
            </a:fld>
            <a:endParaRPr lang="en-US"/>
          </a:p>
        </p:txBody>
      </p:sp>
      <p:sp>
        <p:nvSpPr>
          <p:cNvPr id="6" name="Footer Placeholder 5"/>
          <p:cNvSpPr>
            <a:spLocks noGrp="1"/>
          </p:cNvSpPr>
          <p:nvPr>
            <p:ph type="ftr" sz="quarter" idx="11"/>
          </p:nvPr>
        </p:nvSpPr>
        <p:spPr/>
        <p:txBody>
          <a:bodyPr/>
          <a:lstStyle>
            <a:lvl1pPr defTabSz="457200" fontAlgn="base">
              <a:spcBef>
                <a:spcPct val="0"/>
              </a:spcBef>
              <a:spcAft>
                <a:spcPct val="0"/>
              </a:spcAft>
              <a:defRPr b="1">
                <a:latin typeface="Arial" panose="020B0604020202020204" pitchFamily="34" charset="0"/>
                <a:ea typeface="MS PGothic" panose="020B0600070205080204" pitchFamily="34" charset="-128"/>
                <a:cs typeface="Lucida Sans Unicode" panose="020B0602030504020204"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defTabSz="457200" fontAlgn="base">
              <a:spcBef>
                <a:spcPct val="0"/>
              </a:spcBef>
              <a:spcAft>
                <a:spcPct val="0"/>
              </a:spcAft>
              <a:defRPr b="1">
                <a:latin typeface="Arial" panose="020B0604020202020204" pitchFamily="34" charset="0"/>
                <a:ea typeface="MS PGothic" panose="020B0600070205080204" pitchFamily="34" charset="-128"/>
                <a:cs typeface="Lucida Sans Unicode" panose="020B0602030504020204" pitchFamily="34" charset="0"/>
              </a:defRPr>
            </a:lvl1pPr>
          </a:lstStyle>
          <a:p>
            <a:pPr>
              <a:defRPr/>
            </a:pPr>
            <a:fld id="{91CF3B26-6139-4764-8529-7F42AB53DDC7}" type="slidenum">
              <a:rPr lang="en-US"/>
              <a:pPr>
                <a:defRPr/>
              </a:pPr>
              <a:t>‹#›</a:t>
            </a:fld>
            <a:endParaRPr lang="en-US"/>
          </a:p>
        </p:txBody>
      </p:sp>
    </p:spTree>
    <p:extLst>
      <p:ext uri="{BB962C8B-B14F-4D97-AF65-F5344CB8AC3E}">
        <p14:creationId xmlns:p14="http://schemas.microsoft.com/office/powerpoint/2010/main" val="97044774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defTabSz="457200" fontAlgn="base">
              <a:spcBef>
                <a:spcPct val="0"/>
              </a:spcBef>
              <a:spcAft>
                <a:spcPct val="0"/>
              </a:spcAft>
              <a:defRPr b="1">
                <a:latin typeface="Arial" panose="020B0604020202020204" pitchFamily="34" charset="0"/>
                <a:ea typeface="MS PGothic" panose="020B0600070205080204" pitchFamily="34" charset="-128"/>
                <a:cs typeface="Lucida Sans Unicode" panose="020B0602030504020204" pitchFamily="34" charset="0"/>
              </a:defRPr>
            </a:lvl1pPr>
          </a:lstStyle>
          <a:p>
            <a:pPr>
              <a:defRPr/>
            </a:pPr>
            <a:fld id="{1DFA0145-AB52-4041-9865-E86F4F65DC44}" type="datetimeFigureOut">
              <a:rPr lang="en-US"/>
              <a:pPr>
                <a:defRPr/>
              </a:pPr>
              <a:t>4/13/2017</a:t>
            </a:fld>
            <a:endParaRPr lang="en-US"/>
          </a:p>
        </p:txBody>
      </p:sp>
      <p:sp>
        <p:nvSpPr>
          <p:cNvPr id="5" name="Footer Placeholder 4"/>
          <p:cNvSpPr>
            <a:spLocks noGrp="1"/>
          </p:cNvSpPr>
          <p:nvPr>
            <p:ph type="ftr" sz="quarter" idx="11"/>
          </p:nvPr>
        </p:nvSpPr>
        <p:spPr/>
        <p:txBody>
          <a:bodyPr/>
          <a:lstStyle>
            <a:lvl1pPr defTabSz="457200" fontAlgn="base">
              <a:spcBef>
                <a:spcPct val="0"/>
              </a:spcBef>
              <a:spcAft>
                <a:spcPct val="0"/>
              </a:spcAft>
              <a:defRPr b="1">
                <a:latin typeface="Arial" panose="020B0604020202020204" pitchFamily="34" charset="0"/>
                <a:ea typeface="MS PGothic" panose="020B0600070205080204" pitchFamily="34" charset="-128"/>
                <a:cs typeface="Lucida Sans Unicode" panose="020B0602030504020204"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defTabSz="457200" fontAlgn="base">
              <a:spcBef>
                <a:spcPct val="0"/>
              </a:spcBef>
              <a:spcAft>
                <a:spcPct val="0"/>
              </a:spcAft>
              <a:defRPr b="1">
                <a:latin typeface="Arial" panose="020B0604020202020204" pitchFamily="34" charset="0"/>
                <a:ea typeface="MS PGothic" panose="020B0600070205080204" pitchFamily="34" charset="-128"/>
                <a:cs typeface="Lucida Sans Unicode" panose="020B0602030504020204" pitchFamily="34" charset="0"/>
              </a:defRPr>
            </a:lvl1pPr>
          </a:lstStyle>
          <a:p>
            <a:pPr>
              <a:defRPr/>
            </a:pPr>
            <a:fld id="{5D79D37E-A90A-4658-9C94-5BAF4A04005F}" type="slidenum">
              <a:rPr lang="en-US"/>
              <a:pPr>
                <a:defRPr/>
              </a:pPr>
              <a:t>‹#›</a:t>
            </a:fld>
            <a:endParaRPr lang="en-US"/>
          </a:p>
        </p:txBody>
      </p:sp>
    </p:spTree>
    <p:extLst>
      <p:ext uri="{BB962C8B-B14F-4D97-AF65-F5344CB8AC3E}">
        <p14:creationId xmlns:p14="http://schemas.microsoft.com/office/powerpoint/2010/main" val="428927187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defTabSz="457200" fontAlgn="base">
              <a:spcBef>
                <a:spcPct val="0"/>
              </a:spcBef>
              <a:spcAft>
                <a:spcPct val="0"/>
              </a:spcAft>
              <a:defRPr b="1">
                <a:latin typeface="Arial" panose="020B0604020202020204" pitchFamily="34" charset="0"/>
                <a:ea typeface="MS PGothic" panose="020B0600070205080204" pitchFamily="34" charset="-128"/>
                <a:cs typeface="Lucida Sans Unicode" panose="020B0602030504020204" pitchFamily="34" charset="0"/>
              </a:defRPr>
            </a:lvl1pPr>
          </a:lstStyle>
          <a:p>
            <a:pPr>
              <a:defRPr/>
            </a:pPr>
            <a:fld id="{3126553C-063A-49CA-9589-1C90D555814C}" type="datetimeFigureOut">
              <a:rPr lang="en-US"/>
              <a:pPr>
                <a:defRPr/>
              </a:pPr>
              <a:t>4/13/2017</a:t>
            </a:fld>
            <a:endParaRPr lang="en-US"/>
          </a:p>
        </p:txBody>
      </p:sp>
      <p:sp>
        <p:nvSpPr>
          <p:cNvPr id="5" name="Footer Placeholder 4"/>
          <p:cNvSpPr>
            <a:spLocks noGrp="1"/>
          </p:cNvSpPr>
          <p:nvPr>
            <p:ph type="ftr" sz="quarter" idx="11"/>
          </p:nvPr>
        </p:nvSpPr>
        <p:spPr/>
        <p:txBody>
          <a:bodyPr/>
          <a:lstStyle>
            <a:lvl1pPr defTabSz="457200" fontAlgn="base">
              <a:spcBef>
                <a:spcPct val="0"/>
              </a:spcBef>
              <a:spcAft>
                <a:spcPct val="0"/>
              </a:spcAft>
              <a:defRPr b="1">
                <a:latin typeface="Arial" panose="020B0604020202020204" pitchFamily="34" charset="0"/>
                <a:ea typeface="MS PGothic" panose="020B0600070205080204" pitchFamily="34" charset="-128"/>
                <a:cs typeface="Lucida Sans Unicode" panose="020B0602030504020204"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defTabSz="457200" fontAlgn="base">
              <a:spcBef>
                <a:spcPct val="0"/>
              </a:spcBef>
              <a:spcAft>
                <a:spcPct val="0"/>
              </a:spcAft>
              <a:defRPr b="1">
                <a:latin typeface="Arial" panose="020B0604020202020204" pitchFamily="34" charset="0"/>
                <a:ea typeface="MS PGothic" panose="020B0600070205080204" pitchFamily="34" charset="-128"/>
                <a:cs typeface="Lucida Sans Unicode" panose="020B0602030504020204" pitchFamily="34" charset="0"/>
              </a:defRPr>
            </a:lvl1pPr>
          </a:lstStyle>
          <a:p>
            <a:pPr>
              <a:defRPr/>
            </a:pPr>
            <a:fld id="{CBCC1166-6F36-4C8F-A0D4-B35ED6DE02E5}" type="slidenum">
              <a:rPr lang="en-US"/>
              <a:pPr>
                <a:defRPr/>
              </a:pPr>
              <a:t>‹#›</a:t>
            </a:fld>
            <a:endParaRPr lang="en-US"/>
          </a:p>
        </p:txBody>
      </p:sp>
    </p:spTree>
    <p:extLst>
      <p:ext uri="{BB962C8B-B14F-4D97-AF65-F5344CB8AC3E}">
        <p14:creationId xmlns:p14="http://schemas.microsoft.com/office/powerpoint/2010/main" val="34205193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2586DB0-8F12-4DEC-9098-F92E304D0517}" type="datetime1">
              <a:rPr lang="en-US" smtClean="0"/>
              <a:t>4/13/2017</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34DDF9F-7B8D-4518-B4E4-4186AD0CF0F6}" type="slidenum">
              <a:rPr lang="en-US" smtClean="0"/>
              <a:t>‹#›</a:t>
            </a:fld>
            <a:endParaRPr lang="en-US"/>
          </a:p>
        </p:txBody>
      </p:sp>
    </p:spTree>
    <p:extLst>
      <p:ext uri="{BB962C8B-B14F-4D97-AF65-F5344CB8AC3E}">
        <p14:creationId xmlns:p14="http://schemas.microsoft.com/office/powerpoint/2010/main" val="23819727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2051" name="Text Placeholder 2"/>
          <p:cNvSpPr>
            <a:spLocks noGrp="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defTabSz="914400" eaLnBrk="1" fontAlgn="auto" hangingPunct="1">
              <a:spcBef>
                <a:spcPts val="0"/>
              </a:spcBef>
              <a:spcAft>
                <a:spcPts val="0"/>
              </a:spcAft>
              <a:defRPr sz="1200" b="0">
                <a:solidFill>
                  <a:prstClr val="black">
                    <a:tint val="75000"/>
                  </a:prstClr>
                </a:solidFill>
                <a:latin typeface="Calibri" panose="020F0502020204030204"/>
                <a:ea typeface="+mn-ea"/>
                <a:cs typeface="+mn-cs"/>
              </a:defRPr>
            </a:lvl1pPr>
          </a:lstStyle>
          <a:p>
            <a:pPr>
              <a:defRPr/>
            </a:pPr>
            <a:fld id="{B5220AAA-4237-440A-9242-88028C54BC7C}" type="datetimeFigureOut">
              <a:rPr lang="en-US"/>
              <a:pPr>
                <a:defRPr/>
              </a:pPr>
              <a:t>4/13/2017</a:t>
            </a:fld>
            <a:endParaRPr lang="en-US"/>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defTabSz="914400" eaLnBrk="1" fontAlgn="auto" hangingPunct="1">
              <a:spcBef>
                <a:spcPts val="0"/>
              </a:spcBef>
              <a:spcAft>
                <a:spcPts val="0"/>
              </a:spcAft>
              <a:defRPr sz="1200" b="0">
                <a:solidFill>
                  <a:prstClr val="black">
                    <a:tint val="75000"/>
                  </a:prstClr>
                </a:solidFill>
                <a:latin typeface="Calibri" panose="020F0502020204030204"/>
                <a:ea typeface="+mn-ea"/>
                <a:cs typeface="+mn-cs"/>
              </a:defRPr>
            </a:lvl1pPr>
          </a:lstStyle>
          <a:p>
            <a:pPr>
              <a:defRPr/>
            </a:pPr>
            <a:endParaRPr lang="en-US"/>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defTabSz="914400" eaLnBrk="1" fontAlgn="auto" hangingPunct="1">
              <a:spcBef>
                <a:spcPts val="0"/>
              </a:spcBef>
              <a:spcAft>
                <a:spcPts val="0"/>
              </a:spcAft>
              <a:defRPr sz="1200" b="0">
                <a:solidFill>
                  <a:prstClr val="black">
                    <a:tint val="75000"/>
                  </a:prstClr>
                </a:solidFill>
                <a:latin typeface="Calibri" panose="020F0502020204030204"/>
                <a:ea typeface="+mn-ea"/>
                <a:cs typeface="+mn-cs"/>
              </a:defRPr>
            </a:lvl1pPr>
          </a:lstStyle>
          <a:p>
            <a:pPr>
              <a:defRPr/>
            </a:pPr>
            <a:fld id="{7FE85B1F-51B3-45C5-A391-8E7B21C9FDBA}" type="slidenum">
              <a:rPr lang="en-US"/>
              <a:pPr>
                <a:defRPr/>
              </a:pPr>
              <a:t>‹#›</a:t>
            </a:fld>
            <a:endParaRPr lang="en-US"/>
          </a:p>
        </p:txBody>
      </p:sp>
    </p:spTree>
    <p:extLst>
      <p:ext uri="{BB962C8B-B14F-4D97-AF65-F5344CB8AC3E}">
        <p14:creationId xmlns:p14="http://schemas.microsoft.com/office/powerpoint/2010/main" val="163418321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1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bwMode="auto">
          <a:xfrm>
            <a:off x="381000" y="1368425"/>
            <a:ext cx="8382000" cy="1222375"/>
          </a:xfrm>
          <a:prstGeom prst="rect">
            <a:avLst/>
          </a:prstGeom>
          <a:solidFill>
            <a:schemeClr val="bg1">
              <a:lumMod val="95000"/>
            </a:schemeClr>
          </a:solidFill>
          <a:ln w="9525" cap="flat" cmpd="sng" algn="ctr">
            <a:solidFill>
              <a:schemeClr val="tx1"/>
            </a:solidFill>
            <a:prstDash val="solid"/>
            <a:round/>
            <a:headEnd type="none" w="med" len="med"/>
            <a:tailEnd type="none" w="med" len="med"/>
          </a:ln>
          <a:effectLst/>
        </p:spPr>
        <p:txBody>
          <a:bodyPr/>
          <a:lstStyle/>
          <a:p>
            <a:pPr eaLnBrk="0" fontAlgn="base" hangingPunct="0">
              <a:spcBef>
                <a:spcPct val="0"/>
              </a:spcBef>
              <a:spcAft>
                <a:spcPct val="0"/>
              </a:spcAft>
              <a:defRPr/>
            </a:pPr>
            <a:endParaRPr lang="en-US" sz="2400">
              <a:solidFill>
                <a:prstClr val="black"/>
              </a:solidFill>
              <a:latin typeface="Times" pitchFamily="-108" charset="0"/>
              <a:ea typeface="MS PGothic" panose="020B0600070205080204" pitchFamily="34" charset="-128"/>
              <a:cs typeface="Lucida Sans Unicode" panose="020B0602030504020204" pitchFamily="34" charset="0"/>
            </a:endParaRPr>
          </a:p>
        </p:txBody>
      </p:sp>
      <p:sp>
        <p:nvSpPr>
          <p:cNvPr id="9" name="TextBox 8"/>
          <p:cNvSpPr txBox="1"/>
          <p:nvPr/>
        </p:nvSpPr>
        <p:spPr>
          <a:xfrm>
            <a:off x="957263" y="163513"/>
            <a:ext cx="7229475" cy="768350"/>
          </a:xfrm>
          <a:prstGeom prst="rect">
            <a:avLst/>
          </a:prstGeom>
          <a:noFill/>
        </p:spPr>
        <p:txBody>
          <a:bodyPr>
            <a:spAutoFit/>
          </a:bodyPr>
          <a:lstStyle/>
          <a:p>
            <a:pPr algn="ctr">
              <a:defRPr/>
            </a:pPr>
            <a:r>
              <a:rPr lang="en-US" sz="4400" b="1" dirty="0">
                <a:solidFill>
                  <a:prstClr val="black"/>
                </a:solidFill>
                <a:ea typeface="MS PGothic" panose="020B0600070205080204" pitchFamily="34" charset="-128"/>
                <a:cs typeface="Lucida Sans Unicode" panose="020B0602030504020204" pitchFamily="34" charset="0"/>
              </a:rPr>
              <a:t>NESC Academy Webcast</a:t>
            </a:r>
          </a:p>
        </p:txBody>
      </p:sp>
      <p:sp>
        <p:nvSpPr>
          <p:cNvPr id="15364" name="Subtitle 4"/>
          <p:cNvSpPr>
            <a:spLocks noGrp="1"/>
          </p:cNvSpPr>
          <p:nvPr>
            <p:ph type="subTitle" idx="1"/>
          </p:nvPr>
        </p:nvSpPr>
        <p:spPr>
          <a:xfrm>
            <a:off x="422275" y="1430338"/>
            <a:ext cx="8299450" cy="533400"/>
          </a:xfrm>
        </p:spPr>
        <p:txBody>
          <a:bodyPr/>
          <a:lstStyle/>
          <a:p>
            <a:pPr eaLnBrk="1" hangingPunct="1">
              <a:spcBef>
                <a:spcPct val="0"/>
              </a:spcBef>
            </a:pPr>
            <a:r>
              <a:rPr lang="en-US" altLang="en-US" sz="4000" dirty="0"/>
              <a:t>Orbiter Water Dump </a:t>
            </a:r>
            <a:r>
              <a:rPr lang="en-US" altLang="en-US" sz="4000" dirty="0" smtClean="0"/>
              <a:t>Nozzle </a:t>
            </a:r>
            <a:r>
              <a:rPr lang="en-US" altLang="en-US" sz="4000" dirty="0"/>
              <a:t>Redesign Lessons Learned</a:t>
            </a:r>
            <a:endParaRPr lang="en-US" altLang="en-US" sz="4000" dirty="0" smtClean="0"/>
          </a:p>
        </p:txBody>
      </p:sp>
      <p:sp>
        <p:nvSpPr>
          <p:cNvPr id="13" name="Rectangle 3"/>
          <p:cNvSpPr txBox="1">
            <a:spLocks noChangeArrowheads="1"/>
          </p:cNvSpPr>
          <p:nvPr/>
        </p:nvSpPr>
        <p:spPr bwMode="auto">
          <a:xfrm>
            <a:off x="2776538" y="5791200"/>
            <a:ext cx="4721225" cy="733425"/>
          </a:xfrm>
          <a:prstGeom prst="rect">
            <a:avLst/>
          </a:prstGeom>
          <a:noFill/>
          <a:ln w="9525">
            <a:noFill/>
            <a:miter lim="800000"/>
            <a:headEnd/>
            <a:tailEnd/>
          </a:ln>
        </p:spPr>
        <p:txBody>
          <a:bodyPr/>
          <a:lstStyle>
            <a:lvl1pPr marL="0" indent="0" algn="ctr" rtl="0" eaLnBrk="1" fontAlgn="base" hangingPunct="1">
              <a:spcBef>
                <a:spcPct val="20000"/>
              </a:spcBef>
              <a:spcAft>
                <a:spcPct val="0"/>
              </a:spcAft>
              <a:buNone/>
              <a:defRPr sz="2400">
                <a:solidFill>
                  <a:schemeClr val="tx1"/>
                </a:solidFill>
                <a:latin typeface="+mn-lt"/>
                <a:ea typeface="ＭＳ Ｐゴシック" pitchFamily="-108" charset="-128"/>
                <a:cs typeface="ＭＳ Ｐゴシック" pitchFamily="-108" charset="-128"/>
              </a:defRPr>
            </a:lvl1pPr>
            <a:lvl2pPr marL="457200" indent="0" algn="ctr" rtl="0" eaLnBrk="1" fontAlgn="base" hangingPunct="1">
              <a:spcBef>
                <a:spcPct val="20000"/>
              </a:spcBef>
              <a:spcAft>
                <a:spcPct val="0"/>
              </a:spcAft>
              <a:buNone/>
              <a:defRPr sz="2000">
                <a:solidFill>
                  <a:schemeClr val="tx1"/>
                </a:solidFill>
                <a:latin typeface="+mn-lt"/>
                <a:ea typeface="ＭＳ Ｐゴシック" pitchFamily="-108" charset="-128"/>
              </a:defRPr>
            </a:lvl2pPr>
            <a:lvl3pPr marL="914400" indent="0" algn="ctr" rtl="0" eaLnBrk="1" fontAlgn="base" hangingPunct="1">
              <a:spcBef>
                <a:spcPct val="20000"/>
              </a:spcBef>
              <a:spcAft>
                <a:spcPct val="0"/>
              </a:spcAft>
              <a:buNone/>
              <a:defRPr>
                <a:solidFill>
                  <a:schemeClr val="tx1"/>
                </a:solidFill>
                <a:latin typeface="+mn-lt"/>
                <a:ea typeface="ＭＳ Ｐゴシック" pitchFamily="-108" charset="-128"/>
              </a:defRPr>
            </a:lvl3pPr>
            <a:lvl4pPr marL="1371600" indent="0" algn="ctr" rtl="0" eaLnBrk="1" fontAlgn="base" hangingPunct="1">
              <a:spcBef>
                <a:spcPct val="20000"/>
              </a:spcBef>
              <a:spcAft>
                <a:spcPct val="0"/>
              </a:spcAft>
              <a:buNone/>
              <a:defRPr sz="1600">
                <a:solidFill>
                  <a:schemeClr val="tx1"/>
                </a:solidFill>
                <a:latin typeface="+mn-lt"/>
                <a:ea typeface="ＭＳ Ｐゴシック" pitchFamily="-108" charset="-128"/>
              </a:defRPr>
            </a:lvl4pPr>
            <a:lvl5pPr marL="1828800" indent="0" algn="ctr" rtl="0" eaLnBrk="1" fontAlgn="base" hangingPunct="1">
              <a:spcBef>
                <a:spcPct val="20000"/>
              </a:spcBef>
              <a:spcAft>
                <a:spcPct val="0"/>
              </a:spcAft>
              <a:buNone/>
              <a:defRPr sz="1400">
                <a:solidFill>
                  <a:schemeClr val="tx1"/>
                </a:solidFill>
                <a:latin typeface="+mn-lt"/>
                <a:ea typeface="ＭＳ Ｐゴシック" pitchFamily="-108" charset="-128"/>
              </a:defRPr>
            </a:lvl5pPr>
            <a:lvl6pPr marL="2286000" indent="0" algn="ctr" rtl="0" eaLnBrk="1" fontAlgn="base" hangingPunct="1">
              <a:spcBef>
                <a:spcPct val="20000"/>
              </a:spcBef>
              <a:spcAft>
                <a:spcPct val="0"/>
              </a:spcAft>
              <a:buNone/>
              <a:defRPr sz="1400">
                <a:solidFill>
                  <a:schemeClr val="tx1"/>
                </a:solidFill>
                <a:latin typeface="+mn-lt"/>
                <a:ea typeface="ＭＳ Ｐゴシック" pitchFamily="-108" charset="-128"/>
              </a:defRPr>
            </a:lvl6pPr>
            <a:lvl7pPr marL="2743200" indent="0" algn="ctr" rtl="0" eaLnBrk="1" fontAlgn="base" hangingPunct="1">
              <a:spcBef>
                <a:spcPct val="20000"/>
              </a:spcBef>
              <a:spcAft>
                <a:spcPct val="0"/>
              </a:spcAft>
              <a:buNone/>
              <a:defRPr sz="1400">
                <a:solidFill>
                  <a:schemeClr val="tx1"/>
                </a:solidFill>
                <a:latin typeface="+mn-lt"/>
                <a:ea typeface="ＭＳ Ｐゴシック" pitchFamily="-108" charset="-128"/>
              </a:defRPr>
            </a:lvl7pPr>
            <a:lvl8pPr marL="3200400" indent="0" algn="ctr" rtl="0" eaLnBrk="1" fontAlgn="base" hangingPunct="1">
              <a:spcBef>
                <a:spcPct val="20000"/>
              </a:spcBef>
              <a:spcAft>
                <a:spcPct val="0"/>
              </a:spcAft>
              <a:buNone/>
              <a:defRPr sz="1400">
                <a:solidFill>
                  <a:schemeClr val="tx1"/>
                </a:solidFill>
                <a:latin typeface="+mn-lt"/>
                <a:ea typeface="ＭＳ Ｐゴシック" pitchFamily="-108" charset="-128"/>
              </a:defRPr>
            </a:lvl8pPr>
            <a:lvl9pPr marL="3657600" indent="0" algn="ctr" rtl="0" eaLnBrk="1" fontAlgn="base" hangingPunct="1">
              <a:spcBef>
                <a:spcPct val="20000"/>
              </a:spcBef>
              <a:spcAft>
                <a:spcPct val="0"/>
              </a:spcAft>
              <a:buNone/>
              <a:defRPr sz="1400">
                <a:solidFill>
                  <a:schemeClr val="tx1"/>
                </a:solidFill>
                <a:latin typeface="+mn-lt"/>
                <a:ea typeface="ＭＳ Ｐゴシック" pitchFamily="-108" charset="-128"/>
              </a:defRPr>
            </a:lvl9pPr>
          </a:lstStyle>
          <a:p>
            <a:pPr algn="l">
              <a:defRPr/>
            </a:pPr>
            <a:r>
              <a:rPr lang="en-US" b="1" kern="0" dirty="0" smtClean="0">
                <a:solidFill>
                  <a:srgbClr val="000000"/>
                </a:solidFill>
              </a:rPr>
              <a:t>Moderated by Cinda Chullen</a:t>
            </a:r>
            <a:br>
              <a:rPr lang="en-US" b="1" kern="0" dirty="0" smtClean="0">
                <a:solidFill>
                  <a:srgbClr val="000000"/>
                </a:solidFill>
              </a:rPr>
            </a:br>
            <a:r>
              <a:rPr lang="en-US" sz="1800" kern="0" dirty="0" smtClean="0">
                <a:solidFill>
                  <a:srgbClr val="000000"/>
                </a:solidFill>
              </a:rPr>
              <a:t>U.S. Spacesuit Knowledge Capture Program</a:t>
            </a:r>
          </a:p>
        </p:txBody>
      </p:sp>
      <p:pic>
        <p:nvPicPr>
          <p:cNvPr id="15366" name="Picture 1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72450" y="127000"/>
            <a:ext cx="911225" cy="750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Rectangle 3"/>
          <p:cNvSpPr txBox="1">
            <a:spLocks noChangeArrowheads="1"/>
          </p:cNvSpPr>
          <p:nvPr/>
        </p:nvSpPr>
        <p:spPr bwMode="auto">
          <a:xfrm>
            <a:off x="381000" y="2760139"/>
            <a:ext cx="8382000" cy="457200"/>
          </a:xfrm>
          <a:prstGeom prst="rect">
            <a:avLst/>
          </a:prstGeom>
          <a:noFill/>
          <a:ln w="9525">
            <a:noFill/>
            <a:miter lim="800000"/>
            <a:headEnd/>
            <a:tailEnd/>
          </a:ln>
        </p:spPr>
        <p:txBody>
          <a:bodyPr/>
          <a:lstStyle>
            <a:lvl1pPr marL="0" indent="0" algn="ctr" rtl="0" eaLnBrk="1" fontAlgn="base" hangingPunct="1">
              <a:spcBef>
                <a:spcPct val="20000"/>
              </a:spcBef>
              <a:spcAft>
                <a:spcPct val="0"/>
              </a:spcAft>
              <a:buNone/>
              <a:defRPr sz="2400">
                <a:solidFill>
                  <a:schemeClr val="tx1"/>
                </a:solidFill>
                <a:latin typeface="+mn-lt"/>
                <a:ea typeface="ＭＳ Ｐゴシック" pitchFamily="-108" charset="-128"/>
                <a:cs typeface="ＭＳ Ｐゴシック" pitchFamily="-108" charset="-128"/>
              </a:defRPr>
            </a:lvl1pPr>
            <a:lvl2pPr marL="457200" indent="0" algn="ctr" rtl="0" eaLnBrk="1" fontAlgn="base" hangingPunct="1">
              <a:spcBef>
                <a:spcPct val="20000"/>
              </a:spcBef>
              <a:spcAft>
                <a:spcPct val="0"/>
              </a:spcAft>
              <a:buNone/>
              <a:defRPr sz="2000">
                <a:solidFill>
                  <a:schemeClr val="tx1"/>
                </a:solidFill>
                <a:latin typeface="+mn-lt"/>
                <a:ea typeface="ＭＳ Ｐゴシック" pitchFamily="-108" charset="-128"/>
              </a:defRPr>
            </a:lvl2pPr>
            <a:lvl3pPr marL="914400" indent="0" algn="ctr" rtl="0" eaLnBrk="1" fontAlgn="base" hangingPunct="1">
              <a:spcBef>
                <a:spcPct val="20000"/>
              </a:spcBef>
              <a:spcAft>
                <a:spcPct val="0"/>
              </a:spcAft>
              <a:buNone/>
              <a:defRPr>
                <a:solidFill>
                  <a:schemeClr val="tx1"/>
                </a:solidFill>
                <a:latin typeface="+mn-lt"/>
                <a:ea typeface="ＭＳ Ｐゴシック" pitchFamily="-108" charset="-128"/>
              </a:defRPr>
            </a:lvl3pPr>
            <a:lvl4pPr marL="1371600" indent="0" algn="ctr" rtl="0" eaLnBrk="1" fontAlgn="base" hangingPunct="1">
              <a:spcBef>
                <a:spcPct val="20000"/>
              </a:spcBef>
              <a:spcAft>
                <a:spcPct val="0"/>
              </a:spcAft>
              <a:buNone/>
              <a:defRPr sz="1600">
                <a:solidFill>
                  <a:schemeClr val="tx1"/>
                </a:solidFill>
                <a:latin typeface="+mn-lt"/>
                <a:ea typeface="ＭＳ Ｐゴシック" pitchFamily="-108" charset="-128"/>
              </a:defRPr>
            </a:lvl4pPr>
            <a:lvl5pPr marL="1828800" indent="0" algn="ctr" rtl="0" eaLnBrk="1" fontAlgn="base" hangingPunct="1">
              <a:spcBef>
                <a:spcPct val="20000"/>
              </a:spcBef>
              <a:spcAft>
                <a:spcPct val="0"/>
              </a:spcAft>
              <a:buNone/>
              <a:defRPr sz="1400">
                <a:solidFill>
                  <a:schemeClr val="tx1"/>
                </a:solidFill>
                <a:latin typeface="+mn-lt"/>
                <a:ea typeface="ＭＳ Ｐゴシック" pitchFamily="-108" charset="-128"/>
              </a:defRPr>
            </a:lvl5pPr>
            <a:lvl6pPr marL="2286000" indent="0" algn="ctr" rtl="0" eaLnBrk="1" fontAlgn="base" hangingPunct="1">
              <a:spcBef>
                <a:spcPct val="20000"/>
              </a:spcBef>
              <a:spcAft>
                <a:spcPct val="0"/>
              </a:spcAft>
              <a:buNone/>
              <a:defRPr sz="1400">
                <a:solidFill>
                  <a:schemeClr val="tx1"/>
                </a:solidFill>
                <a:latin typeface="+mn-lt"/>
                <a:ea typeface="ＭＳ Ｐゴシック" pitchFamily="-108" charset="-128"/>
              </a:defRPr>
            </a:lvl6pPr>
            <a:lvl7pPr marL="2743200" indent="0" algn="ctr" rtl="0" eaLnBrk="1" fontAlgn="base" hangingPunct="1">
              <a:spcBef>
                <a:spcPct val="20000"/>
              </a:spcBef>
              <a:spcAft>
                <a:spcPct val="0"/>
              </a:spcAft>
              <a:buNone/>
              <a:defRPr sz="1400">
                <a:solidFill>
                  <a:schemeClr val="tx1"/>
                </a:solidFill>
                <a:latin typeface="+mn-lt"/>
                <a:ea typeface="ＭＳ Ｐゴシック" pitchFamily="-108" charset="-128"/>
              </a:defRPr>
            </a:lvl7pPr>
            <a:lvl8pPr marL="3200400" indent="0" algn="ctr" rtl="0" eaLnBrk="1" fontAlgn="base" hangingPunct="1">
              <a:spcBef>
                <a:spcPct val="20000"/>
              </a:spcBef>
              <a:spcAft>
                <a:spcPct val="0"/>
              </a:spcAft>
              <a:buNone/>
              <a:defRPr sz="1400">
                <a:solidFill>
                  <a:schemeClr val="tx1"/>
                </a:solidFill>
                <a:latin typeface="+mn-lt"/>
                <a:ea typeface="ＭＳ Ｐゴシック" pitchFamily="-108" charset="-128"/>
              </a:defRPr>
            </a:lvl8pPr>
            <a:lvl9pPr marL="3657600" indent="0" algn="ctr" rtl="0" eaLnBrk="1" fontAlgn="base" hangingPunct="1">
              <a:spcBef>
                <a:spcPct val="20000"/>
              </a:spcBef>
              <a:spcAft>
                <a:spcPct val="0"/>
              </a:spcAft>
              <a:buNone/>
              <a:defRPr sz="1400">
                <a:solidFill>
                  <a:schemeClr val="tx1"/>
                </a:solidFill>
                <a:latin typeface="+mn-lt"/>
                <a:ea typeface="ＭＳ Ｐゴシック" pitchFamily="-108" charset="-128"/>
              </a:defRPr>
            </a:lvl9pPr>
          </a:lstStyle>
          <a:p>
            <a:pPr>
              <a:defRPr/>
            </a:pPr>
            <a:r>
              <a:rPr lang="en-US" sz="4000" b="1" i="1" dirty="0" smtClean="0">
                <a:solidFill>
                  <a:prstClr val="black"/>
                </a:solidFill>
              </a:rPr>
              <a:t>Hank Rotter</a:t>
            </a:r>
          </a:p>
          <a:p>
            <a:pPr>
              <a:defRPr/>
            </a:pPr>
            <a:r>
              <a:rPr lang="en-US" sz="2000" b="1" i="1" dirty="0" smtClean="0">
                <a:solidFill>
                  <a:prstClr val="black"/>
                </a:solidFill>
              </a:rPr>
              <a:t>NASA Technical Fellow</a:t>
            </a:r>
            <a:br>
              <a:rPr lang="en-US" sz="2000" b="1" i="1" dirty="0" smtClean="0">
                <a:solidFill>
                  <a:prstClr val="black"/>
                </a:solidFill>
              </a:rPr>
            </a:br>
            <a:r>
              <a:rPr lang="en-US" sz="2000" b="1" i="1" dirty="0" smtClean="0">
                <a:solidFill>
                  <a:prstClr val="black"/>
                </a:solidFill>
              </a:rPr>
              <a:t>Environmental Control/Life Support</a:t>
            </a:r>
            <a:r>
              <a:rPr lang="en-US" sz="4000" b="1" i="1" dirty="0" smtClean="0">
                <a:solidFill>
                  <a:prstClr val="black"/>
                </a:solidFill>
              </a:rPr>
              <a:t/>
            </a:r>
            <a:br>
              <a:rPr lang="en-US" sz="4000" b="1" i="1" dirty="0" smtClean="0">
                <a:solidFill>
                  <a:prstClr val="black"/>
                </a:solidFill>
              </a:rPr>
            </a:br>
            <a:r>
              <a:rPr lang="en-US" sz="2000" b="1" i="1" dirty="0" smtClean="0">
                <a:solidFill>
                  <a:prstClr val="black"/>
                </a:solidFill>
              </a:rPr>
              <a:t>NASA Engineering &amp; Safety Center</a:t>
            </a:r>
            <a:endParaRPr lang="en-US" sz="4000" b="1" i="1" kern="0" dirty="0" smtClean="0">
              <a:solidFill>
                <a:srgbClr val="000000"/>
              </a:solidFill>
            </a:endParaRPr>
          </a:p>
        </p:txBody>
      </p:sp>
      <p:pic>
        <p:nvPicPr>
          <p:cNvPr id="15368"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1750" y="76200"/>
            <a:ext cx="1073150" cy="862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69" name="Text Box 4"/>
          <p:cNvSpPr txBox="1">
            <a:spLocks noChangeArrowheads="1"/>
          </p:cNvSpPr>
          <p:nvPr/>
        </p:nvSpPr>
        <p:spPr bwMode="auto">
          <a:xfrm>
            <a:off x="1584325" y="4520202"/>
            <a:ext cx="60071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fontAlgn="base">
              <a:lnSpc>
                <a:spcPct val="100000"/>
              </a:lnSpc>
              <a:spcBef>
                <a:spcPct val="0"/>
              </a:spcBef>
              <a:spcAft>
                <a:spcPct val="0"/>
              </a:spcAft>
              <a:buFontTx/>
              <a:buNone/>
              <a:defRPr/>
            </a:pPr>
            <a:r>
              <a:rPr lang="en-US" altLang="en-US" sz="2000" i="1" dirty="0" smtClean="0">
                <a:solidFill>
                  <a:prstClr val="black"/>
                </a:solidFill>
                <a:latin typeface="Times New Roman" panose="02020603050405020304" pitchFamily="18" charset="0"/>
                <a:ea typeface="MS PGothic" panose="020B0600070205080204" pitchFamily="34" charset="-128"/>
                <a:cs typeface="Lucida Sans Unicode" panose="020B0602030504020204" pitchFamily="34" charset="0"/>
              </a:rPr>
              <a:t>April 14th, 2017</a:t>
            </a:r>
            <a:endParaRPr lang="en-US" altLang="en-US" sz="2000" i="1" dirty="0">
              <a:solidFill>
                <a:prstClr val="black"/>
              </a:solidFill>
              <a:latin typeface="Times New Roman" panose="02020603050405020304" pitchFamily="18" charset="0"/>
              <a:ea typeface="MS PGothic" panose="020B0600070205080204" pitchFamily="34" charset="-128"/>
              <a:cs typeface="Lucida Sans Unicode" panose="020B0602030504020204" pitchFamily="34" charset="0"/>
            </a:endParaRPr>
          </a:p>
        </p:txBody>
      </p:sp>
      <p:pic>
        <p:nvPicPr>
          <p:cNvPr id="15370" name="Picture 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08138" y="5591175"/>
            <a:ext cx="1135062" cy="1135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pic>
    </p:spTree>
    <p:extLst>
      <p:ext uri="{BB962C8B-B14F-4D97-AF65-F5344CB8AC3E}">
        <p14:creationId xmlns:p14="http://schemas.microsoft.com/office/powerpoint/2010/main" val="213991221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8650" y="951471"/>
            <a:ext cx="7886700" cy="3564570"/>
          </a:xfrm>
        </p:spPr>
        <p:txBody>
          <a:bodyPr>
            <a:noAutofit/>
          </a:bodyPr>
          <a:lstStyle/>
          <a:p>
            <a:r>
              <a:rPr lang="en-US" sz="1800" dirty="0">
                <a:latin typeface="Calibri" panose="020F0502020204030204" pitchFamily="34" charset="0"/>
              </a:rPr>
              <a:t>During STS-41B and STS-41D Space Shuttle missions, an icicle formed over the supply and wastewater dump nozzles. This could have caused hazardous impacts on the side and aft end of the Orbiter during entry.</a:t>
            </a:r>
          </a:p>
          <a:p>
            <a:r>
              <a:rPr lang="en-US" sz="1800" dirty="0">
                <a:latin typeface="Calibri" panose="020F0502020204030204" pitchFamily="34" charset="0"/>
              </a:rPr>
              <a:t>The two occurrences of this problem had two different causes:</a:t>
            </a:r>
          </a:p>
          <a:p>
            <a:pPr lvl="1">
              <a:buFont typeface="Courier New" panose="02070309020205020404" pitchFamily="49" charset="0"/>
              <a:buChar char="o"/>
            </a:pPr>
            <a:r>
              <a:rPr lang="en-US" sz="2000" b="1" dirty="0" smtClean="0">
                <a:latin typeface="Calibri" panose="020F0502020204030204" pitchFamily="34" charset="0"/>
              </a:rPr>
              <a:t>STS-41B – problem caused by a water pressure drop to the nozzles that widened the spray patterns.</a:t>
            </a:r>
          </a:p>
          <a:p>
            <a:pPr lvl="1">
              <a:buFont typeface="Courier New" panose="02070309020205020404" pitchFamily="49" charset="0"/>
              <a:buChar char="o"/>
            </a:pPr>
            <a:r>
              <a:rPr lang="en-US" sz="2000" b="1" dirty="0">
                <a:latin typeface="Calibri" panose="020F0502020204030204" pitchFamily="34" charset="0"/>
              </a:rPr>
              <a:t>STS-41D </a:t>
            </a:r>
            <a:r>
              <a:rPr lang="en-US" sz="2000" b="1" dirty="0" smtClean="0">
                <a:latin typeface="Calibri" panose="020F0502020204030204" pitchFamily="34" charset="0"/>
              </a:rPr>
              <a:t>– problem caused by the new thermal protection blankets installation around the nozzles.</a:t>
            </a:r>
          </a:p>
          <a:p>
            <a:r>
              <a:rPr lang="en-US" sz="1800" dirty="0">
                <a:latin typeface="Calibri" panose="020F0502020204030204" pitchFamily="34" charset="0"/>
              </a:rPr>
              <a:t>The concern was that during the entry, the air flow path was aligned from the Orbiter side nozzles’ location to the Orbital Maneuvering System (OMS) pod location, and any ice on the nozzles could strike the OMS pod when released.</a:t>
            </a:r>
          </a:p>
          <a:p>
            <a:r>
              <a:rPr lang="en-US" sz="1800" dirty="0">
                <a:latin typeface="Calibri" panose="020F0502020204030204" pitchFamily="34" charset="0"/>
              </a:rPr>
              <a:t>As the Water &amp; Waste Management (WWM) Subsystem Manager (SSM) it was my task was to redesign the nozzle configuration to prevent icicle formation. </a:t>
            </a:r>
          </a:p>
        </p:txBody>
      </p:sp>
      <p:sp>
        <p:nvSpPr>
          <p:cNvPr id="4" name="Slide Number Placeholder 3"/>
          <p:cNvSpPr>
            <a:spLocks noGrp="1"/>
          </p:cNvSpPr>
          <p:nvPr>
            <p:ph type="sldNum" sz="quarter" idx="12"/>
          </p:nvPr>
        </p:nvSpPr>
        <p:spPr/>
        <p:txBody>
          <a:bodyPr/>
          <a:lstStyle/>
          <a:p>
            <a:fld id="{A34DDF9F-7B8D-4518-B4E4-4186AD0CF0F6}" type="slidenum">
              <a:rPr lang="en-US" smtClean="0"/>
              <a:t>2</a:t>
            </a:fld>
            <a:endParaRPr lang="en-US"/>
          </a:p>
        </p:txBody>
      </p:sp>
      <p:sp>
        <p:nvSpPr>
          <p:cNvPr id="5" name="Title 1"/>
          <p:cNvSpPr txBox="1">
            <a:spLocks/>
          </p:cNvSpPr>
          <p:nvPr/>
        </p:nvSpPr>
        <p:spPr>
          <a:xfrm>
            <a:off x="554340" y="360246"/>
            <a:ext cx="7886700" cy="41195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b="1" u="sng" dirty="0" smtClean="0">
                <a:latin typeface="Book Antiqua" panose="02040602050305030304" pitchFamily="18" charset="0"/>
              </a:rPr>
              <a:t>Orbiter Water Dump Nozzle Redesign </a:t>
            </a:r>
            <a:endParaRPr lang="en-US" sz="3200" b="1" u="sng" dirty="0">
              <a:latin typeface="Book Antiqua" panose="02040602050305030304" pitchFamily="18" charset="0"/>
            </a:endParaRPr>
          </a:p>
        </p:txBody>
      </p:sp>
    </p:spTree>
    <p:extLst>
      <p:ext uri="{BB962C8B-B14F-4D97-AF65-F5344CB8AC3E}">
        <p14:creationId xmlns:p14="http://schemas.microsoft.com/office/powerpoint/2010/main" val="5049833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p:cNvGrpSpPr/>
          <p:nvPr/>
        </p:nvGrpSpPr>
        <p:grpSpPr>
          <a:xfrm>
            <a:off x="175260" y="148441"/>
            <a:ext cx="8793480" cy="6305052"/>
            <a:chOff x="265944" y="201340"/>
            <a:chExt cx="8793480" cy="6305052"/>
          </a:xfrm>
        </p:grpSpPr>
        <p:pic>
          <p:nvPicPr>
            <p:cNvPr id="1026" name="Picture 2" descr="https://www.nasa.gov/sites/default/files/images/375372main_2009-4273_full.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23391" t="20731" r="2640" b="1"/>
            <a:stretch/>
          </p:blipFill>
          <p:spPr bwMode="auto">
            <a:xfrm>
              <a:off x="265944" y="201340"/>
              <a:ext cx="8793480" cy="6305052"/>
            </a:xfrm>
            <a:prstGeom prst="rect">
              <a:avLst/>
            </a:prstGeom>
            <a:noFill/>
            <a:extLst>
              <a:ext uri="{909E8E84-426E-40DD-AFC4-6F175D3DCCD1}">
                <a14:hiddenFill xmlns:a14="http://schemas.microsoft.com/office/drawing/2010/main">
                  <a:solidFill>
                    <a:srgbClr val="FFFFFF"/>
                  </a:solidFill>
                </a14:hiddenFill>
              </a:ext>
            </a:extLst>
          </p:spPr>
        </p:pic>
        <p:cxnSp>
          <p:nvCxnSpPr>
            <p:cNvPr id="5" name="Straight Arrow Connector 4"/>
            <p:cNvCxnSpPr/>
            <p:nvPr/>
          </p:nvCxnSpPr>
          <p:spPr>
            <a:xfrm flipH="1">
              <a:off x="3451299" y="1731452"/>
              <a:ext cx="667280" cy="884893"/>
            </a:xfrm>
            <a:prstGeom prst="straightConnector1">
              <a:avLst/>
            </a:prstGeom>
            <a:ln w="1905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3" name="TextBox 2"/>
            <p:cNvSpPr txBox="1"/>
            <p:nvPr/>
          </p:nvSpPr>
          <p:spPr>
            <a:xfrm>
              <a:off x="4118578" y="1223621"/>
              <a:ext cx="869760" cy="507831"/>
            </a:xfrm>
            <a:prstGeom prst="rect">
              <a:avLst/>
            </a:prstGeom>
            <a:solidFill>
              <a:schemeClr val="bg1"/>
            </a:solidFill>
            <a:ln w="12700">
              <a:solidFill>
                <a:srgbClr val="FF0000"/>
              </a:solidFill>
            </a:ln>
          </p:spPr>
          <p:txBody>
            <a:bodyPr wrap="square" rtlCol="0">
              <a:spAutoFit/>
            </a:bodyPr>
            <a:lstStyle/>
            <a:p>
              <a:pPr algn="ctr"/>
              <a:r>
                <a:rPr lang="en-US" sz="1350" dirty="0" smtClean="0">
                  <a:latin typeface="Book Antiqua" panose="02040602050305030304" pitchFamily="18" charset="0"/>
                </a:rPr>
                <a:t>Dump</a:t>
              </a:r>
              <a:br>
                <a:rPr lang="en-US" sz="1350" dirty="0" smtClean="0">
                  <a:latin typeface="Book Antiqua" panose="02040602050305030304" pitchFamily="18" charset="0"/>
                </a:rPr>
              </a:br>
              <a:r>
                <a:rPr lang="en-US" sz="1350" dirty="0" smtClean="0">
                  <a:latin typeface="Book Antiqua" panose="02040602050305030304" pitchFamily="18" charset="0"/>
                </a:rPr>
                <a:t>Nozzles</a:t>
              </a:r>
              <a:endParaRPr lang="en-US" sz="1350" dirty="0">
                <a:latin typeface="Book Antiqua" panose="02040602050305030304" pitchFamily="18" charset="0"/>
              </a:endParaRPr>
            </a:p>
          </p:txBody>
        </p:sp>
      </p:grpSp>
      <p:cxnSp>
        <p:nvCxnSpPr>
          <p:cNvPr id="8" name="Straight Arrow Connector 7"/>
          <p:cNvCxnSpPr/>
          <p:nvPr/>
        </p:nvCxnSpPr>
        <p:spPr>
          <a:xfrm flipH="1">
            <a:off x="6204317" y="1678553"/>
            <a:ext cx="1049498" cy="769923"/>
          </a:xfrm>
          <a:prstGeom prst="straightConnector1">
            <a:avLst/>
          </a:prstGeom>
          <a:ln w="1905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4" name="Slide Number Placeholder 3"/>
          <p:cNvSpPr>
            <a:spLocks noGrp="1"/>
          </p:cNvSpPr>
          <p:nvPr>
            <p:ph type="sldNum" sz="quarter" idx="12"/>
          </p:nvPr>
        </p:nvSpPr>
        <p:spPr/>
        <p:txBody>
          <a:bodyPr/>
          <a:lstStyle/>
          <a:p>
            <a:fld id="{A34DDF9F-7B8D-4518-B4E4-4186AD0CF0F6}" type="slidenum">
              <a:rPr lang="en-US" smtClean="0"/>
              <a:t>3</a:t>
            </a:fld>
            <a:endParaRPr lang="en-US" dirty="0"/>
          </a:p>
        </p:txBody>
      </p:sp>
      <p:sp>
        <p:nvSpPr>
          <p:cNvPr id="6" name="TextBox 5"/>
          <p:cNvSpPr txBox="1"/>
          <p:nvPr/>
        </p:nvSpPr>
        <p:spPr>
          <a:xfrm>
            <a:off x="7253815" y="1378471"/>
            <a:ext cx="1180751" cy="300082"/>
          </a:xfrm>
          <a:prstGeom prst="rect">
            <a:avLst/>
          </a:prstGeom>
          <a:solidFill>
            <a:schemeClr val="bg1"/>
          </a:solidFill>
          <a:ln w="12700">
            <a:solidFill>
              <a:srgbClr val="FF0000"/>
            </a:solidFill>
          </a:ln>
        </p:spPr>
        <p:txBody>
          <a:bodyPr wrap="square" rtlCol="0">
            <a:spAutoFit/>
          </a:bodyPr>
          <a:lstStyle>
            <a:defPPr>
              <a:defRPr lang="en-US"/>
            </a:defPPr>
            <a:lvl1pPr algn="ctr">
              <a:defRPr sz="1350">
                <a:latin typeface="Book Antiqua" panose="02040602050305030304" pitchFamily="18" charset="0"/>
              </a:defRPr>
            </a:lvl1pPr>
          </a:lstStyle>
          <a:p>
            <a:r>
              <a:rPr lang="en-US" dirty="0"/>
              <a:t>OMS Pod</a:t>
            </a:r>
          </a:p>
        </p:txBody>
      </p:sp>
    </p:spTree>
    <p:extLst>
      <p:ext uri="{BB962C8B-B14F-4D97-AF65-F5344CB8AC3E}">
        <p14:creationId xmlns:p14="http://schemas.microsoft.com/office/powerpoint/2010/main" val="229686977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686" y="586299"/>
            <a:ext cx="9010629" cy="5685403"/>
          </a:xfrm>
          <a:prstGeom prst="rect">
            <a:avLst/>
          </a:prstGeom>
        </p:spPr>
      </p:pic>
      <p:sp>
        <p:nvSpPr>
          <p:cNvPr id="3" name="Slide Number Placeholder 2"/>
          <p:cNvSpPr>
            <a:spLocks noGrp="1"/>
          </p:cNvSpPr>
          <p:nvPr>
            <p:ph type="sldNum" sz="quarter" idx="12"/>
          </p:nvPr>
        </p:nvSpPr>
        <p:spPr/>
        <p:txBody>
          <a:bodyPr/>
          <a:lstStyle/>
          <a:p>
            <a:fld id="{A34DDF9F-7B8D-4518-B4E4-4186AD0CF0F6}" type="slidenum">
              <a:rPr lang="en-US" smtClean="0"/>
              <a:t>4</a:t>
            </a:fld>
            <a:endParaRPr lang="en-US"/>
          </a:p>
        </p:txBody>
      </p:sp>
    </p:spTree>
    <p:extLst>
      <p:ext uri="{BB962C8B-B14F-4D97-AF65-F5344CB8AC3E}">
        <p14:creationId xmlns:p14="http://schemas.microsoft.com/office/powerpoint/2010/main" val="328634481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8650" y="951009"/>
            <a:ext cx="7886700" cy="3837546"/>
          </a:xfrm>
        </p:spPr>
        <p:txBody>
          <a:bodyPr>
            <a:noAutofit/>
          </a:bodyPr>
          <a:lstStyle/>
          <a:p>
            <a:r>
              <a:rPr lang="en-US" sz="1800" dirty="0"/>
              <a:t>The STS-41B icicle that formed in a vacuum at about 80% density of solid ice was about 200 lbs of fuel cell water and wastewater (humidity water and urine ice pellets): </a:t>
            </a:r>
          </a:p>
          <a:p>
            <a:pPr lvl="1">
              <a:buFont typeface="Courier New" panose="02070309020205020404" pitchFamily="49" charset="0"/>
              <a:buChar char="o"/>
            </a:pPr>
            <a:r>
              <a:rPr lang="en-US" dirty="0" smtClean="0"/>
              <a:t>The base of the icicle was about 2+ </a:t>
            </a:r>
            <a:r>
              <a:rPr lang="en-US" dirty="0" err="1" smtClean="0"/>
              <a:t>ft</a:t>
            </a:r>
            <a:r>
              <a:rPr lang="en-US" dirty="0" smtClean="0"/>
              <a:t> diameter over both nozzles, and estimated to be about 5+ </a:t>
            </a:r>
            <a:r>
              <a:rPr lang="en-US" dirty="0" err="1" smtClean="0"/>
              <a:t>ft</a:t>
            </a:r>
            <a:r>
              <a:rPr lang="en-US" dirty="0" smtClean="0"/>
              <a:t> long:</a:t>
            </a:r>
          </a:p>
          <a:p>
            <a:pPr lvl="2">
              <a:buFont typeface="Wingdings" panose="05000000000000000000" pitchFamily="2" charset="2"/>
              <a:buChar char="§"/>
            </a:pPr>
            <a:r>
              <a:rPr lang="en-US" sz="1800" dirty="0"/>
              <a:t>The base size was based on the entry burn stain from the urine solids on the Orbiter Thermal Protection System (TPS) tile.</a:t>
            </a:r>
          </a:p>
          <a:p>
            <a:pPr lvl="2">
              <a:buFont typeface="Wingdings" panose="05000000000000000000" pitchFamily="2" charset="2"/>
              <a:buChar char="§"/>
            </a:pPr>
            <a:r>
              <a:rPr lang="en-US" sz="1800" dirty="0"/>
              <a:t>The length was based on vacuum chamber testing. </a:t>
            </a:r>
          </a:p>
          <a:p>
            <a:r>
              <a:rPr lang="en-US" sz="1800" dirty="0"/>
              <a:t>Post-landing inspection found several tiles damaged in line to the OMS pod, and several hits on top of the left wing.</a:t>
            </a:r>
          </a:p>
          <a:p>
            <a:r>
              <a:rPr lang="en-US" sz="1800" dirty="0"/>
              <a:t>The big concern – the OMS fuel tank’s pod structural cover, which had about 2 </a:t>
            </a:r>
            <a:r>
              <a:rPr lang="en-US" sz="1800" dirty="0" err="1"/>
              <a:t>sq</a:t>
            </a:r>
            <a:r>
              <a:rPr lang="en-US" sz="1800" dirty="0"/>
              <a:t> </a:t>
            </a:r>
            <a:r>
              <a:rPr lang="en-US" sz="1800" dirty="0" err="1"/>
              <a:t>ft</a:t>
            </a:r>
            <a:r>
              <a:rPr lang="en-US" sz="1800" dirty="0"/>
              <a:t> damage on pod tile with the non-metallic structure, crumbled behind the tile, with only the wire mesh holding the tile together. </a:t>
            </a:r>
          </a:p>
          <a:p>
            <a:r>
              <a:rPr lang="en-US" sz="1800" dirty="0"/>
              <a:t>Note that no tile was missing during the decent. </a:t>
            </a:r>
          </a:p>
        </p:txBody>
      </p:sp>
      <p:sp>
        <p:nvSpPr>
          <p:cNvPr id="4" name="Slide Number Placeholder 3"/>
          <p:cNvSpPr>
            <a:spLocks noGrp="1"/>
          </p:cNvSpPr>
          <p:nvPr>
            <p:ph type="sldNum" sz="quarter" idx="12"/>
          </p:nvPr>
        </p:nvSpPr>
        <p:spPr/>
        <p:txBody>
          <a:bodyPr/>
          <a:lstStyle/>
          <a:p>
            <a:fld id="{A34DDF9F-7B8D-4518-B4E4-4186AD0CF0F6}" type="slidenum">
              <a:rPr lang="en-US" smtClean="0"/>
              <a:t>5</a:t>
            </a:fld>
            <a:endParaRPr lang="en-US"/>
          </a:p>
        </p:txBody>
      </p:sp>
      <p:sp>
        <p:nvSpPr>
          <p:cNvPr id="5" name="Title 1"/>
          <p:cNvSpPr txBox="1">
            <a:spLocks/>
          </p:cNvSpPr>
          <p:nvPr/>
        </p:nvSpPr>
        <p:spPr>
          <a:xfrm>
            <a:off x="554340" y="360246"/>
            <a:ext cx="7886700" cy="41195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b="1" u="sng" dirty="0" smtClean="0">
                <a:latin typeface="Book Antiqua" panose="02040602050305030304" pitchFamily="18" charset="0"/>
              </a:rPr>
              <a:t>Orbiter Water Dump Nozzle Redesign </a:t>
            </a:r>
            <a:endParaRPr lang="en-US" sz="3200" b="1" u="sng" dirty="0">
              <a:latin typeface="Book Antiqua" panose="02040602050305030304" pitchFamily="18" charset="0"/>
            </a:endParaRPr>
          </a:p>
        </p:txBody>
      </p:sp>
    </p:spTree>
    <p:extLst>
      <p:ext uri="{BB962C8B-B14F-4D97-AF65-F5344CB8AC3E}">
        <p14:creationId xmlns:p14="http://schemas.microsoft.com/office/powerpoint/2010/main" val="353418732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277153"/>
            <a:ext cx="7886700" cy="707378"/>
          </a:xfrm>
        </p:spPr>
        <p:txBody>
          <a:bodyPr vert="horz" lIns="91440" tIns="45720" rIns="91440" bIns="45720" rtlCol="0" anchor="ctr">
            <a:noAutofit/>
          </a:bodyPr>
          <a:lstStyle/>
          <a:p>
            <a:pPr algn="ctr"/>
            <a:r>
              <a:rPr lang="en-US" sz="3200" b="1" u="sng" dirty="0">
                <a:latin typeface="Book Antiqua" panose="02040602050305030304" pitchFamily="18" charset="0"/>
              </a:rPr>
              <a:t>First Lesson Learned</a:t>
            </a:r>
          </a:p>
        </p:txBody>
      </p:sp>
      <p:sp>
        <p:nvSpPr>
          <p:cNvPr id="3" name="Content Placeholder 2"/>
          <p:cNvSpPr>
            <a:spLocks noGrp="1"/>
          </p:cNvSpPr>
          <p:nvPr>
            <p:ph idx="1"/>
          </p:nvPr>
        </p:nvSpPr>
        <p:spPr>
          <a:xfrm>
            <a:off x="628650" y="955484"/>
            <a:ext cx="7886700" cy="3556544"/>
          </a:xfrm>
        </p:spPr>
        <p:txBody>
          <a:bodyPr>
            <a:noAutofit/>
          </a:bodyPr>
          <a:lstStyle/>
          <a:p>
            <a:r>
              <a:rPr lang="en-US" sz="1800" b="1" dirty="0"/>
              <a:t>Mission Operations desired to do a dual potable and wastewater dump:</a:t>
            </a:r>
          </a:p>
          <a:p>
            <a:pPr lvl="1">
              <a:buFont typeface="Courier New" panose="02070309020205020404" pitchFamily="49" charset="0"/>
              <a:buChar char="o"/>
            </a:pPr>
            <a:r>
              <a:rPr lang="en-US" dirty="0" smtClean="0"/>
              <a:t>Engineering did not do a full analysis of the pressure control system for a dual dump of potable water and wastewater systems.</a:t>
            </a:r>
          </a:p>
          <a:p>
            <a:pPr lvl="1">
              <a:buFont typeface="Courier New" panose="02070309020205020404" pitchFamily="49" charset="0"/>
              <a:buChar char="o"/>
            </a:pPr>
            <a:r>
              <a:rPr lang="en-US" dirty="0" smtClean="0"/>
              <a:t>There were two pressure control regulators and two relief valves, but only one system was active as designed for one active dump system.</a:t>
            </a:r>
          </a:p>
          <a:p>
            <a:pPr lvl="1">
              <a:buFont typeface="Courier New" panose="02070309020205020404" pitchFamily="49" charset="0"/>
              <a:buChar char="o"/>
            </a:pPr>
            <a:r>
              <a:rPr lang="en-US" dirty="0" smtClean="0"/>
              <a:t>The pressure regulator had a max flow rate of 1.2 </a:t>
            </a:r>
            <a:r>
              <a:rPr lang="en-US" dirty="0" err="1" smtClean="0"/>
              <a:t>lb</a:t>
            </a:r>
            <a:r>
              <a:rPr lang="en-US" dirty="0" smtClean="0"/>
              <a:t>/hr.</a:t>
            </a:r>
          </a:p>
          <a:p>
            <a:pPr lvl="1">
              <a:buFont typeface="Courier New" panose="02070309020205020404" pitchFamily="49" charset="0"/>
              <a:buChar char="o"/>
            </a:pPr>
            <a:r>
              <a:rPr lang="en-US" dirty="0" smtClean="0"/>
              <a:t>Post event, the WWM SSM did the analysis of the reg flow rate vs. the potable and wastewater systems’ dual dump nozzle water flow rates that verified that the single regulator could not maintain the pressure on the water tanks.</a:t>
            </a:r>
          </a:p>
          <a:p>
            <a:pPr lvl="1"/>
            <a:endParaRPr lang="en-US" dirty="0">
              <a:latin typeface="Book Antiqua" panose="02040602050305030304" pitchFamily="18" charset="0"/>
            </a:endParaRPr>
          </a:p>
        </p:txBody>
      </p:sp>
      <p:sp>
        <p:nvSpPr>
          <p:cNvPr id="4" name="Slide Number Placeholder 3"/>
          <p:cNvSpPr>
            <a:spLocks noGrp="1"/>
          </p:cNvSpPr>
          <p:nvPr>
            <p:ph type="sldNum" sz="quarter" idx="12"/>
          </p:nvPr>
        </p:nvSpPr>
        <p:spPr/>
        <p:txBody>
          <a:bodyPr/>
          <a:lstStyle/>
          <a:p>
            <a:fld id="{A34DDF9F-7B8D-4518-B4E4-4186AD0CF0F6}" type="slidenum">
              <a:rPr lang="en-US" smtClean="0"/>
              <a:t>6</a:t>
            </a:fld>
            <a:endParaRPr lang="en-US"/>
          </a:p>
        </p:txBody>
      </p:sp>
    </p:spTree>
    <p:extLst>
      <p:ext uri="{BB962C8B-B14F-4D97-AF65-F5344CB8AC3E}">
        <p14:creationId xmlns:p14="http://schemas.microsoft.com/office/powerpoint/2010/main" val="281023748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182786" y="948886"/>
            <a:ext cx="4941249" cy="3263504"/>
          </a:xfrm>
        </p:spPr>
        <p:txBody>
          <a:bodyPr>
            <a:noAutofit/>
          </a:bodyPr>
          <a:lstStyle/>
          <a:p>
            <a:r>
              <a:rPr lang="en-US" sz="1600" dirty="0"/>
              <a:t>STS-41D was the first flight with TPS blankets on the side of the Orbiter that formed an ideal trap for ice collection around the nozzles:</a:t>
            </a:r>
          </a:p>
          <a:p>
            <a:pPr lvl="1">
              <a:buFont typeface="Courier New" panose="02070309020205020404" pitchFamily="49" charset="0"/>
              <a:buChar char="o"/>
            </a:pPr>
            <a:r>
              <a:rPr lang="en-US" dirty="0"/>
              <a:t>The nozzle was </a:t>
            </a:r>
            <a:r>
              <a:rPr lang="en-US" dirty="0" smtClean="0"/>
              <a:t>recessed </a:t>
            </a:r>
            <a:r>
              <a:rPr lang="en-US" dirty="0"/>
              <a:t>in a blanket circular </a:t>
            </a:r>
            <a:r>
              <a:rPr lang="en-US" dirty="0" smtClean="0"/>
              <a:t>valley.</a:t>
            </a:r>
            <a:endParaRPr lang="en-US" dirty="0"/>
          </a:p>
          <a:p>
            <a:pPr lvl="1">
              <a:buFont typeface="Courier New" panose="02070309020205020404" pitchFamily="49" charset="0"/>
              <a:buChar char="o"/>
            </a:pPr>
            <a:r>
              <a:rPr lang="en-US" dirty="0"/>
              <a:t>This </a:t>
            </a:r>
            <a:r>
              <a:rPr lang="en-US" dirty="0" smtClean="0"/>
              <a:t>time, </a:t>
            </a:r>
            <a:r>
              <a:rPr lang="en-US" dirty="0"/>
              <a:t>the </a:t>
            </a:r>
            <a:r>
              <a:rPr lang="en-US" dirty="0" smtClean="0"/>
              <a:t>flight directors </a:t>
            </a:r>
            <a:r>
              <a:rPr lang="en-US" dirty="0"/>
              <a:t>listened and the Orbiter arm was moved to view the </a:t>
            </a:r>
            <a:r>
              <a:rPr lang="en-US" dirty="0" smtClean="0"/>
              <a:t>icicle. </a:t>
            </a:r>
            <a:endParaRPr lang="en-US" dirty="0"/>
          </a:p>
          <a:p>
            <a:pPr lvl="1">
              <a:buFont typeface="Courier New" panose="02070309020205020404" pitchFamily="49" charset="0"/>
              <a:buChar char="o"/>
            </a:pPr>
            <a:r>
              <a:rPr lang="en-US" dirty="0"/>
              <a:t>A procedure was developed to bump the icicle off with the arm after testing the strength of the ice attachment to the side blankets in a vacuum </a:t>
            </a:r>
            <a:r>
              <a:rPr lang="en-US" dirty="0" smtClean="0"/>
              <a:t>chamber. </a:t>
            </a:r>
            <a:endParaRPr lang="en-US" dirty="0"/>
          </a:p>
          <a:p>
            <a:pPr lvl="1">
              <a:buFont typeface="Courier New" panose="02070309020205020404" pitchFamily="49" charset="0"/>
              <a:buChar char="o"/>
            </a:pPr>
            <a:r>
              <a:rPr lang="en-US" dirty="0"/>
              <a:t>The icicle removal was </a:t>
            </a:r>
            <a:r>
              <a:rPr lang="en-US" dirty="0" smtClean="0"/>
              <a:t>successful.</a:t>
            </a:r>
            <a:endParaRPr lang="en-US" dirty="0"/>
          </a:p>
        </p:txBody>
      </p:sp>
      <p:pic>
        <p:nvPicPr>
          <p:cNvPr id="6" name="Content Placeholder 4"/>
          <p:cNvPicPr>
            <a:picLocks noGrp="1"/>
          </p:cNvPicPr>
          <p:nvPr>
            <p:ph sz="half" idx="2"/>
          </p:nvPr>
        </p:nvPicPr>
        <p:blipFill>
          <a:blip r:embed="rId2" cstate="print">
            <a:extLst>
              <a:ext uri="{28A0092B-C50C-407E-A947-70E740481C1C}">
                <a14:useLocalDpi xmlns:a14="http://schemas.microsoft.com/office/drawing/2010/main" val="0"/>
              </a:ext>
            </a:extLst>
          </a:blip>
          <a:srcRect/>
          <a:stretch>
            <a:fillRect/>
          </a:stretch>
        </p:blipFill>
        <p:spPr bwMode="auto">
          <a:xfrm rot="16200000">
            <a:off x="5047731" y="1618889"/>
            <a:ext cx="4031194" cy="3930537"/>
          </a:xfrm>
          <a:prstGeom prst="rect">
            <a:avLst/>
          </a:prstGeom>
          <a:noFill/>
          <a:ln>
            <a:noFill/>
          </a:ln>
        </p:spPr>
      </p:pic>
      <p:sp>
        <p:nvSpPr>
          <p:cNvPr id="5" name="Slide Number Placeholder 4"/>
          <p:cNvSpPr>
            <a:spLocks noGrp="1"/>
          </p:cNvSpPr>
          <p:nvPr>
            <p:ph type="sldNum" sz="quarter" idx="12"/>
          </p:nvPr>
        </p:nvSpPr>
        <p:spPr/>
        <p:txBody>
          <a:bodyPr/>
          <a:lstStyle/>
          <a:p>
            <a:fld id="{A34DDF9F-7B8D-4518-B4E4-4186AD0CF0F6}" type="slidenum">
              <a:rPr lang="en-US" smtClean="0"/>
              <a:t>7</a:t>
            </a:fld>
            <a:endParaRPr lang="en-US"/>
          </a:p>
        </p:txBody>
      </p:sp>
      <p:sp>
        <p:nvSpPr>
          <p:cNvPr id="7" name="Title 1"/>
          <p:cNvSpPr txBox="1">
            <a:spLocks/>
          </p:cNvSpPr>
          <p:nvPr/>
        </p:nvSpPr>
        <p:spPr>
          <a:xfrm>
            <a:off x="554340" y="360246"/>
            <a:ext cx="7886700" cy="41195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b="1" u="sng" smtClean="0">
                <a:latin typeface="Book Antiqua" panose="02040602050305030304" pitchFamily="18" charset="0"/>
              </a:rPr>
              <a:t>Orbiter Water Dump Nozzle Redesign </a:t>
            </a:r>
            <a:endParaRPr lang="en-US" sz="3200" b="1" u="sng" dirty="0">
              <a:latin typeface="Book Antiqua" panose="02040602050305030304" pitchFamily="18" charset="0"/>
            </a:endParaRPr>
          </a:p>
        </p:txBody>
      </p:sp>
    </p:spTree>
    <p:extLst>
      <p:ext uri="{BB962C8B-B14F-4D97-AF65-F5344CB8AC3E}">
        <p14:creationId xmlns:p14="http://schemas.microsoft.com/office/powerpoint/2010/main" val="289170960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page1image256"/>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1293265" y="-757592"/>
            <a:ext cx="6391217" cy="83731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2"/>
          </p:nvPr>
        </p:nvSpPr>
        <p:spPr/>
        <p:txBody>
          <a:bodyPr/>
          <a:lstStyle/>
          <a:p>
            <a:fld id="{A34DDF9F-7B8D-4518-B4E4-4186AD0CF0F6}" type="slidenum">
              <a:rPr lang="en-US" smtClean="0"/>
              <a:t>8</a:t>
            </a:fld>
            <a:endParaRPr lang="en-US"/>
          </a:p>
        </p:txBody>
      </p:sp>
    </p:spTree>
    <p:extLst>
      <p:ext uri="{BB962C8B-B14F-4D97-AF65-F5344CB8AC3E}">
        <p14:creationId xmlns:p14="http://schemas.microsoft.com/office/powerpoint/2010/main" val="127046437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8650" y="953093"/>
            <a:ext cx="7886700" cy="4029075"/>
          </a:xfrm>
        </p:spPr>
        <p:txBody>
          <a:bodyPr>
            <a:noAutofit/>
          </a:bodyPr>
          <a:lstStyle/>
          <a:p>
            <a:r>
              <a:rPr lang="en-US" sz="1800" dirty="0">
                <a:latin typeface="Calibri" panose="020F0502020204030204" pitchFamily="34" charset="0"/>
              </a:rPr>
              <a:t>After testing several nozzle designs, a sharp edge orifice was selected that had a near zero spray pattern: </a:t>
            </a:r>
          </a:p>
          <a:p>
            <a:pPr lvl="1">
              <a:buFont typeface="Courier New" panose="02070309020205020404" pitchFamily="49" charset="0"/>
              <a:buChar char="o"/>
            </a:pPr>
            <a:r>
              <a:rPr lang="en-US" sz="2000" b="1" dirty="0" smtClean="0">
                <a:latin typeface="Calibri" panose="020F0502020204030204" pitchFamily="34" charset="0"/>
              </a:rPr>
              <a:t>At 20 </a:t>
            </a:r>
            <a:r>
              <a:rPr lang="en-US" sz="2000" b="1" dirty="0" err="1" smtClean="0">
                <a:latin typeface="Calibri" panose="020F0502020204030204" pitchFamily="34" charset="0"/>
              </a:rPr>
              <a:t>ft</a:t>
            </a:r>
            <a:r>
              <a:rPr lang="en-US" sz="2000" b="1" dirty="0" smtClean="0">
                <a:latin typeface="Calibri" panose="020F0502020204030204" pitchFamily="34" charset="0"/>
              </a:rPr>
              <a:t>, it had less than 2 </a:t>
            </a:r>
            <a:r>
              <a:rPr lang="en-US" sz="2000" b="1" dirty="0" err="1" smtClean="0">
                <a:latin typeface="Calibri" panose="020F0502020204030204" pitchFamily="34" charset="0"/>
              </a:rPr>
              <a:t>ft</a:t>
            </a:r>
            <a:r>
              <a:rPr lang="en-US" sz="2000" b="1" dirty="0" smtClean="0">
                <a:latin typeface="Calibri" panose="020F0502020204030204" pitchFamily="34" charset="0"/>
              </a:rPr>
              <a:t> diameter spray pattern vs. the old nozzle of about 6+ </a:t>
            </a:r>
            <a:r>
              <a:rPr lang="en-US" sz="2000" b="1" dirty="0" err="1" smtClean="0">
                <a:latin typeface="Calibri" panose="020F0502020204030204" pitchFamily="34" charset="0"/>
              </a:rPr>
              <a:t>ft</a:t>
            </a:r>
            <a:r>
              <a:rPr lang="en-US" sz="2000" b="1" dirty="0" smtClean="0">
                <a:latin typeface="Calibri" panose="020F0502020204030204" pitchFamily="34" charset="0"/>
              </a:rPr>
              <a:t> diameter at normal water pressure. </a:t>
            </a:r>
          </a:p>
          <a:p>
            <a:pPr lvl="1">
              <a:buFont typeface="Courier New" panose="02070309020205020404" pitchFamily="49" charset="0"/>
              <a:buChar char="o"/>
            </a:pPr>
            <a:r>
              <a:rPr lang="en-US" sz="2000" b="1" dirty="0" smtClean="0">
                <a:latin typeface="Calibri" panose="020F0502020204030204" pitchFamily="34" charset="0"/>
              </a:rPr>
              <a:t>At 50% pressure, the sharp edge nozzle spray pattern had almost no change.</a:t>
            </a:r>
          </a:p>
          <a:p>
            <a:r>
              <a:rPr lang="en-US" sz="1800" dirty="0">
                <a:latin typeface="Calibri" panose="020F0502020204030204" pitchFamily="34" charset="0"/>
              </a:rPr>
              <a:t>The WWM SSM directed Rockwell and the nozzle vendor to drill out the current straight-edge nozzle to a sharp-edge nozzle and assumed that Rockwell and the vendor would do the drawing dimensional tolerance analysis. This led to the following problems:</a:t>
            </a:r>
          </a:p>
          <a:p>
            <a:pPr lvl="1">
              <a:buFont typeface="Courier New" panose="02070309020205020404" pitchFamily="49" charset="0"/>
              <a:buChar char="o"/>
            </a:pPr>
            <a:r>
              <a:rPr lang="en-US" sz="2000" b="1" dirty="0" smtClean="0">
                <a:latin typeface="Calibri" panose="020F0502020204030204" pitchFamily="34" charset="0"/>
              </a:rPr>
              <a:t>Because this was a simple drill out of the flow path with ¼ bit, no one did the analysis.</a:t>
            </a:r>
          </a:p>
          <a:p>
            <a:pPr lvl="1">
              <a:buFont typeface="Courier New" panose="02070309020205020404" pitchFamily="49" charset="0"/>
              <a:buChar char="o"/>
            </a:pPr>
            <a:r>
              <a:rPr lang="en-US" sz="2000" b="1" dirty="0">
                <a:latin typeface="Calibri" panose="020F0502020204030204" pitchFamily="34" charset="0"/>
              </a:rPr>
              <a:t>T</a:t>
            </a:r>
            <a:r>
              <a:rPr lang="en-US" sz="2000" b="1" dirty="0" smtClean="0">
                <a:latin typeface="Calibri" panose="020F0502020204030204" pitchFamily="34" charset="0"/>
              </a:rPr>
              <a:t>wo spare dump nozzles were drilled out and installed for the next flight.</a:t>
            </a:r>
          </a:p>
          <a:p>
            <a:r>
              <a:rPr lang="en-US" sz="1800" dirty="0">
                <a:latin typeface="Calibri" panose="020F0502020204030204" pitchFamily="34" charset="0"/>
              </a:rPr>
              <a:t>Rockwell was directed to install black tile around the two nozzles with the nozzle 0.1 inch above the tile on vehicles with the TPS blankets.</a:t>
            </a:r>
          </a:p>
        </p:txBody>
      </p:sp>
      <p:sp>
        <p:nvSpPr>
          <p:cNvPr id="4" name="Slide Number Placeholder 3"/>
          <p:cNvSpPr>
            <a:spLocks noGrp="1"/>
          </p:cNvSpPr>
          <p:nvPr>
            <p:ph type="sldNum" sz="quarter" idx="12"/>
          </p:nvPr>
        </p:nvSpPr>
        <p:spPr/>
        <p:txBody>
          <a:bodyPr/>
          <a:lstStyle/>
          <a:p>
            <a:fld id="{A34DDF9F-7B8D-4518-B4E4-4186AD0CF0F6}" type="slidenum">
              <a:rPr lang="en-US" smtClean="0"/>
              <a:t>9</a:t>
            </a:fld>
            <a:endParaRPr lang="en-US"/>
          </a:p>
        </p:txBody>
      </p:sp>
      <p:sp>
        <p:nvSpPr>
          <p:cNvPr id="6" name="Title 1"/>
          <p:cNvSpPr txBox="1">
            <a:spLocks/>
          </p:cNvSpPr>
          <p:nvPr/>
        </p:nvSpPr>
        <p:spPr>
          <a:xfrm>
            <a:off x="554340" y="360246"/>
            <a:ext cx="7886700" cy="41195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b="1" u="sng" smtClean="0">
                <a:latin typeface="Book Antiqua" panose="02040602050305030304" pitchFamily="18" charset="0"/>
              </a:rPr>
              <a:t>Orbiter Water Dump Nozzle Redesign </a:t>
            </a:r>
            <a:endParaRPr lang="en-US" sz="3200" b="1" u="sng" dirty="0">
              <a:latin typeface="Book Antiqua" panose="02040602050305030304" pitchFamily="18" charset="0"/>
            </a:endParaRPr>
          </a:p>
        </p:txBody>
      </p:sp>
    </p:spTree>
    <p:extLst>
      <p:ext uri="{BB962C8B-B14F-4D97-AF65-F5344CB8AC3E}">
        <p14:creationId xmlns:p14="http://schemas.microsoft.com/office/powerpoint/2010/main" val="247637762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p:nvPr/>
        </p:nvPicPr>
        <p:blipFill rotWithShape="1">
          <a:blip r:embed="rId2">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val="0"/>
              </a:ext>
            </a:extLst>
          </a:blip>
          <a:srcRect r="5815"/>
          <a:stretch/>
        </p:blipFill>
        <p:spPr bwMode="auto">
          <a:xfrm rot="5241393">
            <a:off x="1988468" y="-1002806"/>
            <a:ext cx="5167065" cy="8723036"/>
          </a:xfrm>
          <a:prstGeom prst="rect">
            <a:avLst/>
          </a:prstGeom>
          <a:solidFill>
            <a:schemeClr val="bg1"/>
          </a:solidFill>
          <a:ln>
            <a:noFill/>
          </a:ln>
          <a:extLst/>
        </p:spPr>
      </p:pic>
      <p:sp>
        <p:nvSpPr>
          <p:cNvPr id="2" name="TextBox 1"/>
          <p:cNvSpPr txBox="1"/>
          <p:nvPr/>
        </p:nvSpPr>
        <p:spPr>
          <a:xfrm>
            <a:off x="3509963" y="952500"/>
            <a:ext cx="2124075" cy="300082"/>
          </a:xfrm>
          <a:prstGeom prst="rect">
            <a:avLst/>
          </a:prstGeom>
          <a:solidFill>
            <a:schemeClr val="accent4">
              <a:lumMod val="60000"/>
              <a:lumOff val="40000"/>
            </a:schemeClr>
          </a:solidFill>
          <a:ln w="19050">
            <a:solidFill>
              <a:schemeClr val="tx1"/>
            </a:solidFill>
          </a:ln>
        </p:spPr>
        <p:txBody>
          <a:bodyPr wrap="square" rtlCol="0">
            <a:spAutoFit/>
          </a:bodyPr>
          <a:lstStyle/>
          <a:p>
            <a:pPr algn="ctr"/>
            <a:r>
              <a:rPr lang="en-US" sz="1350" b="1" dirty="0">
                <a:latin typeface="Book Antiqua" panose="02040602050305030304" pitchFamily="18" charset="0"/>
              </a:rPr>
              <a:t>Old Nozzle Design</a:t>
            </a:r>
          </a:p>
        </p:txBody>
      </p:sp>
      <p:sp>
        <p:nvSpPr>
          <p:cNvPr id="4" name="TextBox 3"/>
          <p:cNvSpPr txBox="1"/>
          <p:nvPr/>
        </p:nvSpPr>
        <p:spPr>
          <a:xfrm>
            <a:off x="6544164" y="1922711"/>
            <a:ext cx="1255590" cy="594946"/>
          </a:xfrm>
          <a:prstGeom prst="rect">
            <a:avLst/>
          </a:prstGeom>
          <a:ln w="19050">
            <a:solidFill>
              <a:srgbClr val="C00000"/>
            </a:solidFill>
            <a:tailEnd type="triangle"/>
          </a:ln>
        </p:spPr>
        <p:style>
          <a:lnRef idx="1">
            <a:schemeClr val="accent1"/>
          </a:lnRef>
          <a:fillRef idx="0">
            <a:schemeClr val="accent1"/>
          </a:fillRef>
          <a:effectRef idx="0">
            <a:schemeClr val="accent1"/>
          </a:effectRef>
          <a:fontRef idx="minor">
            <a:schemeClr val="tx1"/>
          </a:fontRef>
        </p:style>
        <p:txBody>
          <a:bodyPr wrap="square" rtlCol="0">
            <a:spAutoFit/>
          </a:bodyPr>
          <a:lstStyle/>
          <a:p>
            <a:endParaRPr lang="en-US" sz="1350" dirty="0"/>
          </a:p>
        </p:txBody>
      </p:sp>
      <p:sp>
        <p:nvSpPr>
          <p:cNvPr id="3" name="TextBox 2"/>
          <p:cNvSpPr txBox="1"/>
          <p:nvPr/>
        </p:nvSpPr>
        <p:spPr>
          <a:xfrm>
            <a:off x="7323465" y="4090401"/>
            <a:ext cx="1047750" cy="507831"/>
          </a:xfrm>
          <a:prstGeom prst="rect">
            <a:avLst/>
          </a:prstGeom>
          <a:solidFill>
            <a:schemeClr val="bg1"/>
          </a:solidFill>
          <a:ln w="19050">
            <a:solidFill>
              <a:srgbClr val="C00000"/>
            </a:solidFill>
            <a:tailEnd type="triangle"/>
          </a:ln>
        </p:spPr>
        <p:style>
          <a:lnRef idx="1">
            <a:schemeClr val="accent1"/>
          </a:lnRef>
          <a:fillRef idx="0">
            <a:schemeClr val="accent1"/>
          </a:fillRef>
          <a:effectRef idx="0">
            <a:schemeClr val="accent1"/>
          </a:effectRef>
          <a:fontRef idx="minor">
            <a:schemeClr val="tx1"/>
          </a:fontRef>
        </p:style>
        <p:txBody>
          <a:bodyPr wrap="square" rtlCol="0">
            <a:spAutoFit/>
          </a:bodyPr>
          <a:lstStyle/>
          <a:p>
            <a:pPr algn="ctr"/>
            <a:r>
              <a:rPr lang="en-US" sz="1350" dirty="0">
                <a:latin typeface="Book Antiqua" panose="02040602050305030304" pitchFamily="18" charset="0"/>
              </a:rPr>
              <a:t>22.5 W heater coils</a:t>
            </a:r>
          </a:p>
        </p:txBody>
      </p:sp>
      <p:cxnSp>
        <p:nvCxnSpPr>
          <p:cNvPr id="6" name="Straight Arrow Connector 5"/>
          <p:cNvCxnSpPr/>
          <p:nvPr/>
        </p:nvCxnSpPr>
        <p:spPr>
          <a:xfrm flipH="1" flipV="1">
            <a:off x="6096000" y="3675901"/>
            <a:ext cx="1227465" cy="646800"/>
          </a:xfrm>
          <a:prstGeom prst="straightConnector1">
            <a:avLst/>
          </a:prstGeom>
          <a:ln w="1905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5" name="Slide Number Placeholder 4"/>
          <p:cNvSpPr>
            <a:spLocks noGrp="1"/>
          </p:cNvSpPr>
          <p:nvPr>
            <p:ph type="sldNum" sz="quarter" idx="12"/>
          </p:nvPr>
        </p:nvSpPr>
        <p:spPr/>
        <p:txBody>
          <a:bodyPr/>
          <a:lstStyle/>
          <a:p>
            <a:fld id="{A34DDF9F-7B8D-4518-B4E4-4186AD0CF0F6}" type="slidenum">
              <a:rPr lang="en-US" smtClean="0"/>
              <a:t>10</a:t>
            </a:fld>
            <a:endParaRPr lang="en-US"/>
          </a:p>
        </p:txBody>
      </p:sp>
    </p:spTree>
    <p:extLst>
      <p:ext uri="{BB962C8B-B14F-4D97-AF65-F5344CB8AC3E}">
        <p14:creationId xmlns:p14="http://schemas.microsoft.com/office/powerpoint/2010/main" val="77404373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p:cNvPicPr>
          <p:nvPr>
            <p:ph idx="1"/>
          </p:nvPr>
        </p:nvPicPr>
        <p:blipFill rotWithShape="1">
          <a:blip r:embed="rId2" cstate="print">
            <a:extLst>
              <a:ext uri="{28A0092B-C50C-407E-A947-70E740481C1C}">
                <a14:useLocalDpi xmlns:a14="http://schemas.microsoft.com/office/drawing/2010/main" val="0"/>
              </a:ext>
            </a:extLst>
          </a:blip>
          <a:srcRect t="10648" r="5847" b="1686"/>
          <a:stretch/>
        </p:blipFill>
        <p:spPr bwMode="auto">
          <a:xfrm rot="16200000">
            <a:off x="2045863" y="-808439"/>
            <a:ext cx="5052275" cy="8732303"/>
          </a:xfrm>
          <a:prstGeom prst="rect">
            <a:avLst/>
          </a:prstGeom>
          <a:noFill/>
          <a:ln>
            <a:noFill/>
          </a:ln>
        </p:spPr>
      </p:pic>
      <p:sp>
        <p:nvSpPr>
          <p:cNvPr id="3" name="Slide Number Placeholder 2"/>
          <p:cNvSpPr>
            <a:spLocks noGrp="1"/>
          </p:cNvSpPr>
          <p:nvPr>
            <p:ph type="sldNum" sz="quarter" idx="12"/>
          </p:nvPr>
        </p:nvSpPr>
        <p:spPr/>
        <p:txBody>
          <a:bodyPr/>
          <a:lstStyle/>
          <a:p>
            <a:fld id="{A34DDF9F-7B8D-4518-B4E4-4186AD0CF0F6}" type="slidenum">
              <a:rPr lang="en-US" smtClean="0"/>
              <a:t>11</a:t>
            </a:fld>
            <a:endParaRPr lang="en-US"/>
          </a:p>
        </p:txBody>
      </p:sp>
      <p:sp>
        <p:nvSpPr>
          <p:cNvPr id="6" name="Title 1"/>
          <p:cNvSpPr txBox="1">
            <a:spLocks/>
          </p:cNvSpPr>
          <p:nvPr/>
        </p:nvSpPr>
        <p:spPr>
          <a:xfrm>
            <a:off x="554340" y="360246"/>
            <a:ext cx="7886700" cy="41195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b="1" u="sng" smtClean="0">
                <a:latin typeface="Book Antiqua" panose="02040602050305030304" pitchFamily="18" charset="0"/>
              </a:rPr>
              <a:t>Orbiter Water Dump Nozzle Redesign </a:t>
            </a:r>
            <a:endParaRPr lang="en-US" sz="3200" b="1" u="sng" dirty="0">
              <a:latin typeface="Book Antiqua" panose="02040602050305030304" pitchFamily="18" charset="0"/>
            </a:endParaRPr>
          </a:p>
        </p:txBody>
      </p:sp>
    </p:spTree>
    <p:extLst>
      <p:ext uri="{BB962C8B-B14F-4D97-AF65-F5344CB8AC3E}">
        <p14:creationId xmlns:p14="http://schemas.microsoft.com/office/powerpoint/2010/main" val="375616023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8241" y="955810"/>
            <a:ext cx="8781263" cy="3680222"/>
          </a:xfrm>
        </p:spPr>
        <p:txBody>
          <a:bodyPr>
            <a:noAutofit/>
          </a:bodyPr>
          <a:lstStyle/>
          <a:p>
            <a:pPr lvl="1"/>
            <a:r>
              <a:rPr lang="en-US" sz="2000" dirty="0" smtClean="0">
                <a:latin typeface="Calibri" panose="020F0502020204030204" pitchFamily="34" charset="0"/>
              </a:rPr>
              <a:t>One of the four sensor wells had a small water leak path through it with unusual temperature drops during the supply water dumps – the first error.</a:t>
            </a:r>
          </a:p>
          <a:p>
            <a:pPr lvl="1"/>
            <a:r>
              <a:rPr lang="en-US" sz="2000" dirty="0" smtClean="0">
                <a:latin typeface="Calibri" panose="020F0502020204030204" pitchFamily="34" charset="0"/>
              </a:rPr>
              <a:t>Rockwell or their vendor suggested putting a braze plug in the bottom of the sensor well about 0.1 to 0.2 inch thick.</a:t>
            </a:r>
          </a:p>
          <a:p>
            <a:pPr lvl="1"/>
            <a:r>
              <a:rPr lang="en-US" sz="2000" dirty="0" smtClean="0">
                <a:latin typeface="Calibri" panose="020F0502020204030204" pitchFamily="34" charset="0"/>
              </a:rPr>
              <a:t>The </a:t>
            </a:r>
            <a:r>
              <a:rPr lang="en-US" sz="2000" dirty="0">
                <a:latin typeface="Calibri" panose="020F0502020204030204" pitchFamily="34" charset="0"/>
              </a:rPr>
              <a:t>WWM SSM </a:t>
            </a:r>
            <a:r>
              <a:rPr lang="en-US" sz="2000" dirty="0" smtClean="0">
                <a:latin typeface="Calibri" panose="020F0502020204030204" pitchFamily="34" charset="0"/>
              </a:rPr>
              <a:t>assumed that they had a solder expert to review this, but no one did it.</a:t>
            </a:r>
            <a:endParaRPr lang="en-US" sz="2000" dirty="0">
              <a:latin typeface="Calibri" panose="020F0502020204030204" pitchFamily="34" charset="0"/>
            </a:endParaRPr>
          </a:p>
          <a:p>
            <a:pPr lvl="1"/>
            <a:r>
              <a:rPr lang="en-US" sz="2000" dirty="0" smtClean="0">
                <a:latin typeface="Calibri" panose="020F0502020204030204" pitchFamily="34" charset="0"/>
              </a:rPr>
              <a:t>The next flight had two new nozzles installed with a braze plug, and we had the same problem with a water leak into a sensor well.</a:t>
            </a:r>
          </a:p>
          <a:p>
            <a:pPr lvl="1"/>
            <a:r>
              <a:rPr lang="en-US" sz="2000" dirty="0" smtClean="0">
                <a:latin typeface="Calibri" panose="020F0502020204030204" pitchFamily="34" charset="0"/>
              </a:rPr>
              <a:t>To braze two surfaces together requires no more than a 0.0005-inch thick layer of braze compound.</a:t>
            </a:r>
          </a:p>
          <a:p>
            <a:pPr lvl="1"/>
            <a:r>
              <a:rPr lang="en-US" sz="2000" dirty="0" smtClean="0">
                <a:latin typeface="Calibri" panose="020F0502020204030204" pitchFamily="34" charset="0"/>
              </a:rPr>
              <a:t>Then a metal plug was brazed into the bottom of old nozzle sensor wells and changed the drawing to include a new nozzle that did not require the plug by shorten the sensor well depth.</a:t>
            </a:r>
          </a:p>
          <a:p>
            <a:pPr lvl="1"/>
            <a:endParaRPr lang="en-US" sz="2000" dirty="0">
              <a:latin typeface="Book Antiqua" panose="02040602050305030304" pitchFamily="18" charset="0"/>
            </a:endParaRPr>
          </a:p>
        </p:txBody>
      </p:sp>
      <p:sp>
        <p:nvSpPr>
          <p:cNvPr id="4" name="Slide Number Placeholder 3"/>
          <p:cNvSpPr>
            <a:spLocks noGrp="1"/>
          </p:cNvSpPr>
          <p:nvPr>
            <p:ph type="sldNum" sz="quarter" idx="12"/>
          </p:nvPr>
        </p:nvSpPr>
        <p:spPr/>
        <p:txBody>
          <a:bodyPr/>
          <a:lstStyle/>
          <a:p>
            <a:fld id="{A34DDF9F-7B8D-4518-B4E4-4186AD0CF0F6}" type="slidenum">
              <a:rPr lang="en-US" smtClean="0"/>
              <a:t>12</a:t>
            </a:fld>
            <a:endParaRPr lang="en-US"/>
          </a:p>
        </p:txBody>
      </p:sp>
      <p:sp>
        <p:nvSpPr>
          <p:cNvPr id="6" name="Title 1"/>
          <p:cNvSpPr txBox="1">
            <a:spLocks/>
          </p:cNvSpPr>
          <p:nvPr/>
        </p:nvSpPr>
        <p:spPr>
          <a:xfrm>
            <a:off x="554340" y="360246"/>
            <a:ext cx="7886700" cy="41195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b="1" u="sng" smtClean="0">
                <a:latin typeface="Book Antiqua" panose="02040602050305030304" pitchFamily="18" charset="0"/>
              </a:rPr>
              <a:t>Orbiter Water Dump Nozzle Redesign </a:t>
            </a:r>
            <a:endParaRPr lang="en-US" sz="3200" b="1" u="sng" dirty="0">
              <a:latin typeface="Book Antiqua" panose="02040602050305030304" pitchFamily="18" charset="0"/>
            </a:endParaRPr>
          </a:p>
        </p:txBody>
      </p:sp>
    </p:spTree>
    <p:extLst>
      <p:ext uri="{BB962C8B-B14F-4D97-AF65-F5344CB8AC3E}">
        <p14:creationId xmlns:p14="http://schemas.microsoft.com/office/powerpoint/2010/main" val="255122210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dirty="0" smtClean="0"/>
              <a:t>  </a:t>
            </a:r>
            <a:endParaRPr lang="en-US" dirty="0"/>
          </a:p>
        </p:txBody>
      </p:sp>
      <p:sp>
        <p:nvSpPr>
          <p:cNvPr id="6" name="Slide Number Placeholder 5"/>
          <p:cNvSpPr>
            <a:spLocks noGrp="1"/>
          </p:cNvSpPr>
          <p:nvPr>
            <p:ph type="sldNum" sz="quarter" idx="12"/>
          </p:nvPr>
        </p:nvSpPr>
        <p:spPr/>
        <p:txBody>
          <a:bodyPr/>
          <a:lstStyle/>
          <a:p>
            <a:fld id="{A34DDF9F-7B8D-4518-B4E4-4186AD0CF0F6}" type="slidenum">
              <a:rPr lang="en-US" smtClean="0"/>
              <a:t>13</a:t>
            </a:fld>
            <a:endParaRPr lang="en-US"/>
          </a:p>
        </p:txBody>
      </p:sp>
      <p:pic>
        <p:nvPicPr>
          <p:cNvPr id="4" name="Picture 3"/>
          <p:cNvPicPr/>
          <p:nvPr/>
        </p:nvPicPr>
        <p:blipFill rotWithShape="1">
          <a:blip r:embed="rId2" cstate="print">
            <a:extLst>
              <a:ext uri="{28A0092B-C50C-407E-A947-70E740481C1C}">
                <a14:useLocalDpi xmlns:a14="http://schemas.microsoft.com/office/drawing/2010/main" val="0"/>
              </a:ext>
            </a:extLst>
          </a:blip>
          <a:srcRect t="7303" r="5847" b="1686"/>
          <a:stretch/>
        </p:blipFill>
        <p:spPr bwMode="auto">
          <a:xfrm rot="16200000">
            <a:off x="2452687" y="581025"/>
            <a:ext cx="4238625" cy="6505576"/>
          </a:xfrm>
          <a:prstGeom prst="rect">
            <a:avLst/>
          </a:prstGeom>
          <a:noFill/>
          <a:ln>
            <a:noFill/>
          </a:ln>
        </p:spPr>
      </p:pic>
      <p:sp>
        <p:nvSpPr>
          <p:cNvPr id="5" name="TextBox 4"/>
          <p:cNvSpPr txBox="1"/>
          <p:nvPr/>
        </p:nvSpPr>
        <p:spPr>
          <a:xfrm>
            <a:off x="5429250" y="3686175"/>
            <a:ext cx="923925" cy="300082"/>
          </a:xfrm>
          <a:prstGeom prst="rect">
            <a:avLst/>
          </a:prstGeom>
          <a:noFill/>
          <a:ln w="12700">
            <a:solidFill>
              <a:srgbClr val="C00000"/>
            </a:solidFill>
          </a:ln>
        </p:spPr>
        <p:txBody>
          <a:bodyPr wrap="square" rtlCol="0">
            <a:spAutoFit/>
          </a:bodyPr>
          <a:lstStyle/>
          <a:p>
            <a:endParaRPr lang="en-US" sz="1350" dirty="0"/>
          </a:p>
        </p:txBody>
      </p:sp>
      <p:sp>
        <p:nvSpPr>
          <p:cNvPr id="8" name="Title 1"/>
          <p:cNvSpPr txBox="1">
            <a:spLocks/>
          </p:cNvSpPr>
          <p:nvPr/>
        </p:nvSpPr>
        <p:spPr>
          <a:xfrm>
            <a:off x="554340" y="360246"/>
            <a:ext cx="7886700" cy="41195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b="1" u="sng" smtClean="0">
                <a:latin typeface="Book Antiqua" panose="02040602050305030304" pitchFamily="18" charset="0"/>
              </a:rPr>
              <a:t>Orbiter Water Dump Nozzle Redesign </a:t>
            </a:r>
            <a:endParaRPr lang="en-US" sz="3200" b="1" u="sng" dirty="0">
              <a:latin typeface="Book Antiqua" panose="02040602050305030304" pitchFamily="18" charset="0"/>
            </a:endParaRPr>
          </a:p>
        </p:txBody>
      </p:sp>
    </p:spTree>
    <p:extLst>
      <p:ext uri="{BB962C8B-B14F-4D97-AF65-F5344CB8AC3E}">
        <p14:creationId xmlns:p14="http://schemas.microsoft.com/office/powerpoint/2010/main" val="57163908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rot="16200000">
            <a:off x="509244" y="1732109"/>
            <a:ext cx="3632441" cy="3725466"/>
          </a:xfrm>
          <a:prstGeom prst="rect">
            <a:avLst/>
          </a:prstGeom>
          <a:noFill/>
          <a:ln>
            <a:noFill/>
          </a:ln>
        </p:spPr>
      </p:pic>
      <p:sp>
        <p:nvSpPr>
          <p:cNvPr id="4" name="Slide Number Placeholder 3"/>
          <p:cNvSpPr>
            <a:spLocks noGrp="1"/>
          </p:cNvSpPr>
          <p:nvPr>
            <p:ph type="sldNum" sz="quarter" idx="12"/>
          </p:nvPr>
        </p:nvSpPr>
        <p:spPr>
          <a:xfrm>
            <a:off x="6511413" y="5613452"/>
            <a:ext cx="2057400" cy="273844"/>
          </a:xfrm>
        </p:spPr>
        <p:txBody>
          <a:bodyPr/>
          <a:lstStyle/>
          <a:p>
            <a:fld id="{A34DDF9F-7B8D-4518-B4E4-4186AD0CF0F6}" type="slidenum">
              <a:rPr lang="en-US" smtClean="0"/>
              <a:t>14</a:t>
            </a:fld>
            <a:endParaRPr lang="en-US"/>
          </a:p>
        </p:txBody>
      </p:sp>
      <p:pic>
        <p:nvPicPr>
          <p:cNvPr id="6" name="Picture 5"/>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391333" y="1778621"/>
            <a:ext cx="4037371" cy="3492083"/>
          </a:xfrm>
          <a:prstGeom prst="rect">
            <a:avLst/>
          </a:prstGeom>
          <a:noFill/>
          <a:ln>
            <a:noFill/>
          </a:ln>
        </p:spPr>
      </p:pic>
      <p:sp>
        <p:nvSpPr>
          <p:cNvPr id="7" name="TextBox 6"/>
          <p:cNvSpPr txBox="1"/>
          <p:nvPr/>
        </p:nvSpPr>
        <p:spPr>
          <a:xfrm>
            <a:off x="3462184" y="4927804"/>
            <a:ext cx="929149" cy="300082"/>
          </a:xfrm>
          <a:prstGeom prst="rect">
            <a:avLst/>
          </a:prstGeom>
          <a:noFill/>
        </p:spPr>
        <p:txBody>
          <a:bodyPr wrap="square" rtlCol="0">
            <a:spAutoFit/>
          </a:bodyPr>
          <a:lstStyle/>
          <a:p>
            <a:r>
              <a:rPr lang="en-US" sz="1350" dirty="0"/>
              <a:t>Old design</a:t>
            </a:r>
          </a:p>
        </p:txBody>
      </p:sp>
      <p:sp>
        <p:nvSpPr>
          <p:cNvPr id="8" name="TextBox 7"/>
          <p:cNvSpPr txBox="1"/>
          <p:nvPr/>
        </p:nvSpPr>
        <p:spPr>
          <a:xfrm>
            <a:off x="7187651" y="4650805"/>
            <a:ext cx="1128251" cy="300082"/>
          </a:xfrm>
          <a:prstGeom prst="rect">
            <a:avLst/>
          </a:prstGeom>
          <a:noFill/>
        </p:spPr>
        <p:txBody>
          <a:bodyPr wrap="square" rtlCol="0">
            <a:spAutoFit/>
          </a:bodyPr>
          <a:lstStyle/>
          <a:p>
            <a:r>
              <a:rPr lang="en-US" sz="1350" dirty="0"/>
              <a:t>New design</a:t>
            </a:r>
          </a:p>
        </p:txBody>
      </p:sp>
      <p:sp>
        <p:nvSpPr>
          <p:cNvPr id="9" name="Title 1"/>
          <p:cNvSpPr txBox="1">
            <a:spLocks/>
          </p:cNvSpPr>
          <p:nvPr/>
        </p:nvSpPr>
        <p:spPr>
          <a:xfrm>
            <a:off x="554340" y="360246"/>
            <a:ext cx="7886700" cy="41195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b="1" u="sng" smtClean="0">
                <a:latin typeface="Book Antiqua" panose="02040602050305030304" pitchFamily="18" charset="0"/>
              </a:rPr>
              <a:t>Orbiter Water Dump Nozzle Redesign </a:t>
            </a:r>
            <a:endParaRPr lang="en-US" sz="3200" b="1" u="sng" dirty="0">
              <a:latin typeface="Book Antiqua" panose="02040602050305030304" pitchFamily="18" charset="0"/>
            </a:endParaRPr>
          </a:p>
        </p:txBody>
      </p:sp>
    </p:spTree>
    <p:extLst>
      <p:ext uri="{BB962C8B-B14F-4D97-AF65-F5344CB8AC3E}">
        <p14:creationId xmlns:p14="http://schemas.microsoft.com/office/powerpoint/2010/main" val="379919290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A34DDF9F-7B8D-4518-B4E4-4186AD0CF0F6}" type="slidenum">
              <a:rPr lang="en-US" smtClean="0"/>
              <a:t>15</a:t>
            </a:fld>
            <a:endParaRPr lang="en-US"/>
          </a:p>
        </p:txBody>
      </p:sp>
      <p:pic>
        <p:nvPicPr>
          <p:cNvPr id="4" name="Picture 7" descr="dump nozzl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5868" y="753452"/>
            <a:ext cx="8032265" cy="53510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220365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A34DDF9F-7B8D-4518-B4E4-4186AD0CF0F6}" type="slidenum">
              <a:rPr lang="en-US" smtClean="0"/>
              <a:t>16</a:t>
            </a:fld>
            <a:endParaRPr lang="en-US"/>
          </a:p>
        </p:txBody>
      </p:sp>
      <p:pic>
        <p:nvPicPr>
          <p:cNvPr id="3" name="Picture 2"/>
          <p:cNvPicPr>
            <a:picLocks noChangeAspect="1"/>
          </p:cNvPicPr>
          <p:nvPr/>
        </p:nvPicPr>
        <p:blipFill>
          <a:blip r:embed="rId2"/>
          <a:stretch>
            <a:fillRect/>
          </a:stretch>
        </p:blipFill>
        <p:spPr>
          <a:xfrm>
            <a:off x="532771" y="252431"/>
            <a:ext cx="8078459" cy="6217258"/>
          </a:xfrm>
          <a:prstGeom prst="rect">
            <a:avLst/>
          </a:prstGeom>
        </p:spPr>
      </p:pic>
    </p:spTree>
    <p:extLst>
      <p:ext uri="{BB962C8B-B14F-4D97-AF65-F5344CB8AC3E}">
        <p14:creationId xmlns:p14="http://schemas.microsoft.com/office/powerpoint/2010/main" val="51030238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47700" y="952957"/>
            <a:ext cx="7886700" cy="3263504"/>
          </a:xfrm>
        </p:spPr>
        <p:txBody>
          <a:bodyPr/>
          <a:lstStyle/>
          <a:p>
            <a:r>
              <a:rPr lang="en-US" dirty="0" smtClean="0"/>
              <a:t>Lessons learned:</a:t>
            </a:r>
          </a:p>
          <a:p>
            <a:pPr lvl="1">
              <a:buFont typeface="Courier New" panose="02070309020205020404" pitchFamily="49" charset="0"/>
              <a:buChar char="o"/>
            </a:pPr>
            <a:r>
              <a:rPr lang="en-US" sz="2100" dirty="0"/>
              <a:t>No change is simple; all changes must be integrated with other systems that can be impacted.</a:t>
            </a:r>
          </a:p>
          <a:p>
            <a:pPr lvl="1">
              <a:buFont typeface="Courier New" panose="02070309020205020404" pitchFamily="49" charset="0"/>
              <a:buChar char="o"/>
            </a:pPr>
            <a:r>
              <a:rPr lang="en-US" sz="2100" dirty="0"/>
              <a:t>Must fully analyze, test, and/or assess any new off-normal operations.</a:t>
            </a:r>
          </a:p>
          <a:p>
            <a:pPr lvl="1">
              <a:buFont typeface="Courier New" panose="02070309020205020404" pitchFamily="49" charset="0"/>
              <a:buChar char="o"/>
            </a:pPr>
            <a:r>
              <a:rPr lang="en-US" sz="2100" dirty="0"/>
              <a:t>Engineers are not experts in all technical areas. An expert is needed to check any technique used in design change. </a:t>
            </a:r>
          </a:p>
        </p:txBody>
      </p:sp>
      <p:sp>
        <p:nvSpPr>
          <p:cNvPr id="4" name="Slide Number Placeholder 3"/>
          <p:cNvSpPr>
            <a:spLocks noGrp="1"/>
          </p:cNvSpPr>
          <p:nvPr>
            <p:ph type="sldNum" sz="quarter" idx="12"/>
          </p:nvPr>
        </p:nvSpPr>
        <p:spPr/>
        <p:txBody>
          <a:bodyPr/>
          <a:lstStyle/>
          <a:p>
            <a:fld id="{A34DDF9F-7B8D-4518-B4E4-4186AD0CF0F6}" type="slidenum">
              <a:rPr lang="en-US" smtClean="0"/>
              <a:t>17</a:t>
            </a:fld>
            <a:endParaRPr lang="en-US"/>
          </a:p>
        </p:txBody>
      </p:sp>
      <p:sp>
        <p:nvSpPr>
          <p:cNvPr id="6" name="Title 1"/>
          <p:cNvSpPr txBox="1">
            <a:spLocks/>
          </p:cNvSpPr>
          <p:nvPr/>
        </p:nvSpPr>
        <p:spPr>
          <a:xfrm>
            <a:off x="554340" y="360246"/>
            <a:ext cx="7886700" cy="41195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b="1" u="sng" smtClean="0">
                <a:latin typeface="Book Antiqua" panose="02040602050305030304" pitchFamily="18" charset="0"/>
              </a:rPr>
              <a:t>Orbiter Water Dump Nozzle Redesign </a:t>
            </a:r>
            <a:endParaRPr lang="en-US" sz="3200" b="1" u="sng" dirty="0">
              <a:latin typeface="Book Antiqua" panose="02040602050305030304" pitchFamily="18" charset="0"/>
            </a:endParaRPr>
          </a:p>
        </p:txBody>
      </p:sp>
    </p:spTree>
    <p:extLst>
      <p:ext uri="{BB962C8B-B14F-4D97-AF65-F5344CB8AC3E}">
        <p14:creationId xmlns:p14="http://schemas.microsoft.com/office/powerpoint/2010/main" val="330738562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9" name="TextBox 12"/>
          <p:cNvSpPr txBox="1">
            <a:spLocks noChangeArrowheads="1"/>
          </p:cNvSpPr>
          <p:nvPr/>
        </p:nvSpPr>
        <p:spPr bwMode="auto">
          <a:xfrm>
            <a:off x="957263" y="163513"/>
            <a:ext cx="7229475"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fontAlgn="base">
              <a:lnSpc>
                <a:spcPct val="100000"/>
              </a:lnSpc>
              <a:spcBef>
                <a:spcPct val="0"/>
              </a:spcBef>
              <a:spcAft>
                <a:spcPct val="0"/>
              </a:spcAft>
              <a:buFontTx/>
              <a:buNone/>
              <a:defRPr/>
            </a:pPr>
            <a:r>
              <a:rPr lang="en-US" altLang="en-US" sz="4400" b="1">
                <a:solidFill>
                  <a:srgbClr val="000000"/>
                </a:solidFill>
                <a:ea typeface="MS PGothic" panose="020B0600070205080204" pitchFamily="34" charset="-128"/>
              </a:rPr>
              <a:t>Questions?</a:t>
            </a:r>
          </a:p>
        </p:txBody>
      </p:sp>
      <p:pic>
        <p:nvPicPr>
          <p:cNvPr id="97283" name="Picture 1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72450" y="127000"/>
            <a:ext cx="911225" cy="750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7284"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1750" y="76200"/>
            <a:ext cx="1073150" cy="862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3296042" y="6499042"/>
            <a:ext cx="2551917" cy="400110"/>
          </a:xfrm>
          <a:prstGeom prst="rect">
            <a:avLst/>
          </a:prstGeom>
          <a:noFill/>
        </p:spPr>
        <p:txBody>
          <a:bodyPr wrap="none" rtlCol="0">
            <a:spAutoFit/>
          </a:bodyPr>
          <a:lstStyle/>
          <a:p>
            <a:pPr algn="ctr"/>
            <a:r>
              <a:rPr lang="en-US" sz="2000" dirty="0" smtClean="0"/>
              <a:t>nescacademy.nasa.gov</a:t>
            </a:r>
            <a:endParaRPr lang="en-US" sz="2000" dirty="0"/>
          </a:p>
        </p:txBody>
      </p:sp>
      <p:pic>
        <p:nvPicPr>
          <p:cNvPr id="2054" name="Picture 6" descr="https://www.nasa.gov/sites/default/files/thumbnails/image/s31-s-131.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33857" y="1607050"/>
            <a:ext cx="6476287" cy="42938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8184511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2904</TotalTime>
  <Words>1010</Words>
  <Application>Microsoft Office PowerPoint</Application>
  <PresentationFormat>On-screen Show (4:3)</PresentationFormat>
  <Paragraphs>81</Paragraphs>
  <Slides>18</Slides>
  <Notes>0</Notes>
  <HiddenSlides>0</HiddenSlides>
  <MMClips>0</MMClips>
  <ScaleCrop>false</ScaleCrop>
  <HeadingPairs>
    <vt:vector size="6" baseType="variant">
      <vt:variant>
        <vt:lpstr>Fonts Used</vt:lpstr>
      </vt:variant>
      <vt:variant>
        <vt:i4>11</vt:i4>
      </vt:variant>
      <vt:variant>
        <vt:lpstr>Theme</vt:lpstr>
      </vt:variant>
      <vt:variant>
        <vt:i4>2</vt:i4>
      </vt:variant>
      <vt:variant>
        <vt:lpstr>Slide Titles</vt:lpstr>
      </vt:variant>
      <vt:variant>
        <vt:i4>18</vt:i4>
      </vt:variant>
    </vt:vector>
  </HeadingPairs>
  <TitlesOfParts>
    <vt:vector size="31" baseType="lpstr">
      <vt:lpstr>MS PGothic</vt:lpstr>
      <vt:lpstr>MS PGothic</vt:lpstr>
      <vt:lpstr>Arial</vt:lpstr>
      <vt:lpstr>Book Antiqua</vt:lpstr>
      <vt:lpstr>Calibri</vt:lpstr>
      <vt:lpstr>Calibri Light</vt:lpstr>
      <vt:lpstr>Courier New</vt:lpstr>
      <vt:lpstr>Lucida Sans Unicode</vt:lpstr>
      <vt:lpstr>Times</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First Lesson Learned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HPES ACES</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Orbiter Water Dump Nozzles Redesign Lessons Learned</dc:title>
  <dc:creator>Rotter, Henry A. (JSC-C104)</dc:creator>
  <cp:lastModifiedBy>Batchelder, Ian H. (LARC-C1)[LITES]</cp:lastModifiedBy>
  <cp:revision>91</cp:revision>
  <cp:lastPrinted>2017-03-20T21:51:48Z</cp:lastPrinted>
  <dcterms:created xsi:type="dcterms:W3CDTF">2016-09-26T19:44:02Z</dcterms:created>
  <dcterms:modified xsi:type="dcterms:W3CDTF">2017-04-13T18:30:56Z</dcterms:modified>
</cp:coreProperties>
</file>