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Default Extension="mp4" ContentType="video/mp4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9.xml" ContentType="application/vnd.openxmlformats-officedocument.presentationml.tags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tags/tag10.xml" ContentType="application/vnd.openxmlformats-officedocument.presentationml.tags+xml"/>
  <Override PartName="/ppt/notesSlides/notesSlide8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9.xml" ContentType="application/vnd.openxmlformats-officedocument.presentationml.notesSlide+xml"/>
  <Override PartName="/ppt/tags/tag13.xml" ContentType="application/vnd.openxmlformats-officedocument.presentationml.tags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tags/tag18.xml" ContentType="application/vnd.openxmlformats-officedocument.presentationml.tags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0.xml" ContentType="application/vnd.openxmlformats-officedocument.presentationml.notesSlide+xml"/>
  <Override PartName="/ppt/tags/tag21.xml" ContentType="application/vnd.openxmlformats-officedocument.presentationml.tags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tags/tag24.xml" ContentType="application/vnd.openxmlformats-officedocument.presentationml.tags+xml"/>
  <Override PartName="/ppt/notesSlides/notesSlide11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tags/tag25.xml" ContentType="application/vnd.openxmlformats-officedocument.presentationml.tags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12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tags/tag30.xml" ContentType="application/vnd.openxmlformats-officedocument.presentationml.tags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tags/tag33.xml" ContentType="application/vnd.openxmlformats-officedocument.presentationml.tags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tags/tag34.xml" ContentType="application/vnd.openxmlformats-officedocument.presentationml.tags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tags/tag35.xml" ContentType="application/vnd.openxmlformats-officedocument.presentationml.tags+xml"/>
  <Override PartName="/ppt/notesSlides/notesSlide13.xml" ContentType="application/vnd.openxmlformats-officedocument.presentationml.notesSlid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tags/tag36.xml" ContentType="application/vnd.openxmlformats-officedocument.presentationml.tags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tags/tag37.xml" ContentType="application/vnd.openxmlformats-officedocument.presentationml.tags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tags/tag42.xml" ContentType="application/vnd.openxmlformats-officedocument.presentationml.tags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tags/tag43.xml" ContentType="application/vnd.openxmlformats-officedocument.presentationml.tags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tags/tag44.xml" ContentType="application/vnd.openxmlformats-officedocument.presentationml.tags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tags/tag45.xml" ContentType="application/vnd.openxmlformats-officedocument.presentationml.tags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tags/tag46.xml" ContentType="application/vnd.openxmlformats-officedocument.presentationml.tags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tags/tag47.xml" ContentType="application/vnd.openxmlformats-officedocument.presentationml.tags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tags/tag48.xml" ContentType="application/vnd.openxmlformats-officedocument.presentationml.tags+xml"/>
  <Override PartName="/ppt/diagrams/data34.xml" ContentType="application/vnd.openxmlformats-officedocument.drawingml.diagramData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tags/tag49.xml" ContentType="application/vnd.openxmlformats-officedocument.presentationml.tags+xml"/>
  <Override PartName="/ppt/notesSlides/notesSlide14.xml" ContentType="application/vnd.openxmlformats-officedocument.presentationml.notesSlide+xml"/>
  <Override PartName="/ppt/diagrams/data35.xml" ContentType="application/vnd.openxmlformats-officedocument.drawingml.diagramData+xml"/>
  <Override PartName="/ppt/diagrams/layout35.xml" ContentType="application/vnd.openxmlformats-officedocument.drawingml.diagramLayout+xml"/>
  <Override PartName="/ppt/diagrams/quickStyle35.xml" ContentType="application/vnd.openxmlformats-officedocument.drawingml.diagramStyle+xml"/>
  <Override PartName="/ppt/diagrams/colors35.xml" ContentType="application/vnd.openxmlformats-officedocument.drawingml.diagramColors+xml"/>
  <Override PartName="/ppt/diagrams/drawing35.xml" ContentType="application/vnd.ms-office.drawingml.diagramDrawing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63" r:id="rId4"/>
    <p:sldMasterId id="2147483787" r:id="rId5"/>
    <p:sldMasterId id="2147484194" r:id="rId6"/>
    <p:sldMasterId id="2147484206" r:id="rId7"/>
  </p:sldMasterIdLst>
  <p:notesMasterIdLst>
    <p:notesMasterId r:id="rId73"/>
  </p:notesMasterIdLst>
  <p:handoutMasterIdLst>
    <p:handoutMasterId r:id="rId74"/>
  </p:handoutMasterIdLst>
  <p:sldIdLst>
    <p:sldId id="1061" r:id="rId8"/>
    <p:sldId id="890" r:id="rId9"/>
    <p:sldId id="1018" r:id="rId10"/>
    <p:sldId id="823" r:id="rId11"/>
    <p:sldId id="820" r:id="rId12"/>
    <p:sldId id="1014" r:id="rId13"/>
    <p:sldId id="1013" r:id="rId14"/>
    <p:sldId id="822" r:id="rId15"/>
    <p:sldId id="1017" r:id="rId16"/>
    <p:sldId id="832" r:id="rId17"/>
    <p:sldId id="838" r:id="rId18"/>
    <p:sldId id="1011" r:id="rId19"/>
    <p:sldId id="920" r:id="rId20"/>
    <p:sldId id="921" r:id="rId21"/>
    <p:sldId id="984" r:id="rId22"/>
    <p:sldId id="840" r:id="rId23"/>
    <p:sldId id="923" r:id="rId24"/>
    <p:sldId id="1010" r:id="rId25"/>
    <p:sldId id="888" r:id="rId26"/>
    <p:sldId id="897" r:id="rId27"/>
    <p:sldId id="982" r:id="rId28"/>
    <p:sldId id="850" r:id="rId29"/>
    <p:sldId id="934" r:id="rId30"/>
    <p:sldId id="865" r:id="rId31"/>
    <p:sldId id="891" r:id="rId32"/>
    <p:sldId id="866" r:id="rId33"/>
    <p:sldId id="1019" r:id="rId34"/>
    <p:sldId id="1020" r:id="rId35"/>
    <p:sldId id="1021" r:id="rId36"/>
    <p:sldId id="1022" r:id="rId37"/>
    <p:sldId id="1023" r:id="rId38"/>
    <p:sldId id="1024" r:id="rId39"/>
    <p:sldId id="1025" r:id="rId40"/>
    <p:sldId id="1026" r:id="rId41"/>
    <p:sldId id="1027" r:id="rId42"/>
    <p:sldId id="1028" r:id="rId43"/>
    <p:sldId id="1029" r:id="rId44"/>
    <p:sldId id="1030" r:id="rId45"/>
    <p:sldId id="1031" r:id="rId46"/>
    <p:sldId id="1032" r:id="rId47"/>
    <p:sldId id="1033" r:id="rId48"/>
    <p:sldId id="1034" r:id="rId49"/>
    <p:sldId id="1035" r:id="rId50"/>
    <p:sldId id="1036" r:id="rId51"/>
    <p:sldId id="1037" r:id="rId52"/>
    <p:sldId id="1038" r:id="rId53"/>
    <p:sldId id="1039" r:id="rId54"/>
    <p:sldId id="1040" r:id="rId55"/>
    <p:sldId id="1041" r:id="rId56"/>
    <p:sldId id="1042" r:id="rId57"/>
    <p:sldId id="1043" r:id="rId58"/>
    <p:sldId id="1044" r:id="rId59"/>
    <p:sldId id="1045" r:id="rId60"/>
    <p:sldId id="1046" r:id="rId61"/>
    <p:sldId id="1047" r:id="rId62"/>
    <p:sldId id="1048" r:id="rId63"/>
    <p:sldId id="1049" r:id="rId64"/>
    <p:sldId id="1050" r:id="rId65"/>
    <p:sldId id="1051" r:id="rId66"/>
    <p:sldId id="1052" r:id="rId67"/>
    <p:sldId id="1053" r:id="rId68"/>
    <p:sldId id="1055" r:id="rId69"/>
    <p:sldId id="1059" r:id="rId70"/>
    <p:sldId id="1058" r:id="rId71"/>
    <p:sldId id="1062" r:id="rId72"/>
  </p:sldIdLst>
  <p:sldSz cx="9144000" cy="6858000" type="screen4x3"/>
  <p:notesSz cx="6934200" cy="9220200"/>
  <p:custDataLst>
    <p:tags r:id="rId75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53">
          <p15:clr>
            <a:srgbClr val="A4A3A4"/>
          </p15:clr>
        </p15:guide>
        <p15:guide id="2" pos="28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E2A"/>
    <a:srgbClr val="000000"/>
    <a:srgbClr val="507FAA"/>
    <a:srgbClr val="FF9900"/>
    <a:srgbClr val="008000"/>
    <a:srgbClr val="FFFFFF"/>
    <a:srgbClr val="0000FF"/>
    <a:srgbClr val="000099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66" autoAdjust="0"/>
    <p:restoredTop sz="96866" autoAdjust="0"/>
  </p:normalViewPr>
  <p:slideViewPr>
    <p:cSldViewPr snapToGrid="0" showGuides="1">
      <p:cViewPr varScale="1">
        <p:scale>
          <a:sx n="138" d="100"/>
          <a:sy n="138" d="100"/>
        </p:scale>
        <p:origin x="858" y="102"/>
      </p:cViewPr>
      <p:guideLst>
        <p:guide orient="horz" pos="653"/>
        <p:guide pos="288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17" d="100"/>
        <a:sy n="117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50" Type="http://schemas.openxmlformats.org/officeDocument/2006/relationships/slide" Target="slides/slide43.xml"/><Relationship Id="rId55" Type="http://schemas.openxmlformats.org/officeDocument/2006/relationships/slide" Target="slides/slide48.xml"/><Relationship Id="rId63" Type="http://schemas.openxmlformats.org/officeDocument/2006/relationships/slide" Target="slides/slide56.xml"/><Relationship Id="rId68" Type="http://schemas.openxmlformats.org/officeDocument/2006/relationships/slide" Target="slides/slide61.xml"/><Relationship Id="rId76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71" Type="http://schemas.openxmlformats.org/officeDocument/2006/relationships/slide" Target="slides/slide64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9" Type="http://schemas.openxmlformats.org/officeDocument/2006/relationships/slide" Target="slides/slide22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53" Type="http://schemas.openxmlformats.org/officeDocument/2006/relationships/slide" Target="slides/slide46.xml"/><Relationship Id="rId58" Type="http://schemas.openxmlformats.org/officeDocument/2006/relationships/slide" Target="slides/slide51.xml"/><Relationship Id="rId66" Type="http://schemas.openxmlformats.org/officeDocument/2006/relationships/slide" Target="slides/slide59.xml"/><Relationship Id="rId74" Type="http://schemas.openxmlformats.org/officeDocument/2006/relationships/handoutMaster" Target="handoutMasters/handoutMaster1.xml"/><Relationship Id="rId79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61" Type="http://schemas.openxmlformats.org/officeDocument/2006/relationships/slide" Target="slides/slide54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slide" Target="slides/slide45.xml"/><Relationship Id="rId60" Type="http://schemas.openxmlformats.org/officeDocument/2006/relationships/slide" Target="slides/slide53.xml"/><Relationship Id="rId65" Type="http://schemas.openxmlformats.org/officeDocument/2006/relationships/slide" Target="slides/slide58.xml"/><Relationship Id="rId73" Type="http://schemas.openxmlformats.org/officeDocument/2006/relationships/notesMaster" Target="notesMasters/notesMaster1.xml"/><Relationship Id="rId78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56" Type="http://schemas.openxmlformats.org/officeDocument/2006/relationships/slide" Target="slides/slide49.xml"/><Relationship Id="rId64" Type="http://schemas.openxmlformats.org/officeDocument/2006/relationships/slide" Target="slides/slide57.xml"/><Relationship Id="rId69" Type="http://schemas.openxmlformats.org/officeDocument/2006/relationships/slide" Target="slides/slide62.xml"/><Relationship Id="rId77" Type="http://schemas.openxmlformats.org/officeDocument/2006/relationships/viewProps" Target="viewProps.xml"/><Relationship Id="rId8" Type="http://schemas.openxmlformats.org/officeDocument/2006/relationships/slide" Target="slides/slide1.xml"/><Relationship Id="rId51" Type="http://schemas.openxmlformats.org/officeDocument/2006/relationships/slide" Target="slides/slide44.xml"/><Relationship Id="rId72" Type="http://schemas.openxmlformats.org/officeDocument/2006/relationships/slide" Target="slides/slide65.xml"/><Relationship Id="rId3" Type="http://schemas.openxmlformats.org/officeDocument/2006/relationships/customXml" Target="../customXml/item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59" Type="http://schemas.openxmlformats.org/officeDocument/2006/relationships/slide" Target="slides/slide52.xml"/><Relationship Id="rId67" Type="http://schemas.openxmlformats.org/officeDocument/2006/relationships/slide" Target="slides/slide60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54" Type="http://schemas.openxmlformats.org/officeDocument/2006/relationships/slide" Target="slides/slide47.xml"/><Relationship Id="rId62" Type="http://schemas.openxmlformats.org/officeDocument/2006/relationships/slide" Target="slides/slide55.xml"/><Relationship Id="rId70" Type="http://schemas.openxmlformats.org/officeDocument/2006/relationships/slide" Target="slides/slide63.xml"/><Relationship Id="rId75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slide" Target="slides/slide42.xml"/><Relationship Id="rId57" Type="http://schemas.openxmlformats.org/officeDocument/2006/relationships/slide" Target="slides/slide5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 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>
              <a:lumMod val="85000"/>
            </a:sysClr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DE734A93-4F1B-4105-BB3E-1848924FA2E8}" type="presOf" srcId="{4D6C167E-1AFF-4E55-BC01-51D57C433C6B}" destId="{56B4E266-A4A6-4049-81C0-651F17ADFE0F}" srcOrd="0" destOrd="0" presId="urn:microsoft.com/office/officeart/2005/8/layout/hProcess11"/>
    <dgm:cxn modelId="{5D74E033-17D4-4C5C-B1F9-838B176130B8}" type="presOf" srcId="{3319F139-E460-424E-96E5-841A1A7E5F6F}" destId="{39C27239-F75D-4EE0-957B-0A8D74FD834E}" srcOrd="0" destOrd="0" presId="urn:microsoft.com/office/officeart/2005/8/layout/hProcess11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8E49B9ED-0A20-4213-A7E4-A17CB753E610}" type="presOf" srcId="{A6D97819-335A-4150-84F1-C4DF492007CA}" destId="{D5052F7D-4D40-4C24-88ED-06B3D93C79D0}" srcOrd="0" destOrd="0" presId="urn:microsoft.com/office/officeart/2005/8/layout/hProcess11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0EBB9237-DA18-4C5E-A24F-BFF898ADE62F}" type="presOf" srcId="{4526E0D1-AB07-4AE5-81E3-F356292CC4A6}" destId="{5D5647F7-DB78-4B23-B375-AB5FBD3F47D7}" srcOrd="0" destOrd="0" presId="urn:microsoft.com/office/officeart/2005/8/layout/hProcess11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38CE194F-B90D-4C3C-99BC-AD897F3B31F2}" type="presOf" srcId="{D712B0C3-1BDA-4CF1-9E7B-B4BCE4BC5A05}" destId="{DE7CCA1C-A21B-4317-A038-316A91AE43F3}" srcOrd="0" destOrd="0" presId="urn:microsoft.com/office/officeart/2005/8/layout/hProcess11"/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8151969D-F8C6-4646-9437-29123D5CA9D8}" type="presOf" srcId="{11D918A4-4E48-4553-A8D5-06F2708313B0}" destId="{F06A45C7-1196-490B-A6EC-E12F0D169408}" srcOrd="0" destOrd="0" presId="urn:microsoft.com/office/officeart/2005/8/layout/hProcess11"/>
    <dgm:cxn modelId="{6BF95454-8562-497E-891E-D8ACA84D2FDA}" type="presOf" srcId="{A71135F7-CB2A-4E1A-AE25-B8A4B4D5908B}" destId="{ED3B38BD-9D30-47C2-91D2-7E06CFD77DA1}" srcOrd="0" destOrd="0" presId="urn:microsoft.com/office/officeart/2005/8/layout/hProcess11"/>
    <dgm:cxn modelId="{0894DF7A-83BA-491C-A5E9-33679B3F3732}" type="presParOf" srcId="{DE7CCA1C-A21B-4317-A038-316A91AE43F3}" destId="{4319D80C-BFC7-42A5-9151-A671888BCEF2}" srcOrd="0" destOrd="0" presId="urn:microsoft.com/office/officeart/2005/8/layout/hProcess11"/>
    <dgm:cxn modelId="{DE41B536-CB35-407E-880A-3544CAB4C54C}" type="presParOf" srcId="{DE7CCA1C-A21B-4317-A038-316A91AE43F3}" destId="{77C36E42-34BC-44B6-92C2-43B2C24DEBEA}" srcOrd="1" destOrd="0" presId="urn:microsoft.com/office/officeart/2005/8/layout/hProcess11"/>
    <dgm:cxn modelId="{F1518354-5D55-4D6A-A993-E9976DB4F98D}" type="presParOf" srcId="{77C36E42-34BC-44B6-92C2-43B2C24DEBEA}" destId="{BBCC91FB-61DE-4EDF-8751-24CB9C90BF97}" srcOrd="0" destOrd="0" presId="urn:microsoft.com/office/officeart/2005/8/layout/hProcess11"/>
    <dgm:cxn modelId="{F63752F7-0D7C-43D6-8756-5E80C0A3D490}" type="presParOf" srcId="{BBCC91FB-61DE-4EDF-8751-24CB9C90BF97}" destId="{5D5647F7-DB78-4B23-B375-AB5FBD3F47D7}" srcOrd="0" destOrd="0" presId="urn:microsoft.com/office/officeart/2005/8/layout/hProcess11"/>
    <dgm:cxn modelId="{042BF103-FD43-4F78-98AE-4D4EB1D9E1FD}" type="presParOf" srcId="{BBCC91FB-61DE-4EDF-8751-24CB9C90BF97}" destId="{4C22CEA3-9167-4F22-AC4B-85E3B87180C1}" srcOrd="1" destOrd="0" presId="urn:microsoft.com/office/officeart/2005/8/layout/hProcess11"/>
    <dgm:cxn modelId="{296A93AB-833B-4958-8548-885B75EF5C83}" type="presParOf" srcId="{BBCC91FB-61DE-4EDF-8751-24CB9C90BF97}" destId="{4779DDFA-FF5C-442F-BBE1-EB4E0CA2DF1B}" srcOrd="2" destOrd="0" presId="urn:microsoft.com/office/officeart/2005/8/layout/hProcess11"/>
    <dgm:cxn modelId="{20B725E8-1D45-4C8A-AF17-55D154BC4FC1}" type="presParOf" srcId="{77C36E42-34BC-44B6-92C2-43B2C24DEBEA}" destId="{6992F7A8-0337-49A6-BB61-7416259C7554}" srcOrd="1" destOrd="0" presId="urn:microsoft.com/office/officeart/2005/8/layout/hProcess11"/>
    <dgm:cxn modelId="{07B9A75B-1DB2-47E0-B1AE-72A5005EC975}" type="presParOf" srcId="{77C36E42-34BC-44B6-92C2-43B2C24DEBEA}" destId="{64DD8F98-0782-482D-B3E6-7DAA30206A13}" srcOrd="2" destOrd="0" presId="urn:microsoft.com/office/officeart/2005/8/layout/hProcess11"/>
    <dgm:cxn modelId="{9421E150-F102-4151-81B6-AF8C7CFD83F1}" type="presParOf" srcId="{64DD8F98-0782-482D-B3E6-7DAA30206A13}" destId="{ED3B38BD-9D30-47C2-91D2-7E06CFD77DA1}" srcOrd="0" destOrd="0" presId="urn:microsoft.com/office/officeart/2005/8/layout/hProcess11"/>
    <dgm:cxn modelId="{7296DA24-1D04-414D-96B8-E1E790189CD9}" type="presParOf" srcId="{64DD8F98-0782-482D-B3E6-7DAA30206A13}" destId="{766E2764-88B6-4F5B-97C4-7B01FD988A07}" srcOrd="1" destOrd="0" presId="urn:microsoft.com/office/officeart/2005/8/layout/hProcess11"/>
    <dgm:cxn modelId="{EC8ACBF4-98A0-499D-9FA4-6769D0655705}" type="presParOf" srcId="{64DD8F98-0782-482D-B3E6-7DAA30206A13}" destId="{9D843396-DD95-460A-8A8B-EBA06D009541}" srcOrd="2" destOrd="0" presId="urn:microsoft.com/office/officeart/2005/8/layout/hProcess11"/>
    <dgm:cxn modelId="{5447259A-1FB5-4121-9D6E-6745F93A279D}" type="presParOf" srcId="{77C36E42-34BC-44B6-92C2-43B2C24DEBEA}" destId="{34C5E484-AF19-4EB5-949A-2E1892013A2D}" srcOrd="3" destOrd="0" presId="urn:microsoft.com/office/officeart/2005/8/layout/hProcess11"/>
    <dgm:cxn modelId="{53D83B03-3649-432F-A325-BF35D49FE013}" type="presParOf" srcId="{77C36E42-34BC-44B6-92C2-43B2C24DEBEA}" destId="{746610A5-E8EB-43FD-AF47-5C42AF429B18}" srcOrd="4" destOrd="0" presId="urn:microsoft.com/office/officeart/2005/8/layout/hProcess11"/>
    <dgm:cxn modelId="{D42B0AA1-F264-4C7C-BE93-3D2F80646D8B}" type="presParOf" srcId="{746610A5-E8EB-43FD-AF47-5C42AF429B18}" destId="{56B4E266-A4A6-4049-81C0-651F17ADFE0F}" srcOrd="0" destOrd="0" presId="urn:microsoft.com/office/officeart/2005/8/layout/hProcess11"/>
    <dgm:cxn modelId="{10A6FC1B-7198-4813-8228-0D7D8CAB0E75}" type="presParOf" srcId="{746610A5-E8EB-43FD-AF47-5C42AF429B18}" destId="{C99E3998-C6F3-4CCE-B9F4-C27F9F1DADCB}" srcOrd="1" destOrd="0" presId="urn:microsoft.com/office/officeart/2005/8/layout/hProcess11"/>
    <dgm:cxn modelId="{11C1553B-9055-4E0B-AD20-24A7B7701342}" type="presParOf" srcId="{746610A5-E8EB-43FD-AF47-5C42AF429B18}" destId="{C60E897C-A9D2-4608-8C9A-3315FA61752B}" srcOrd="2" destOrd="0" presId="urn:microsoft.com/office/officeart/2005/8/layout/hProcess11"/>
    <dgm:cxn modelId="{9F9313AF-8A21-45D1-B7E0-4B52E762F580}" type="presParOf" srcId="{77C36E42-34BC-44B6-92C2-43B2C24DEBEA}" destId="{9EF18C16-D5CC-4059-AAAB-23A33940EC3E}" srcOrd="5" destOrd="0" presId="urn:microsoft.com/office/officeart/2005/8/layout/hProcess11"/>
    <dgm:cxn modelId="{912044FB-DAB1-469C-B4AA-A5517E537D52}" type="presParOf" srcId="{77C36E42-34BC-44B6-92C2-43B2C24DEBEA}" destId="{3972D84B-722D-44F8-912D-E8D683650A0C}" srcOrd="6" destOrd="0" presId="urn:microsoft.com/office/officeart/2005/8/layout/hProcess11"/>
    <dgm:cxn modelId="{36DDAEAF-58E6-4D66-A05A-32FFD9CB0CB9}" type="presParOf" srcId="{3972D84B-722D-44F8-912D-E8D683650A0C}" destId="{39C27239-F75D-4EE0-957B-0A8D74FD834E}" srcOrd="0" destOrd="0" presId="urn:microsoft.com/office/officeart/2005/8/layout/hProcess11"/>
    <dgm:cxn modelId="{A1C690FF-D52E-45A8-A066-54290BD6834F}" type="presParOf" srcId="{3972D84B-722D-44F8-912D-E8D683650A0C}" destId="{FB7319C6-2254-4F7B-AEB4-411A9F08A54A}" srcOrd="1" destOrd="0" presId="urn:microsoft.com/office/officeart/2005/8/layout/hProcess11"/>
    <dgm:cxn modelId="{4E233336-716B-402C-8AA3-2D055A93A131}" type="presParOf" srcId="{3972D84B-722D-44F8-912D-E8D683650A0C}" destId="{EA8E0A2D-825C-4A0D-A066-25205494D8D3}" srcOrd="2" destOrd="0" presId="urn:microsoft.com/office/officeart/2005/8/layout/hProcess11"/>
    <dgm:cxn modelId="{2BC99081-ED93-4636-BE0E-93593A73B56F}" type="presParOf" srcId="{77C36E42-34BC-44B6-92C2-43B2C24DEBEA}" destId="{AA5E6322-DCF9-4C92-AE18-BCFABB5DA4C1}" srcOrd="7" destOrd="0" presId="urn:microsoft.com/office/officeart/2005/8/layout/hProcess11"/>
    <dgm:cxn modelId="{5E257D53-A723-48C0-A24A-AF2CB3CDC19B}" type="presParOf" srcId="{77C36E42-34BC-44B6-92C2-43B2C24DEBEA}" destId="{3952BBF8-BD66-40DE-A1F2-2691FE7046DD}" srcOrd="8" destOrd="0" presId="urn:microsoft.com/office/officeart/2005/8/layout/hProcess11"/>
    <dgm:cxn modelId="{24F82E59-6CE9-4BB9-BD5A-C7B44ADD0C34}" type="presParOf" srcId="{3952BBF8-BD66-40DE-A1F2-2691FE7046DD}" destId="{D5052F7D-4D40-4C24-88ED-06B3D93C79D0}" srcOrd="0" destOrd="0" presId="urn:microsoft.com/office/officeart/2005/8/layout/hProcess11"/>
    <dgm:cxn modelId="{A61D62CF-08D1-43DF-A306-C8EC189B79EB}" type="presParOf" srcId="{3952BBF8-BD66-40DE-A1F2-2691FE7046DD}" destId="{BBC8A20A-4733-4C72-9316-6205998A6EE9}" srcOrd="1" destOrd="0" presId="urn:microsoft.com/office/officeart/2005/8/layout/hProcess11"/>
    <dgm:cxn modelId="{B439A8DD-006B-46B2-B0A8-EE35E75B20E3}" type="presParOf" srcId="{3952BBF8-BD66-40DE-A1F2-2691FE7046DD}" destId="{5D8AACF5-9875-459B-8F54-7ECEDA7380E2}" srcOrd="2" destOrd="0" presId="urn:microsoft.com/office/officeart/2005/8/layout/hProcess11"/>
    <dgm:cxn modelId="{580D4D58-7EAC-471F-9A56-88030D1DE0F6}" type="presParOf" srcId="{77C36E42-34BC-44B6-92C2-43B2C24DEBEA}" destId="{3D6D7954-88A2-4094-A744-470E8306F038}" srcOrd="9" destOrd="0" presId="urn:microsoft.com/office/officeart/2005/8/layout/hProcess11"/>
    <dgm:cxn modelId="{8CB6A849-6EAA-464D-AD75-FA92AC5604A1}" type="presParOf" srcId="{77C36E42-34BC-44B6-92C2-43B2C24DEBEA}" destId="{1FD32D2D-351A-40F0-9D64-EEBCE51712F9}" srcOrd="10" destOrd="0" presId="urn:microsoft.com/office/officeart/2005/8/layout/hProcess11"/>
    <dgm:cxn modelId="{65B34ECF-5A6F-4C1C-A02B-455B64F831E5}" type="presParOf" srcId="{1FD32D2D-351A-40F0-9D64-EEBCE51712F9}" destId="{F06A45C7-1196-490B-A6EC-E12F0D169408}" srcOrd="0" destOrd="0" presId="urn:microsoft.com/office/officeart/2005/8/layout/hProcess11"/>
    <dgm:cxn modelId="{7F2F1ABE-894A-4E3A-B7F9-FDF3398779CC}" type="presParOf" srcId="{1FD32D2D-351A-40F0-9D64-EEBCE51712F9}" destId="{3324C3AD-0192-48C4-9017-FCB54F358791}" srcOrd="1" destOrd="0" presId="urn:microsoft.com/office/officeart/2005/8/layout/hProcess11"/>
    <dgm:cxn modelId="{844A5865-3B1F-4FCA-BF68-6F2DB1960424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 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>
              <a:lumMod val="85000"/>
            </a:sysClr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1097ABDB-F980-48A5-8815-D0F7AE7A39FF}" type="presOf" srcId="{3319F139-E460-424E-96E5-841A1A7E5F6F}" destId="{39C27239-F75D-4EE0-957B-0A8D74FD834E}" srcOrd="0" destOrd="0" presId="urn:microsoft.com/office/officeart/2005/8/layout/hProcess11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89C14E6C-C5D7-4B30-AFB9-05460A0FC63C}" type="presOf" srcId="{4D6C167E-1AFF-4E55-BC01-51D57C433C6B}" destId="{56B4E266-A4A6-4049-81C0-651F17ADFE0F}" srcOrd="0" destOrd="0" presId="urn:microsoft.com/office/officeart/2005/8/layout/hProcess11"/>
    <dgm:cxn modelId="{74E143DD-8EB4-4BBB-A900-7A07C1670B3E}" type="presOf" srcId="{A71135F7-CB2A-4E1A-AE25-B8A4B4D5908B}" destId="{ED3B38BD-9D30-47C2-91D2-7E06CFD77DA1}" srcOrd="0" destOrd="0" presId="urn:microsoft.com/office/officeart/2005/8/layout/hProcess11"/>
    <dgm:cxn modelId="{3468CAB0-9577-4E7A-9299-3329E6E4A07E}" type="presOf" srcId="{D712B0C3-1BDA-4CF1-9E7B-B4BCE4BC5A05}" destId="{DE7CCA1C-A21B-4317-A038-316A91AE43F3}" srcOrd="0" destOrd="0" presId="urn:microsoft.com/office/officeart/2005/8/layout/hProcess11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030FEBFE-C2D8-47B7-B942-0EC88E33BC73}" type="presOf" srcId="{A6D97819-335A-4150-84F1-C4DF492007CA}" destId="{D5052F7D-4D40-4C24-88ED-06B3D93C79D0}" srcOrd="0" destOrd="0" presId="urn:microsoft.com/office/officeart/2005/8/layout/hProcess11"/>
    <dgm:cxn modelId="{01EFDFB4-AD4F-4C1A-B7AB-9CE3071A1616}" type="presOf" srcId="{4526E0D1-AB07-4AE5-81E3-F356292CC4A6}" destId="{5D5647F7-DB78-4B23-B375-AB5FBD3F47D7}" srcOrd="0" destOrd="0" presId="urn:microsoft.com/office/officeart/2005/8/layout/hProcess11"/>
    <dgm:cxn modelId="{9E64E4F1-0164-4354-B4A3-DBBD7FAA33C5}" type="presOf" srcId="{11D918A4-4E48-4553-A8D5-06F2708313B0}" destId="{F06A45C7-1196-490B-A6EC-E12F0D169408}" srcOrd="0" destOrd="0" presId="urn:microsoft.com/office/officeart/2005/8/layout/hProcess11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E7D770BC-F9F1-47F4-BB9D-5F7237213CD4}" type="presParOf" srcId="{DE7CCA1C-A21B-4317-A038-316A91AE43F3}" destId="{4319D80C-BFC7-42A5-9151-A671888BCEF2}" srcOrd="0" destOrd="0" presId="urn:microsoft.com/office/officeart/2005/8/layout/hProcess11"/>
    <dgm:cxn modelId="{502C73B0-C327-4B48-996C-A0AEF5681662}" type="presParOf" srcId="{DE7CCA1C-A21B-4317-A038-316A91AE43F3}" destId="{77C36E42-34BC-44B6-92C2-43B2C24DEBEA}" srcOrd="1" destOrd="0" presId="urn:microsoft.com/office/officeart/2005/8/layout/hProcess11"/>
    <dgm:cxn modelId="{2AFFFEB6-1332-4BB9-99A8-D37996AA2196}" type="presParOf" srcId="{77C36E42-34BC-44B6-92C2-43B2C24DEBEA}" destId="{BBCC91FB-61DE-4EDF-8751-24CB9C90BF97}" srcOrd="0" destOrd="0" presId="urn:microsoft.com/office/officeart/2005/8/layout/hProcess11"/>
    <dgm:cxn modelId="{17F5825C-E75B-438F-8833-3946CB480DDF}" type="presParOf" srcId="{BBCC91FB-61DE-4EDF-8751-24CB9C90BF97}" destId="{5D5647F7-DB78-4B23-B375-AB5FBD3F47D7}" srcOrd="0" destOrd="0" presId="urn:microsoft.com/office/officeart/2005/8/layout/hProcess11"/>
    <dgm:cxn modelId="{F5000328-84DA-406F-8A71-08563C8E8CE3}" type="presParOf" srcId="{BBCC91FB-61DE-4EDF-8751-24CB9C90BF97}" destId="{4C22CEA3-9167-4F22-AC4B-85E3B87180C1}" srcOrd="1" destOrd="0" presId="urn:microsoft.com/office/officeart/2005/8/layout/hProcess11"/>
    <dgm:cxn modelId="{8115FE60-D18A-423F-A164-36B38A181F3E}" type="presParOf" srcId="{BBCC91FB-61DE-4EDF-8751-24CB9C90BF97}" destId="{4779DDFA-FF5C-442F-BBE1-EB4E0CA2DF1B}" srcOrd="2" destOrd="0" presId="urn:microsoft.com/office/officeart/2005/8/layout/hProcess11"/>
    <dgm:cxn modelId="{87684AA8-3FD8-4819-A7D9-ED6ECDF06819}" type="presParOf" srcId="{77C36E42-34BC-44B6-92C2-43B2C24DEBEA}" destId="{6992F7A8-0337-49A6-BB61-7416259C7554}" srcOrd="1" destOrd="0" presId="urn:microsoft.com/office/officeart/2005/8/layout/hProcess11"/>
    <dgm:cxn modelId="{C93DA735-63E7-4370-BDB0-A799A51384F8}" type="presParOf" srcId="{77C36E42-34BC-44B6-92C2-43B2C24DEBEA}" destId="{64DD8F98-0782-482D-B3E6-7DAA30206A13}" srcOrd="2" destOrd="0" presId="urn:microsoft.com/office/officeart/2005/8/layout/hProcess11"/>
    <dgm:cxn modelId="{EBABC019-3553-42E6-A002-C31486EDCB83}" type="presParOf" srcId="{64DD8F98-0782-482D-B3E6-7DAA30206A13}" destId="{ED3B38BD-9D30-47C2-91D2-7E06CFD77DA1}" srcOrd="0" destOrd="0" presId="urn:microsoft.com/office/officeart/2005/8/layout/hProcess11"/>
    <dgm:cxn modelId="{4725A27E-6946-49B9-AE52-0839D7766AC9}" type="presParOf" srcId="{64DD8F98-0782-482D-B3E6-7DAA30206A13}" destId="{766E2764-88B6-4F5B-97C4-7B01FD988A07}" srcOrd="1" destOrd="0" presId="urn:microsoft.com/office/officeart/2005/8/layout/hProcess11"/>
    <dgm:cxn modelId="{41C84BDA-0B94-46D9-AB76-C03E1C4A3457}" type="presParOf" srcId="{64DD8F98-0782-482D-B3E6-7DAA30206A13}" destId="{9D843396-DD95-460A-8A8B-EBA06D009541}" srcOrd="2" destOrd="0" presId="urn:microsoft.com/office/officeart/2005/8/layout/hProcess11"/>
    <dgm:cxn modelId="{45CBD842-8B64-443E-B8DF-E254625EB49C}" type="presParOf" srcId="{77C36E42-34BC-44B6-92C2-43B2C24DEBEA}" destId="{34C5E484-AF19-4EB5-949A-2E1892013A2D}" srcOrd="3" destOrd="0" presId="urn:microsoft.com/office/officeart/2005/8/layout/hProcess11"/>
    <dgm:cxn modelId="{360A4A0A-1D17-4FA8-9ED5-ECA7DC5DFBE4}" type="presParOf" srcId="{77C36E42-34BC-44B6-92C2-43B2C24DEBEA}" destId="{746610A5-E8EB-43FD-AF47-5C42AF429B18}" srcOrd="4" destOrd="0" presId="urn:microsoft.com/office/officeart/2005/8/layout/hProcess11"/>
    <dgm:cxn modelId="{65843FE5-F044-465B-954D-9162BECDA729}" type="presParOf" srcId="{746610A5-E8EB-43FD-AF47-5C42AF429B18}" destId="{56B4E266-A4A6-4049-81C0-651F17ADFE0F}" srcOrd="0" destOrd="0" presId="urn:microsoft.com/office/officeart/2005/8/layout/hProcess11"/>
    <dgm:cxn modelId="{6D61C606-8E8F-4485-B02C-027C41307C8A}" type="presParOf" srcId="{746610A5-E8EB-43FD-AF47-5C42AF429B18}" destId="{C99E3998-C6F3-4CCE-B9F4-C27F9F1DADCB}" srcOrd="1" destOrd="0" presId="urn:microsoft.com/office/officeart/2005/8/layout/hProcess11"/>
    <dgm:cxn modelId="{569B0E5C-0A75-4301-BF43-AAB5342A83DE}" type="presParOf" srcId="{746610A5-E8EB-43FD-AF47-5C42AF429B18}" destId="{C60E897C-A9D2-4608-8C9A-3315FA61752B}" srcOrd="2" destOrd="0" presId="urn:microsoft.com/office/officeart/2005/8/layout/hProcess11"/>
    <dgm:cxn modelId="{B8260986-E9EB-4C30-BCFC-C9E79FA6166A}" type="presParOf" srcId="{77C36E42-34BC-44B6-92C2-43B2C24DEBEA}" destId="{9EF18C16-D5CC-4059-AAAB-23A33940EC3E}" srcOrd="5" destOrd="0" presId="urn:microsoft.com/office/officeart/2005/8/layout/hProcess11"/>
    <dgm:cxn modelId="{60A01CED-AA1B-403B-8478-E58626E1FE0D}" type="presParOf" srcId="{77C36E42-34BC-44B6-92C2-43B2C24DEBEA}" destId="{3972D84B-722D-44F8-912D-E8D683650A0C}" srcOrd="6" destOrd="0" presId="urn:microsoft.com/office/officeart/2005/8/layout/hProcess11"/>
    <dgm:cxn modelId="{FA88DE44-B801-456B-A4D5-086A543ED081}" type="presParOf" srcId="{3972D84B-722D-44F8-912D-E8D683650A0C}" destId="{39C27239-F75D-4EE0-957B-0A8D74FD834E}" srcOrd="0" destOrd="0" presId="urn:microsoft.com/office/officeart/2005/8/layout/hProcess11"/>
    <dgm:cxn modelId="{C78BE969-4122-4864-A86A-F2C44F8C39D3}" type="presParOf" srcId="{3972D84B-722D-44F8-912D-E8D683650A0C}" destId="{FB7319C6-2254-4F7B-AEB4-411A9F08A54A}" srcOrd="1" destOrd="0" presId="urn:microsoft.com/office/officeart/2005/8/layout/hProcess11"/>
    <dgm:cxn modelId="{C6EF821D-8835-4963-840C-8E269D88AC5B}" type="presParOf" srcId="{3972D84B-722D-44F8-912D-E8D683650A0C}" destId="{EA8E0A2D-825C-4A0D-A066-25205494D8D3}" srcOrd="2" destOrd="0" presId="urn:microsoft.com/office/officeart/2005/8/layout/hProcess11"/>
    <dgm:cxn modelId="{7B4C87E4-0EB6-42F1-B124-FF861DD730C7}" type="presParOf" srcId="{77C36E42-34BC-44B6-92C2-43B2C24DEBEA}" destId="{AA5E6322-DCF9-4C92-AE18-BCFABB5DA4C1}" srcOrd="7" destOrd="0" presId="urn:microsoft.com/office/officeart/2005/8/layout/hProcess11"/>
    <dgm:cxn modelId="{629D946B-14F1-4EEE-8233-9139D70A00C2}" type="presParOf" srcId="{77C36E42-34BC-44B6-92C2-43B2C24DEBEA}" destId="{3952BBF8-BD66-40DE-A1F2-2691FE7046DD}" srcOrd="8" destOrd="0" presId="urn:microsoft.com/office/officeart/2005/8/layout/hProcess11"/>
    <dgm:cxn modelId="{7C90A911-0EA5-4BE0-8868-2EC986339C4A}" type="presParOf" srcId="{3952BBF8-BD66-40DE-A1F2-2691FE7046DD}" destId="{D5052F7D-4D40-4C24-88ED-06B3D93C79D0}" srcOrd="0" destOrd="0" presId="urn:microsoft.com/office/officeart/2005/8/layout/hProcess11"/>
    <dgm:cxn modelId="{59D98EAD-B9C3-4BF5-B79F-7C8ABE2866CF}" type="presParOf" srcId="{3952BBF8-BD66-40DE-A1F2-2691FE7046DD}" destId="{BBC8A20A-4733-4C72-9316-6205998A6EE9}" srcOrd="1" destOrd="0" presId="urn:microsoft.com/office/officeart/2005/8/layout/hProcess11"/>
    <dgm:cxn modelId="{5B5028C5-318B-43E9-9F47-F50EB4E08E8E}" type="presParOf" srcId="{3952BBF8-BD66-40DE-A1F2-2691FE7046DD}" destId="{5D8AACF5-9875-459B-8F54-7ECEDA7380E2}" srcOrd="2" destOrd="0" presId="urn:microsoft.com/office/officeart/2005/8/layout/hProcess11"/>
    <dgm:cxn modelId="{C3677594-1B80-4E6B-96BB-E8AAF2D2C007}" type="presParOf" srcId="{77C36E42-34BC-44B6-92C2-43B2C24DEBEA}" destId="{3D6D7954-88A2-4094-A744-470E8306F038}" srcOrd="9" destOrd="0" presId="urn:microsoft.com/office/officeart/2005/8/layout/hProcess11"/>
    <dgm:cxn modelId="{74CD7AB4-B2E3-4C14-A2BE-63F73E72CD82}" type="presParOf" srcId="{77C36E42-34BC-44B6-92C2-43B2C24DEBEA}" destId="{1FD32D2D-351A-40F0-9D64-EEBCE51712F9}" srcOrd="10" destOrd="0" presId="urn:microsoft.com/office/officeart/2005/8/layout/hProcess11"/>
    <dgm:cxn modelId="{22E56557-3D18-4555-847B-F068FFDC41FD}" type="presParOf" srcId="{1FD32D2D-351A-40F0-9D64-EEBCE51712F9}" destId="{F06A45C7-1196-490B-A6EC-E12F0D169408}" srcOrd="0" destOrd="0" presId="urn:microsoft.com/office/officeart/2005/8/layout/hProcess11"/>
    <dgm:cxn modelId="{6E67A9A4-51D2-4140-88BF-1EF25B11C8FF}" type="presParOf" srcId="{1FD32D2D-351A-40F0-9D64-EEBCE51712F9}" destId="{3324C3AD-0192-48C4-9017-FCB54F358791}" srcOrd="1" destOrd="0" presId="urn:microsoft.com/office/officeart/2005/8/layout/hProcess11"/>
    <dgm:cxn modelId="{3B65EC4D-31B0-4006-A4C4-461A244574D1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 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>
              <a:lumMod val="85000"/>
            </a:sysClr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D6AA38DD-F009-514A-ACF6-886AB7B40541}" type="presOf" srcId="{A71135F7-CB2A-4E1A-AE25-B8A4B4D5908B}" destId="{ED3B38BD-9D30-47C2-91D2-7E06CFD77DA1}" srcOrd="0" destOrd="0" presId="urn:microsoft.com/office/officeart/2005/8/layout/hProcess11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08D1CAAD-180C-574D-A407-4DCAF6C29AF1}" type="presOf" srcId="{4D6C167E-1AFF-4E55-BC01-51D57C433C6B}" destId="{56B4E266-A4A6-4049-81C0-651F17ADFE0F}" srcOrd="0" destOrd="0" presId="urn:microsoft.com/office/officeart/2005/8/layout/hProcess11"/>
    <dgm:cxn modelId="{739F67DC-563D-2E43-B5C2-D11C82D201E0}" type="presOf" srcId="{D712B0C3-1BDA-4CF1-9E7B-B4BCE4BC5A05}" destId="{DE7CCA1C-A21B-4317-A038-316A91AE43F3}" srcOrd="0" destOrd="0" presId="urn:microsoft.com/office/officeart/2005/8/layout/hProcess11"/>
    <dgm:cxn modelId="{6050FD14-8ECD-5A43-B706-EA01FCB99CB9}" type="presOf" srcId="{A6D97819-335A-4150-84F1-C4DF492007CA}" destId="{D5052F7D-4D40-4C24-88ED-06B3D93C79D0}" srcOrd="0" destOrd="0" presId="urn:microsoft.com/office/officeart/2005/8/layout/hProcess11"/>
    <dgm:cxn modelId="{F9285A34-1B08-FB46-A9A7-F5CF4AEF0080}" type="presOf" srcId="{4526E0D1-AB07-4AE5-81E3-F356292CC4A6}" destId="{5D5647F7-DB78-4B23-B375-AB5FBD3F47D7}" srcOrd="0" destOrd="0" presId="urn:microsoft.com/office/officeart/2005/8/layout/hProcess11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562AF3E2-28EC-3C4E-A150-F951DAF574BC}" type="presOf" srcId="{11D918A4-4E48-4553-A8D5-06F2708313B0}" destId="{F06A45C7-1196-490B-A6EC-E12F0D169408}" srcOrd="0" destOrd="0" presId="urn:microsoft.com/office/officeart/2005/8/layout/hProcess11"/>
    <dgm:cxn modelId="{5B0AABDC-14EA-E541-876C-F00BF234CEB3}" type="presOf" srcId="{3319F139-E460-424E-96E5-841A1A7E5F6F}" destId="{39C27239-F75D-4EE0-957B-0A8D74FD834E}" srcOrd="0" destOrd="0" presId="urn:microsoft.com/office/officeart/2005/8/layout/hProcess11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CB9F5024-DBD0-A145-9B78-79DB0B448B24}" type="presParOf" srcId="{DE7CCA1C-A21B-4317-A038-316A91AE43F3}" destId="{4319D80C-BFC7-42A5-9151-A671888BCEF2}" srcOrd="0" destOrd="0" presId="urn:microsoft.com/office/officeart/2005/8/layout/hProcess11"/>
    <dgm:cxn modelId="{C0CBF1EB-57D8-B844-AFFD-03E14D818588}" type="presParOf" srcId="{DE7CCA1C-A21B-4317-A038-316A91AE43F3}" destId="{77C36E42-34BC-44B6-92C2-43B2C24DEBEA}" srcOrd="1" destOrd="0" presId="urn:microsoft.com/office/officeart/2005/8/layout/hProcess11"/>
    <dgm:cxn modelId="{6995C067-19BA-F346-AB3A-8CA28579AC7A}" type="presParOf" srcId="{77C36E42-34BC-44B6-92C2-43B2C24DEBEA}" destId="{BBCC91FB-61DE-4EDF-8751-24CB9C90BF97}" srcOrd="0" destOrd="0" presId="urn:microsoft.com/office/officeart/2005/8/layout/hProcess11"/>
    <dgm:cxn modelId="{2C00A2CD-925B-1F4B-888E-3B52526AB96A}" type="presParOf" srcId="{BBCC91FB-61DE-4EDF-8751-24CB9C90BF97}" destId="{5D5647F7-DB78-4B23-B375-AB5FBD3F47D7}" srcOrd="0" destOrd="0" presId="urn:microsoft.com/office/officeart/2005/8/layout/hProcess11"/>
    <dgm:cxn modelId="{6F303549-9E4F-254C-B9F1-08F8019395EE}" type="presParOf" srcId="{BBCC91FB-61DE-4EDF-8751-24CB9C90BF97}" destId="{4C22CEA3-9167-4F22-AC4B-85E3B87180C1}" srcOrd="1" destOrd="0" presId="urn:microsoft.com/office/officeart/2005/8/layout/hProcess11"/>
    <dgm:cxn modelId="{FCB71085-072D-E44A-B986-0AA1900C46D2}" type="presParOf" srcId="{BBCC91FB-61DE-4EDF-8751-24CB9C90BF97}" destId="{4779DDFA-FF5C-442F-BBE1-EB4E0CA2DF1B}" srcOrd="2" destOrd="0" presId="urn:microsoft.com/office/officeart/2005/8/layout/hProcess11"/>
    <dgm:cxn modelId="{7162FD84-165F-EF4E-9843-DF202352C0D3}" type="presParOf" srcId="{77C36E42-34BC-44B6-92C2-43B2C24DEBEA}" destId="{6992F7A8-0337-49A6-BB61-7416259C7554}" srcOrd="1" destOrd="0" presId="urn:microsoft.com/office/officeart/2005/8/layout/hProcess11"/>
    <dgm:cxn modelId="{61C4C4B3-8FAE-0E4D-A074-AB1A8A0D390E}" type="presParOf" srcId="{77C36E42-34BC-44B6-92C2-43B2C24DEBEA}" destId="{64DD8F98-0782-482D-B3E6-7DAA30206A13}" srcOrd="2" destOrd="0" presId="urn:microsoft.com/office/officeart/2005/8/layout/hProcess11"/>
    <dgm:cxn modelId="{084482AB-FD7E-DA4F-AD50-EC63DF7F5474}" type="presParOf" srcId="{64DD8F98-0782-482D-B3E6-7DAA30206A13}" destId="{ED3B38BD-9D30-47C2-91D2-7E06CFD77DA1}" srcOrd="0" destOrd="0" presId="urn:microsoft.com/office/officeart/2005/8/layout/hProcess11"/>
    <dgm:cxn modelId="{79BEC93D-8B19-FF49-9C52-11C414E26849}" type="presParOf" srcId="{64DD8F98-0782-482D-B3E6-7DAA30206A13}" destId="{766E2764-88B6-4F5B-97C4-7B01FD988A07}" srcOrd="1" destOrd="0" presId="urn:microsoft.com/office/officeart/2005/8/layout/hProcess11"/>
    <dgm:cxn modelId="{68E6D283-327C-5B45-92E0-E6D77FD81171}" type="presParOf" srcId="{64DD8F98-0782-482D-B3E6-7DAA30206A13}" destId="{9D843396-DD95-460A-8A8B-EBA06D009541}" srcOrd="2" destOrd="0" presId="urn:microsoft.com/office/officeart/2005/8/layout/hProcess11"/>
    <dgm:cxn modelId="{3F117EA4-83C2-4B4E-87FC-AD018E8910D4}" type="presParOf" srcId="{77C36E42-34BC-44B6-92C2-43B2C24DEBEA}" destId="{34C5E484-AF19-4EB5-949A-2E1892013A2D}" srcOrd="3" destOrd="0" presId="urn:microsoft.com/office/officeart/2005/8/layout/hProcess11"/>
    <dgm:cxn modelId="{98305319-779C-7D49-9DFC-EC653609085A}" type="presParOf" srcId="{77C36E42-34BC-44B6-92C2-43B2C24DEBEA}" destId="{746610A5-E8EB-43FD-AF47-5C42AF429B18}" srcOrd="4" destOrd="0" presId="urn:microsoft.com/office/officeart/2005/8/layout/hProcess11"/>
    <dgm:cxn modelId="{BD3F7585-4FAA-3841-99D1-70DD250BE19D}" type="presParOf" srcId="{746610A5-E8EB-43FD-AF47-5C42AF429B18}" destId="{56B4E266-A4A6-4049-81C0-651F17ADFE0F}" srcOrd="0" destOrd="0" presId="urn:microsoft.com/office/officeart/2005/8/layout/hProcess11"/>
    <dgm:cxn modelId="{63FB7525-9FF8-CE44-8E41-AC7BC2FE397A}" type="presParOf" srcId="{746610A5-E8EB-43FD-AF47-5C42AF429B18}" destId="{C99E3998-C6F3-4CCE-B9F4-C27F9F1DADCB}" srcOrd="1" destOrd="0" presId="urn:microsoft.com/office/officeart/2005/8/layout/hProcess11"/>
    <dgm:cxn modelId="{7489E061-01C9-2542-9F22-44066B8F6E38}" type="presParOf" srcId="{746610A5-E8EB-43FD-AF47-5C42AF429B18}" destId="{C60E897C-A9D2-4608-8C9A-3315FA61752B}" srcOrd="2" destOrd="0" presId="urn:microsoft.com/office/officeart/2005/8/layout/hProcess11"/>
    <dgm:cxn modelId="{6D141C78-85DD-EE45-9C56-BC82DB5708BE}" type="presParOf" srcId="{77C36E42-34BC-44B6-92C2-43B2C24DEBEA}" destId="{9EF18C16-D5CC-4059-AAAB-23A33940EC3E}" srcOrd="5" destOrd="0" presId="urn:microsoft.com/office/officeart/2005/8/layout/hProcess11"/>
    <dgm:cxn modelId="{E9C6F050-742E-3B40-89B4-BB7CF1897F24}" type="presParOf" srcId="{77C36E42-34BC-44B6-92C2-43B2C24DEBEA}" destId="{3972D84B-722D-44F8-912D-E8D683650A0C}" srcOrd="6" destOrd="0" presId="urn:microsoft.com/office/officeart/2005/8/layout/hProcess11"/>
    <dgm:cxn modelId="{26A068BB-84F4-654C-AF80-8FE036CF156C}" type="presParOf" srcId="{3972D84B-722D-44F8-912D-E8D683650A0C}" destId="{39C27239-F75D-4EE0-957B-0A8D74FD834E}" srcOrd="0" destOrd="0" presId="urn:microsoft.com/office/officeart/2005/8/layout/hProcess11"/>
    <dgm:cxn modelId="{A5F29195-91DE-4746-AD94-5F33D086A3B2}" type="presParOf" srcId="{3972D84B-722D-44F8-912D-E8D683650A0C}" destId="{FB7319C6-2254-4F7B-AEB4-411A9F08A54A}" srcOrd="1" destOrd="0" presId="urn:microsoft.com/office/officeart/2005/8/layout/hProcess11"/>
    <dgm:cxn modelId="{44E9EA12-1B05-F94B-B842-F3D65CE83072}" type="presParOf" srcId="{3972D84B-722D-44F8-912D-E8D683650A0C}" destId="{EA8E0A2D-825C-4A0D-A066-25205494D8D3}" srcOrd="2" destOrd="0" presId="urn:microsoft.com/office/officeart/2005/8/layout/hProcess11"/>
    <dgm:cxn modelId="{F782D429-2114-F849-8A91-3714E5C740C2}" type="presParOf" srcId="{77C36E42-34BC-44B6-92C2-43B2C24DEBEA}" destId="{AA5E6322-DCF9-4C92-AE18-BCFABB5DA4C1}" srcOrd="7" destOrd="0" presId="urn:microsoft.com/office/officeart/2005/8/layout/hProcess11"/>
    <dgm:cxn modelId="{F99C0F52-D2B3-E846-9821-EF7FEC710EA7}" type="presParOf" srcId="{77C36E42-34BC-44B6-92C2-43B2C24DEBEA}" destId="{3952BBF8-BD66-40DE-A1F2-2691FE7046DD}" srcOrd="8" destOrd="0" presId="urn:microsoft.com/office/officeart/2005/8/layout/hProcess11"/>
    <dgm:cxn modelId="{1E789448-E63D-2246-AC0E-D3D03E483C0A}" type="presParOf" srcId="{3952BBF8-BD66-40DE-A1F2-2691FE7046DD}" destId="{D5052F7D-4D40-4C24-88ED-06B3D93C79D0}" srcOrd="0" destOrd="0" presId="urn:microsoft.com/office/officeart/2005/8/layout/hProcess11"/>
    <dgm:cxn modelId="{63009BF2-1AA8-D34C-87A1-E626A23A69D9}" type="presParOf" srcId="{3952BBF8-BD66-40DE-A1F2-2691FE7046DD}" destId="{BBC8A20A-4733-4C72-9316-6205998A6EE9}" srcOrd="1" destOrd="0" presId="urn:microsoft.com/office/officeart/2005/8/layout/hProcess11"/>
    <dgm:cxn modelId="{E7197B88-09E5-204D-9287-7318D7C53E32}" type="presParOf" srcId="{3952BBF8-BD66-40DE-A1F2-2691FE7046DD}" destId="{5D8AACF5-9875-459B-8F54-7ECEDA7380E2}" srcOrd="2" destOrd="0" presId="urn:microsoft.com/office/officeart/2005/8/layout/hProcess11"/>
    <dgm:cxn modelId="{F5393921-6789-254D-B304-A69F0445D589}" type="presParOf" srcId="{77C36E42-34BC-44B6-92C2-43B2C24DEBEA}" destId="{3D6D7954-88A2-4094-A744-470E8306F038}" srcOrd="9" destOrd="0" presId="urn:microsoft.com/office/officeart/2005/8/layout/hProcess11"/>
    <dgm:cxn modelId="{6C3392BF-EDF3-054A-9AFC-59B3521E0433}" type="presParOf" srcId="{77C36E42-34BC-44B6-92C2-43B2C24DEBEA}" destId="{1FD32D2D-351A-40F0-9D64-EEBCE51712F9}" srcOrd="10" destOrd="0" presId="urn:microsoft.com/office/officeart/2005/8/layout/hProcess11"/>
    <dgm:cxn modelId="{51874243-77E9-9D44-BE36-38EF2FC46E9D}" type="presParOf" srcId="{1FD32D2D-351A-40F0-9D64-EEBCE51712F9}" destId="{F06A45C7-1196-490B-A6EC-E12F0D169408}" srcOrd="0" destOrd="0" presId="urn:microsoft.com/office/officeart/2005/8/layout/hProcess11"/>
    <dgm:cxn modelId="{7C117880-53EB-0241-9594-D620C7B44797}" type="presParOf" srcId="{1FD32D2D-351A-40F0-9D64-EEBCE51712F9}" destId="{3324C3AD-0192-48C4-9017-FCB54F358791}" srcOrd="1" destOrd="0" presId="urn:microsoft.com/office/officeart/2005/8/layout/hProcess11"/>
    <dgm:cxn modelId="{DD252A51-06AF-DA4E-B229-322FCFF77643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Research Modules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7D90ABD1-F345-4C9C-8998-20912E5509E4}" type="presOf" srcId="{4526E0D1-AB07-4AE5-81E3-F356292CC4A6}" destId="{5D5647F7-DB78-4B23-B375-AB5FBD3F47D7}" srcOrd="0" destOrd="0" presId="urn:microsoft.com/office/officeart/2005/8/layout/hProcess11"/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8D872A27-7F31-45B7-AB28-42DF838E9454}" type="presOf" srcId="{11D918A4-4E48-4553-A8D5-06F2708313B0}" destId="{F06A45C7-1196-490B-A6EC-E12F0D169408}" srcOrd="0" destOrd="0" presId="urn:microsoft.com/office/officeart/2005/8/layout/hProcess11"/>
    <dgm:cxn modelId="{49EA6075-C0E0-4B27-BC68-B5DAF4C703E4}" type="presOf" srcId="{3319F139-E460-424E-96E5-841A1A7E5F6F}" destId="{39C27239-F75D-4EE0-957B-0A8D74FD834E}" srcOrd="0" destOrd="0" presId="urn:microsoft.com/office/officeart/2005/8/layout/hProcess11"/>
    <dgm:cxn modelId="{BDA3ACC4-BC0D-4CC3-934A-FCD001E115CB}" type="presOf" srcId="{A6D97819-335A-4150-84F1-C4DF492007CA}" destId="{D5052F7D-4D40-4C24-88ED-06B3D93C79D0}" srcOrd="0" destOrd="0" presId="urn:microsoft.com/office/officeart/2005/8/layout/hProcess11"/>
    <dgm:cxn modelId="{A778E0AC-DCF1-434F-A30D-9D60B2587ABB}" type="presOf" srcId="{A71135F7-CB2A-4E1A-AE25-B8A4B4D5908B}" destId="{ED3B38BD-9D30-47C2-91D2-7E06CFD77DA1}" srcOrd="0" destOrd="0" presId="urn:microsoft.com/office/officeart/2005/8/layout/hProcess11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5573E1E8-352D-4A17-8FDE-ACEF25D9F832}" type="presOf" srcId="{D712B0C3-1BDA-4CF1-9E7B-B4BCE4BC5A05}" destId="{DE7CCA1C-A21B-4317-A038-316A91AE43F3}" srcOrd="0" destOrd="0" presId="urn:microsoft.com/office/officeart/2005/8/layout/hProcess11"/>
    <dgm:cxn modelId="{FB778F05-B681-411E-8350-6BCE443C0726}" type="presOf" srcId="{4D6C167E-1AFF-4E55-BC01-51D57C433C6B}" destId="{56B4E266-A4A6-4049-81C0-651F17ADFE0F}" srcOrd="0" destOrd="0" presId="urn:microsoft.com/office/officeart/2005/8/layout/hProcess11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E3B29672-D15A-40BE-95F1-70E5C36B7DBA}" type="presParOf" srcId="{DE7CCA1C-A21B-4317-A038-316A91AE43F3}" destId="{4319D80C-BFC7-42A5-9151-A671888BCEF2}" srcOrd="0" destOrd="0" presId="urn:microsoft.com/office/officeart/2005/8/layout/hProcess11"/>
    <dgm:cxn modelId="{6A88189B-DCD1-4312-9BE5-C053D95EE246}" type="presParOf" srcId="{DE7CCA1C-A21B-4317-A038-316A91AE43F3}" destId="{77C36E42-34BC-44B6-92C2-43B2C24DEBEA}" srcOrd="1" destOrd="0" presId="urn:microsoft.com/office/officeart/2005/8/layout/hProcess11"/>
    <dgm:cxn modelId="{BEA57846-C0F4-4F36-8E99-5D5665BE032B}" type="presParOf" srcId="{77C36E42-34BC-44B6-92C2-43B2C24DEBEA}" destId="{BBCC91FB-61DE-4EDF-8751-24CB9C90BF97}" srcOrd="0" destOrd="0" presId="urn:microsoft.com/office/officeart/2005/8/layout/hProcess11"/>
    <dgm:cxn modelId="{751142A2-D45F-4B70-84BB-E2D6DA8A624C}" type="presParOf" srcId="{BBCC91FB-61DE-4EDF-8751-24CB9C90BF97}" destId="{5D5647F7-DB78-4B23-B375-AB5FBD3F47D7}" srcOrd="0" destOrd="0" presId="urn:microsoft.com/office/officeart/2005/8/layout/hProcess11"/>
    <dgm:cxn modelId="{1E60B0E4-C806-450C-9116-7D48ACF6517E}" type="presParOf" srcId="{BBCC91FB-61DE-4EDF-8751-24CB9C90BF97}" destId="{4C22CEA3-9167-4F22-AC4B-85E3B87180C1}" srcOrd="1" destOrd="0" presId="urn:microsoft.com/office/officeart/2005/8/layout/hProcess11"/>
    <dgm:cxn modelId="{14726664-E6FB-417B-B65A-EB2C91BF93A5}" type="presParOf" srcId="{BBCC91FB-61DE-4EDF-8751-24CB9C90BF97}" destId="{4779DDFA-FF5C-442F-BBE1-EB4E0CA2DF1B}" srcOrd="2" destOrd="0" presId="urn:microsoft.com/office/officeart/2005/8/layout/hProcess11"/>
    <dgm:cxn modelId="{880BCF00-136A-4C9A-9B99-8004782CD15D}" type="presParOf" srcId="{77C36E42-34BC-44B6-92C2-43B2C24DEBEA}" destId="{6992F7A8-0337-49A6-BB61-7416259C7554}" srcOrd="1" destOrd="0" presId="urn:microsoft.com/office/officeart/2005/8/layout/hProcess11"/>
    <dgm:cxn modelId="{7037C423-E3ED-4C6E-BF60-11137E629E76}" type="presParOf" srcId="{77C36E42-34BC-44B6-92C2-43B2C24DEBEA}" destId="{64DD8F98-0782-482D-B3E6-7DAA30206A13}" srcOrd="2" destOrd="0" presId="urn:microsoft.com/office/officeart/2005/8/layout/hProcess11"/>
    <dgm:cxn modelId="{88E5879F-58EC-4527-902F-497BB02D8DC4}" type="presParOf" srcId="{64DD8F98-0782-482D-B3E6-7DAA30206A13}" destId="{ED3B38BD-9D30-47C2-91D2-7E06CFD77DA1}" srcOrd="0" destOrd="0" presId="urn:microsoft.com/office/officeart/2005/8/layout/hProcess11"/>
    <dgm:cxn modelId="{29731066-18B6-4C83-B2BD-0866320AEB96}" type="presParOf" srcId="{64DD8F98-0782-482D-B3E6-7DAA30206A13}" destId="{766E2764-88B6-4F5B-97C4-7B01FD988A07}" srcOrd="1" destOrd="0" presId="urn:microsoft.com/office/officeart/2005/8/layout/hProcess11"/>
    <dgm:cxn modelId="{4A8D0FF9-AC07-43FA-84A4-626296868D3A}" type="presParOf" srcId="{64DD8F98-0782-482D-B3E6-7DAA30206A13}" destId="{9D843396-DD95-460A-8A8B-EBA06D009541}" srcOrd="2" destOrd="0" presId="urn:microsoft.com/office/officeart/2005/8/layout/hProcess11"/>
    <dgm:cxn modelId="{A6F5CB8F-05D4-4E1F-912B-F03BB69382D9}" type="presParOf" srcId="{77C36E42-34BC-44B6-92C2-43B2C24DEBEA}" destId="{34C5E484-AF19-4EB5-949A-2E1892013A2D}" srcOrd="3" destOrd="0" presId="urn:microsoft.com/office/officeart/2005/8/layout/hProcess11"/>
    <dgm:cxn modelId="{73029E0A-A6AA-4155-A915-D34E8BA4A378}" type="presParOf" srcId="{77C36E42-34BC-44B6-92C2-43B2C24DEBEA}" destId="{746610A5-E8EB-43FD-AF47-5C42AF429B18}" srcOrd="4" destOrd="0" presId="urn:microsoft.com/office/officeart/2005/8/layout/hProcess11"/>
    <dgm:cxn modelId="{AF120FCB-DDC1-46A1-82B9-9CBDF84E0EB2}" type="presParOf" srcId="{746610A5-E8EB-43FD-AF47-5C42AF429B18}" destId="{56B4E266-A4A6-4049-81C0-651F17ADFE0F}" srcOrd="0" destOrd="0" presId="urn:microsoft.com/office/officeart/2005/8/layout/hProcess11"/>
    <dgm:cxn modelId="{79AF1C7C-181B-45AE-9735-472FE502DEFD}" type="presParOf" srcId="{746610A5-E8EB-43FD-AF47-5C42AF429B18}" destId="{C99E3998-C6F3-4CCE-B9F4-C27F9F1DADCB}" srcOrd="1" destOrd="0" presId="urn:microsoft.com/office/officeart/2005/8/layout/hProcess11"/>
    <dgm:cxn modelId="{2A19E5BD-8AD7-46E0-A96F-425C16AA19C2}" type="presParOf" srcId="{746610A5-E8EB-43FD-AF47-5C42AF429B18}" destId="{C60E897C-A9D2-4608-8C9A-3315FA61752B}" srcOrd="2" destOrd="0" presId="urn:microsoft.com/office/officeart/2005/8/layout/hProcess11"/>
    <dgm:cxn modelId="{5B7CE433-8283-49F2-B4BE-4AAD2D8AB0FF}" type="presParOf" srcId="{77C36E42-34BC-44B6-92C2-43B2C24DEBEA}" destId="{9EF18C16-D5CC-4059-AAAB-23A33940EC3E}" srcOrd="5" destOrd="0" presId="urn:microsoft.com/office/officeart/2005/8/layout/hProcess11"/>
    <dgm:cxn modelId="{D5141D48-02EC-4FA2-B7AF-77FED9A5AF3A}" type="presParOf" srcId="{77C36E42-34BC-44B6-92C2-43B2C24DEBEA}" destId="{3972D84B-722D-44F8-912D-E8D683650A0C}" srcOrd="6" destOrd="0" presId="urn:microsoft.com/office/officeart/2005/8/layout/hProcess11"/>
    <dgm:cxn modelId="{BD8CFB43-049F-4A56-9C92-D244112E78C8}" type="presParOf" srcId="{3972D84B-722D-44F8-912D-E8D683650A0C}" destId="{39C27239-F75D-4EE0-957B-0A8D74FD834E}" srcOrd="0" destOrd="0" presId="urn:microsoft.com/office/officeart/2005/8/layout/hProcess11"/>
    <dgm:cxn modelId="{D64E5FAD-1BEC-4060-B413-901DEFCA043B}" type="presParOf" srcId="{3972D84B-722D-44F8-912D-E8D683650A0C}" destId="{FB7319C6-2254-4F7B-AEB4-411A9F08A54A}" srcOrd="1" destOrd="0" presId="urn:microsoft.com/office/officeart/2005/8/layout/hProcess11"/>
    <dgm:cxn modelId="{F3646B72-4D94-4AE3-B641-7E0656B186A6}" type="presParOf" srcId="{3972D84B-722D-44F8-912D-E8D683650A0C}" destId="{EA8E0A2D-825C-4A0D-A066-25205494D8D3}" srcOrd="2" destOrd="0" presId="urn:microsoft.com/office/officeart/2005/8/layout/hProcess11"/>
    <dgm:cxn modelId="{B7B007C9-8755-4B43-8957-DA1A4EF55F73}" type="presParOf" srcId="{77C36E42-34BC-44B6-92C2-43B2C24DEBEA}" destId="{AA5E6322-DCF9-4C92-AE18-BCFABB5DA4C1}" srcOrd="7" destOrd="0" presId="urn:microsoft.com/office/officeart/2005/8/layout/hProcess11"/>
    <dgm:cxn modelId="{B6B98479-977D-47B4-AB4D-AE03FAEC53AE}" type="presParOf" srcId="{77C36E42-34BC-44B6-92C2-43B2C24DEBEA}" destId="{3952BBF8-BD66-40DE-A1F2-2691FE7046DD}" srcOrd="8" destOrd="0" presId="urn:microsoft.com/office/officeart/2005/8/layout/hProcess11"/>
    <dgm:cxn modelId="{738E8F92-088E-4727-9109-64D3EA312679}" type="presParOf" srcId="{3952BBF8-BD66-40DE-A1F2-2691FE7046DD}" destId="{D5052F7D-4D40-4C24-88ED-06B3D93C79D0}" srcOrd="0" destOrd="0" presId="urn:microsoft.com/office/officeart/2005/8/layout/hProcess11"/>
    <dgm:cxn modelId="{0C901372-81E2-43D1-961F-9CD07F185D3D}" type="presParOf" srcId="{3952BBF8-BD66-40DE-A1F2-2691FE7046DD}" destId="{BBC8A20A-4733-4C72-9316-6205998A6EE9}" srcOrd="1" destOrd="0" presId="urn:microsoft.com/office/officeart/2005/8/layout/hProcess11"/>
    <dgm:cxn modelId="{FD3905E4-DA3E-4AD9-AEA6-B04F20F0CEDB}" type="presParOf" srcId="{3952BBF8-BD66-40DE-A1F2-2691FE7046DD}" destId="{5D8AACF5-9875-459B-8F54-7ECEDA7380E2}" srcOrd="2" destOrd="0" presId="urn:microsoft.com/office/officeart/2005/8/layout/hProcess11"/>
    <dgm:cxn modelId="{5502A9B2-2DB3-4E2E-B465-CA16C77B154F}" type="presParOf" srcId="{77C36E42-34BC-44B6-92C2-43B2C24DEBEA}" destId="{3D6D7954-88A2-4094-A744-470E8306F038}" srcOrd="9" destOrd="0" presId="urn:microsoft.com/office/officeart/2005/8/layout/hProcess11"/>
    <dgm:cxn modelId="{5297F0BD-26C2-4D0F-A4AE-BEF2F24343D6}" type="presParOf" srcId="{77C36E42-34BC-44B6-92C2-43B2C24DEBEA}" destId="{1FD32D2D-351A-40F0-9D64-EEBCE51712F9}" srcOrd="10" destOrd="0" presId="urn:microsoft.com/office/officeart/2005/8/layout/hProcess11"/>
    <dgm:cxn modelId="{75D4129C-BBFC-4B68-898A-27878B2268F9}" type="presParOf" srcId="{1FD32D2D-351A-40F0-9D64-EEBCE51712F9}" destId="{F06A45C7-1196-490B-A6EC-E12F0D169408}" srcOrd="0" destOrd="0" presId="urn:microsoft.com/office/officeart/2005/8/layout/hProcess11"/>
    <dgm:cxn modelId="{8952DA32-CFE0-44FA-8D32-D3A1390A6AF2}" type="presParOf" srcId="{1FD32D2D-351A-40F0-9D64-EEBCE51712F9}" destId="{3324C3AD-0192-48C4-9017-FCB54F358791}" srcOrd="1" destOrd="0" presId="urn:microsoft.com/office/officeart/2005/8/layout/hProcess11"/>
    <dgm:cxn modelId="{7BD9A161-0FBE-41EC-949E-68E2097B3A6B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Research Modules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DF5F7AFB-E6B4-4F08-95BB-AA5C2148E006}" type="presOf" srcId="{3319F139-E460-424E-96E5-841A1A7E5F6F}" destId="{39C27239-F75D-4EE0-957B-0A8D74FD834E}" srcOrd="0" destOrd="0" presId="urn:microsoft.com/office/officeart/2005/8/layout/hProcess11"/>
    <dgm:cxn modelId="{C827D584-8067-4F6C-BF3B-885922588DF9}" type="presOf" srcId="{4526E0D1-AB07-4AE5-81E3-F356292CC4A6}" destId="{5D5647F7-DB78-4B23-B375-AB5FBD3F47D7}" srcOrd="0" destOrd="0" presId="urn:microsoft.com/office/officeart/2005/8/layout/hProcess11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0C287A2B-FA3F-4C92-8DE7-E5BA429C3ED5}" type="presOf" srcId="{11D918A4-4E48-4553-A8D5-06F2708313B0}" destId="{F06A45C7-1196-490B-A6EC-E12F0D169408}" srcOrd="0" destOrd="0" presId="urn:microsoft.com/office/officeart/2005/8/layout/hProcess11"/>
    <dgm:cxn modelId="{E3803419-EDF7-45C6-BD27-CD4A27A7D537}" type="presOf" srcId="{D712B0C3-1BDA-4CF1-9E7B-B4BCE4BC5A05}" destId="{DE7CCA1C-A21B-4317-A038-316A91AE43F3}" srcOrd="0" destOrd="0" presId="urn:microsoft.com/office/officeart/2005/8/layout/hProcess11"/>
    <dgm:cxn modelId="{FE78D047-1CA6-4762-A507-B8BEF439DF8D}" type="presOf" srcId="{4D6C167E-1AFF-4E55-BC01-51D57C433C6B}" destId="{56B4E266-A4A6-4049-81C0-651F17ADFE0F}" srcOrd="0" destOrd="0" presId="urn:microsoft.com/office/officeart/2005/8/layout/hProcess11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7F9DFCC9-CCB1-4184-B39A-E70A4F0B140E}" type="presOf" srcId="{A6D97819-335A-4150-84F1-C4DF492007CA}" destId="{D5052F7D-4D40-4C24-88ED-06B3D93C79D0}" srcOrd="0" destOrd="0" presId="urn:microsoft.com/office/officeart/2005/8/layout/hProcess11"/>
    <dgm:cxn modelId="{6FF10B9F-5134-40EF-8A03-E82A0F2AC376}" type="presOf" srcId="{A71135F7-CB2A-4E1A-AE25-B8A4B4D5908B}" destId="{ED3B38BD-9D30-47C2-91D2-7E06CFD77DA1}" srcOrd="0" destOrd="0" presId="urn:microsoft.com/office/officeart/2005/8/layout/hProcess11"/>
    <dgm:cxn modelId="{3DA96818-F1D0-441F-B877-9FEBA1ADA862}" type="presParOf" srcId="{DE7CCA1C-A21B-4317-A038-316A91AE43F3}" destId="{4319D80C-BFC7-42A5-9151-A671888BCEF2}" srcOrd="0" destOrd="0" presId="urn:microsoft.com/office/officeart/2005/8/layout/hProcess11"/>
    <dgm:cxn modelId="{BD1BE1E2-56FC-4EDF-9047-6E8BA86C54DB}" type="presParOf" srcId="{DE7CCA1C-A21B-4317-A038-316A91AE43F3}" destId="{77C36E42-34BC-44B6-92C2-43B2C24DEBEA}" srcOrd="1" destOrd="0" presId="urn:microsoft.com/office/officeart/2005/8/layout/hProcess11"/>
    <dgm:cxn modelId="{28A4910E-233B-4BD8-A3A5-C9D0E335F364}" type="presParOf" srcId="{77C36E42-34BC-44B6-92C2-43B2C24DEBEA}" destId="{BBCC91FB-61DE-4EDF-8751-24CB9C90BF97}" srcOrd="0" destOrd="0" presId="urn:microsoft.com/office/officeart/2005/8/layout/hProcess11"/>
    <dgm:cxn modelId="{E7D011AC-7456-48E4-BF97-C3E145BE9F0B}" type="presParOf" srcId="{BBCC91FB-61DE-4EDF-8751-24CB9C90BF97}" destId="{5D5647F7-DB78-4B23-B375-AB5FBD3F47D7}" srcOrd="0" destOrd="0" presId="urn:microsoft.com/office/officeart/2005/8/layout/hProcess11"/>
    <dgm:cxn modelId="{236637AC-A28B-4E2E-BBBD-81596ABC468C}" type="presParOf" srcId="{BBCC91FB-61DE-4EDF-8751-24CB9C90BF97}" destId="{4C22CEA3-9167-4F22-AC4B-85E3B87180C1}" srcOrd="1" destOrd="0" presId="urn:microsoft.com/office/officeart/2005/8/layout/hProcess11"/>
    <dgm:cxn modelId="{2551FFC6-2ED8-4CF7-8375-4458FE96A052}" type="presParOf" srcId="{BBCC91FB-61DE-4EDF-8751-24CB9C90BF97}" destId="{4779DDFA-FF5C-442F-BBE1-EB4E0CA2DF1B}" srcOrd="2" destOrd="0" presId="urn:microsoft.com/office/officeart/2005/8/layout/hProcess11"/>
    <dgm:cxn modelId="{7D08DAFC-F290-47D8-84C4-CC903939DBA1}" type="presParOf" srcId="{77C36E42-34BC-44B6-92C2-43B2C24DEBEA}" destId="{6992F7A8-0337-49A6-BB61-7416259C7554}" srcOrd="1" destOrd="0" presId="urn:microsoft.com/office/officeart/2005/8/layout/hProcess11"/>
    <dgm:cxn modelId="{C8E7E10E-F7DA-4F11-8774-846609592656}" type="presParOf" srcId="{77C36E42-34BC-44B6-92C2-43B2C24DEBEA}" destId="{64DD8F98-0782-482D-B3E6-7DAA30206A13}" srcOrd="2" destOrd="0" presId="urn:microsoft.com/office/officeart/2005/8/layout/hProcess11"/>
    <dgm:cxn modelId="{F23219FA-1C05-4219-B240-A20E8C72486B}" type="presParOf" srcId="{64DD8F98-0782-482D-B3E6-7DAA30206A13}" destId="{ED3B38BD-9D30-47C2-91D2-7E06CFD77DA1}" srcOrd="0" destOrd="0" presId="urn:microsoft.com/office/officeart/2005/8/layout/hProcess11"/>
    <dgm:cxn modelId="{C11D12FC-B8BE-4A7B-BF3E-0DC63D40CEB8}" type="presParOf" srcId="{64DD8F98-0782-482D-B3E6-7DAA30206A13}" destId="{766E2764-88B6-4F5B-97C4-7B01FD988A07}" srcOrd="1" destOrd="0" presId="urn:microsoft.com/office/officeart/2005/8/layout/hProcess11"/>
    <dgm:cxn modelId="{5D36238F-A68C-41C3-BCC9-88966211A22C}" type="presParOf" srcId="{64DD8F98-0782-482D-B3E6-7DAA30206A13}" destId="{9D843396-DD95-460A-8A8B-EBA06D009541}" srcOrd="2" destOrd="0" presId="urn:microsoft.com/office/officeart/2005/8/layout/hProcess11"/>
    <dgm:cxn modelId="{447C1815-02D7-4004-AD1D-297860DAC411}" type="presParOf" srcId="{77C36E42-34BC-44B6-92C2-43B2C24DEBEA}" destId="{34C5E484-AF19-4EB5-949A-2E1892013A2D}" srcOrd="3" destOrd="0" presId="urn:microsoft.com/office/officeart/2005/8/layout/hProcess11"/>
    <dgm:cxn modelId="{00724C06-AF07-49ED-BB0B-27ADCC751C4C}" type="presParOf" srcId="{77C36E42-34BC-44B6-92C2-43B2C24DEBEA}" destId="{746610A5-E8EB-43FD-AF47-5C42AF429B18}" srcOrd="4" destOrd="0" presId="urn:microsoft.com/office/officeart/2005/8/layout/hProcess11"/>
    <dgm:cxn modelId="{2C5917AA-664B-4422-A1C4-864F99A853DF}" type="presParOf" srcId="{746610A5-E8EB-43FD-AF47-5C42AF429B18}" destId="{56B4E266-A4A6-4049-81C0-651F17ADFE0F}" srcOrd="0" destOrd="0" presId="urn:microsoft.com/office/officeart/2005/8/layout/hProcess11"/>
    <dgm:cxn modelId="{10A70B83-0805-4932-9257-3BEF828320F7}" type="presParOf" srcId="{746610A5-E8EB-43FD-AF47-5C42AF429B18}" destId="{C99E3998-C6F3-4CCE-B9F4-C27F9F1DADCB}" srcOrd="1" destOrd="0" presId="urn:microsoft.com/office/officeart/2005/8/layout/hProcess11"/>
    <dgm:cxn modelId="{42D28B41-55F8-4E42-A103-77914CD4FA9A}" type="presParOf" srcId="{746610A5-E8EB-43FD-AF47-5C42AF429B18}" destId="{C60E897C-A9D2-4608-8C9A-3315FA61752B}" srcOrd="2" destOrd="0" presId="urn:microsoft.com/office/officeart/2005/8/layout/hProcess11"/>
    <dgm:cxn modelId="{EE70D3A6-034A-40AA-A999-1D35ED1A3EA0}" type="presParOf" srcId="{77C36E42-34BC-44B6-92C2-43B2C24DEBEA}" destId="{9EF18C16-D5CC-4059-AAAB-23A33940EC3E}" srcOrd="5" destOrd="0" presId="urn:microsoft.com/office/officeart/2005/8/layout/hProcess11"/>
    <dgm:cxn modelId="{0CCEEDF1-99ED-415A-AFE7-40916D9134AC}" type="presParOf" srcId="{77C36E42-34BC-44B6-92C2-43B2C24DEBEA}" destId="{3972D84B-722D-44F8-912D-E8D683650A0C}" srcOrd="6" destOrd="0" presId="urn:microsoft.com/office/officeart/2005/8/layout/hProcess11"/>
    <dgm:cxn modelId="{AB173890-D9A4-462F-BC69-3012E58407EC}" type="presParOf" srcId="{3972D84B-722D-44F8-912D-E8D683650A0C}" destId="{39C27239-F75D-4EE0-957B-0A8D74FD834E}" srcOrd="0" destOrd="0" presId="urn:microsoft.com/office/officeart/2005/8/layout/hProcess11"/>
    <dgm:cxn modelId="{4E8A513F-4E6F-432A-B08A-37C6A240B78D}" type="presParOf" srcId="{3972D84B-722D-44F8-912D-E8D683650A0C}" destId="{FB7319C6-2254-4F7B-AEB4-411A9F08A54A}" srcOrd="1" destOrd="0" presId="urn:microsoft.com/office/officeart/2005/8/layout/hProcess11"/>
    <dgm:cxn modelId="{80F5B883-061D-4C95-9B0A-C84C5810F447}" type="presParOf" srcId="{3972D84B-722D-44F8-912D-E8D683650A0C}" destId="{EA8E0A2D-825C-4A0D-A066-25205494D8D3}" srcOrd="2" destOrd="0" presId="urn:microsoft.com/office/officeart/2005/8/layout/hProcess11"/>
    <dgm:cxn modelId="{1A3D683F-280D-49F7-BF37-9D0F3EC45822}" type="presParOf" srcId="{77C36E42-34BC-44B6-92C2-43B2C24DEBEA}" destId="{AA5E6322-DCF9-4C92-AE18-BCFABB5DA4C1}" srcOrd="7" destOrd="0" presId="urn:microsoft.com/office/officeart/2005/8/layout/hProcess11"/>
    <dgm:cxn modelId="{0A4F3262-8588-433D-B8F1-21F7E7D1E8C5}" type="presParOf" srcId="{77C36E42-34BC-44B6-92C2-43B2C24DEBEA}" destId="{3952BBF8-BD66-40DE-A1F2-2691FE7046DD}" srcOrd="8" destOrd="0" presId="urn:microsoft.com/office/officeart/2005/8/layout/hProcess11"/>
    <dgm:cxn modelId="{7D5530B4-83CD-4932-B70F-94266CC6AE68}" type="presParOf" srcId="{3952BBF8-BD66-40DE-A1F2-2691FE7046DD}" destId="{D5052F7D-4D40-4C24-88ED-06B3D93C79D0}" srcOrd="0" destOrd="0" presId="urn:microsoft.com/office/officeart/2005/8/layout/hProcess11"/>
    <dgm:cxn modelId="{F72A8D58-CFF9-49BD-94AC-C2BFCDB9C1CA}" type="presParOf" srcId="{3952BBF8-BD66-40DE-A1F2-2691FE7046DD}" destId="{BBC8A20A-4733-4C72-9316-6205998A6EE9}" srcOrd="1" destOrd="0" presId="urn:microsoft.com/office/officeart/2005/8/layout/hProcess11"/>
    <dgm:cxn modelId="{82B26F72-89A6-4E39-A4F5-6CD0B3F092D0}" type="presParOf" srcId="{3952BBF8-BD66-40DE-A1F2-2691FE7046DD}" destId="{5D8AACF5-9875-459B-8F54-7ECEDA7380E2}" srcOrd="2" destOrd="0" presId="urn:microsoft.com/office/officeart/2005/8/layout/hProcess11"/>
    <dgm:cxn modelId="{8AFD0CA4-944E-4E9A-A437-54314AA75AA8}" type="presParOf" srcId="{77C36E42-34BC-44B6-92C2-43B2C24DEBEA}" destId="{3D6D7954-88A2-4094-A744-470E8306F038}" srcOrd="9" destOrd="0" presId="urn:microsoft.com/office/officeart/2005/8/layout/hProcess11"/>
    <dgm:cxn modelId="{7314DD14-89B0-476E-BE04-FDE52D8AA223}" type="presParOf" srcId="{77C36E42-34BC-44B6-92C2-43B2C24DEBEA}" destId="{1FD32D2D-351A-40F0-9D64-EEBCE51712F9}" srcOrd="10" destOrd="0" presId="urn:microsoft.com/office/officeart/2005/8/layout/hProcess11"/>
    <dgm:cxn modelId="{19631755-A46D-43A1-A35A-BB45F0F88196}" type="presParOf" srcId="{1FD32D2D-351A-40F0-9D64-EEBCE51712F9}" destId="{F06A45C7-1196-490B-A6EC-E12F0D169408}" srcOrd="0" destOrd="0" presId="urn:microsoft.com/office/officeart/2005/8/layout/hProcess11"/>
    <dgm:cxn modelId="{5B5C31BE-C0B2-497C-A579-4D9A646225EA}" type="presParOf" srcId="{1FD32D2D-351A-40F0-9D64-EEBCE51712F9}" destId="{3324C3AD-0192-48C4-9017-FCB54F358791}" srcOrd="1" destOrd="0" presId="urn:microsoft.com/office/officeart/2005/8/layout/hProcess11"/>
    <dgm:cxn modelId="{A237B8E2-5FB1-456A-9BA2-7A6E12B3E988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Research Modules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5765EB4B-1B50-439D-9109-A57B24D2CEC2}" type="presOf" srcId="{A71135F7-CB2A-4E1A-AE25-B8A4B4D5908B}" destId="{ED3B38BD-9D30-47C2-91D2-7E06CFD77DA1}" srcOrd="0" destOrd="0" presId="urn:microsoft.com/office/officeart/2005/8/layout/hProcess11"/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789783ED-797B-4654-B3BB-679FE7227640}" type="presOf" srcId="{3319F139-E460-424E-96E5-841A1A7E5F6F}" destId="{39C27239-F75D-4EE0-957B-0A8D74FD834E}" srcOrd="0" destOrd="0" presId="urn:microsoft.com/office/officeart/2005/8/layout/hProcess11"/>
    <dgm:cxn modelId="{CD2FA59C-5D40-47C3-9BA6-34A18C20A083}" type="presOf" srcId="{4D6C167E-1AFF-4E55-BC01-51D57C433C6B}" destId="{56B4E266-A4A6-4049-81C0-651F17ADFE0F}" srcOrd="0" destOrd="0" presId="urn:microsoft.com/office/officeart/2005/8/layout/hProcess11"/>
    <dgm:cxn modelId="{5571F426-D07A-433B-A39D-00C0FB4F1BAF}" type="presOf" srcId="{4526E0D1-AB07-4AE5-81E3-F356292CC4A6}" destId="{5D5647F7-DB78-4B23-B375-AB5FBD3F47D7}" srcOrd="0" destOrd="0" presId="urn:microsoft.com/office/officeart/2005/8/layout/hProcess11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C1A2CCAC-F2C2-4730-8067-F4A63F5BBFB8}" type="presOf" srcId="{11D918A4-4E48-4553-A8D5-06F2708313B0}" destId="{F06A45C7-1196-490B-A6EC-E12F0D169408}" srcOrd="0" destOrd="0" presId="urn:microsoft.com/office/officeart/2005/8/layout/hProcess11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06E8EFED-FABD-4FFE-A07D-4D4FF4885E28}" type="presOf" srcId="{D712B0C3-1BDA-4CF1-9E7B-B4BCE4BC5A05}" destId="{DE7CCA1C-A21B-4317-A038-316A91AE43F3}" srcOrd="0" destOrd="0" presId="urn:microsoft.com/office/officeart/2005/8/layout/hProcess11"/>
    <dgm:cxn modelId="{4A96B4DA-296E-4F45-8520-333D3C89B74B}" type="presOf" srcId="{A6D97819-335A-4150-84F1-C4DF492007CA}" destId="{D5052F7D-4D40-4C24-88ED-06B3D93C79D0}" srcOrd="0" destOrd="0" presId="urn:microsoft.com/office/officeart/2005/8/layout/hProcess11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73C6E5C2-52E9-4503-88B6-313F36CF97C8}" type="presParOf" srcId="{DE7CCA1C-A21B-4317-A038-316A91AE43F3}" destId="{4319D80C-BFC7-42A5-9151-A671888BCEF2}" srcOrd="0" destOrd="0" presId="urn:microsoft.com/office/officeart/2005/8/layout/hProcess11"/>
    <dgm:cxn modelId="{A4F2D97A-9BD7-4BCC-B7AE-E500E09BC3BD}" type="presParOf" srcId="{DE7CCA1C-A21B-4317-A038-316A91AE43F3}" destId="{77C36E42-34BC-44B6-92C2-43B2C24DEBEA}" srcOrd="1" destOrd="0" presId="urn:microsoft.com/office/officeart/2005/8/layout/hProcess11"/>
    <dgm:cxn modelId="{C6A7517D-C0BE-42F4-A242-BC3C8CF1B99B}" type="presParOf" srcId="{77C36E42-34BC-44B6-92C2-43B2C24DEBEA}" destId="{BBCC91FB-61DE-4EDF-8751-24CB9C90BF97}" srcOrd="0" destOrd="0" presId="urn:microsoft.com/office/officeart/2005/8/layout/hProcess11"/>
    <dgm:cxn modelId="{FD476BF7-1386-422D-89E6-3CEBC11C3785}" type="presParOf" srcId="{BBCC91FB-61DE-4EDF-8751-24CB9C90BF97}" destId="{5D5647F7-DB78-4B23-B375-AB5FBD3F47D7}" srcOrd="0" destOrd="0" presId="urn:microsoft.com/office/officeart/2005/8/layout/hProcess11"/>
    <dgm:cxn modelId="{4378A7AE-FA29-4BF7-8DC5-83D2DB1D6D24}" type="presParOf" srcId="{BBCC91FB-61DE-4EDF-8751-24CB9C90BF97}" destId="{4C22CEA3-9167-4F22-AC4B-85E3B87180C1}" srcOrd="1" destOrd="0" presId="urn:microsoft.com/office/officeart/2005/8/layout/hProcess11"/>
    <dgm:cxn modelId="{1696A366-9C39-4FAE-808E-DE9A47B619CD}" type="presParOf" srcId="{BBCC91FB-61DE-4EDF-8751-24CB9C90BF97}" destId="{4779DDFA-FF5C-442F-BBE1-EB4E0CA2DF1B}" srcOrd="2" destOrd="0" presId="urn:microsoft.com/office/officeart/2005/8/layout/hProcess11"/>
    <dgm:cxn modelId="{21C54574-515B-4D3D-8F1A-53234713ADC5}" type="presParOf" srcId="{77C36E42-34BC-44B6-92C2-43B2C24DEBEA}" destId="{6992F7A8-0337-49A6-BB61-7416259C7554}" srcOrd="1" destOrd="0" presId="urn:microsoft.com/office/officeart/2005/8/layout/hProcess11"/>
    <dgm:cxn modelId="{77C884FF-D976-4684-87E8-AE2FF2D9DBA3}" type="presParOf" srcId="{77C36E42-34BC-44B6-92C2-43B2C24DEBEA}" destId="{64DD8F98-0782-482D-B3E6-7DAA30206A13}" srcOrd="2" destOrd="0" presId="urn:microsoft.com/office/officeart/2005/8/layout/hProcess11"/>
    <dgm:cxn modelId="{B3044827-AE18-4EED-A46C-4A3EFBC29EA2}" type="presParOf" srcId="{64DD8F98-0782-482D-B3E6-7DAA30206A13}" destId="{ED3B38BD-9D30-47C2-91D2-7E06CFD77DA1}" srcOrd="0" destOrd="0" presId="urn:microsoft.com/office/officeart/2005/8/layout/hProcess11"/>
    <dgm:cxn modelId="{653CD438-99A8-4558-9A2D-41B53C95B75D}" type="presParOf" srcId="{64DD8F98-0782-482D-B3E6-7DAA30206A13}" destId="{766E2764-88B6-4F5B-97C4-7B01FD988A07}" srcOrd="1" destOrd="0" presId="urn:microsoft.com/office/officeart/2005/8/layout/hProcess11"/>
    <dgm:cxn modelId="{4A3BBD17-FB82-4661-86B4-E2CDDB9A85E9}" type="presParOf" srcId="{64DD8F98-0782-482D-B3E6-7DAA30206A13}" destId="{9D843396-DD95-460A-8A8B-EBA06D009541}" srcOrd="2" destOrd="0" presId="urn:microsoft.com/office/officeart/2005/8/layout/hProcess11"/>
    <dgm:cxn modelId="{72D2E2B2-CD0B-4AB3-A077-462A578E6176}" type="presParOf" srcId="{77C36E42-34BC-44B6-92C2-43B2C24DEBEA}" destId="{34C5E484-AF19-4EB5-949A-2E1892013A2D}" srcOrd="3" destOrd="0" presId="urn:microsoft.com/office/officeart/2005/8/layout/hProcess11"/>
    <dgm:cxn modelId="{885061AF-166B-4D8C-87C3-A99C6C7E6F10}" type="presParOf" srcId="{77C36E42-34BC-44B6-92C2-43B2C24DEBEA}" destId="{746610A5-E8EB-43FD-AF47-5C42AF429B18}" srcOrd="4" destOrd="0" presId="urn:microsoft.com/office/officeart/2005/8/layout/hProcess11"/>
    <dgm:cxn modelId="{742110B0-97D3-4476-B32D-71F993E75C53}" type="presParOf" srcId="{746610A5-E8EB-43FD-AF47-5C42AF429B18}" destId="{56B4E266-A4A6-4049-81C0-651F17ADFE0F}" srcOrd="0" destOrd="0" presId="urn:microsoft.com/office/officeart/2005/8/layout/hProcess11"/>
    <dgm:cxn modelId="{470B983D-9A87-459F-83BC-5915387DA0CB}" type="presParOf" srcId="{746610A5-E8EB-43FD-AF47-5C42AF429B18}" destId="{C99E3998-C6F3-4CCE-B9F4-C27F9F1DADCB}" srcOrd="1" destOrd="0" presId="urn:microsoft.com/office/officeart/2005/8/layout/hProcess11"/>
    <dgm:cxn modelId="{6A0AD9C1-E59C-4C48-98A7-9DA0C133B748}" type="presParOf" srcId="{746610A5-E8EB-43FD-AF47-5C42AF429B18}" destId="{C60E897C-A9D2-4608-8C9A-3315FA61752B}" srcOrd="2" destOrd="0" presId="urn:microsoft.com/office/officeart/2005/8/layout/hProcess11"/>
    <dgm:cxn modelId="{40B8EE1E-89BC-4E58-9F26-41AE44D90AB3}" type="presParOf" srcId="{77C36E42-34BC-44B6-92C2-43B2C24DEBEA}" destId="{9EF18C16-D5CC-4059-AAAB-23A33940EC3E}" srcOrd="5" destOrd="0" presId="urn:microsoft.com/office/officeart/2005/8/layout/hProcess11"/>
    <dgm:cxn modelId="{CACE8874-F2A0-49D5-A966-7402A4F19EF2}" type="presParOf" srcId="{77C36E42-34BC-44B6-92C2-43B2C24DEBEA}" destId="{3972D84B-722D-44F8-912D-E8D683650A0C}" srcOrd="6" destOrd="0" presId="urn:microsoft.com/office/officeart/2005/8/layout/hProcess11"/>
    <dgm:cxn modelId="{C8D83CF4-48CB-432E-97AC-63E0E60FBF58}" type="presParOf" srcId="{3972D84B-722D-44F8-912D-E8D683650A0C}" destId="{39C27239-F75D-4EE0-957B-0A8D74FD834E}" srcOrd="0" destOrd="0" presId="urn:microsoft.com/office/officeart/2005/8/layout/hProcess11"/>
    <dgm:cxn modelId="{D01660DD-974D-46AA-8AD7-CCC9FFA7351D}" type="presParOf" srcId="{3972D84B-722D-44F8-912D-E8D683650A0C}" destId="{FB7319C6-2254-4F7B-AEB4-411A9F08A54A}" srcOrd="1" destOrd="0" presId="urn:microsoft.com/office/officeart/2005/8/layout/hProcess11"/>
    <dgm:cxn modelId="{7B4EA6A3-D243-45AC-9687-D222D7215D11}" type="presParOf" srcId="{3972D84B-722D-44F8-912D-E8D683650A0C}" destId="{EA8E0A2D-825C-4A0D-A066-25205494D8D3}" srcOrd="2" destOrd="0" presId="urn:microsoft.com/office/officeart/2005/8/layout/hProcess11"/>
    <dgm:cxn modelId="{229728D6-5DC8-4022-9F14-B2EE340BFAC2}" type="presParOf" srcId="{77C36E42-34BC-44B6-92C2-43B2C24DEBEA}" destId="{AA5E6322-DCF9-4C92-AE18-BCFABB5DA4C1}" srcOrd="7" destOrd="0" presId="urn:microsoft.com/office/officeart/2005/8/layout/hProcess11"/>
    <dgm:cxn modelId="{6120FEE3-B191-4EC6-8926-85D36758432A}" type="presParOf" srcId="{77C36E42-34BC-44B6-92C2-43B2C24DEBEA}" destId="{3952BBF8-BD66-40DE-A1F2-2691FE7046DD}" srcOrd="8" destOrd="0" presId="urn:microsoft.com/office/officeart/2005/8/layout/hProcess11"/>
    <dgm:cxn modelId="{FBFE7A5D-9FAE-4426-AEEA-5E600DB8A5C0}" type="presParOf" srcId="{3952BBF8-BD66-40DE-A1F2-2691FE7046DD}" destId="{D5052F7D-4D40-4C24-88ED-06B3D93C79D0}" srcOrd="0" destOrd="0" presId="urn:microsoft.com/office/officeart/2005/8/layout/hProcess11"/>
    <dgm:cxn modelId="{6E521520-FF83-4C3B-A831-E6BABD378FC6}" type="presParOf" srcId="{3952BBF8-BD66-40DE-A1F2-2691FE7046DD}" destId="{BBC8A20A-4733-4C72-9316-6205998A6EE9}" srcOrd="1" destOrd="0" presId="urn:microsoft.com/office/officeart/2005/8/layout/hProcess11"/>
    <dgm:cxn modelId="{2AB5D52A-4A06-4BAD-8C99-8AFF683BFDAB}" type="presParOf" srcId="{3952BBF8-BD66-40DE-A1F2-2691FE7046DD}" destId="{5D8AACF5-9875-459B-8F54-7ECEDA7380E2}" srcOrd="2" destOrd="0" presId="urn:microsoft.com/office/officeart/2005/8/layout/hProcess11"/>
    <dgm:cxn modelId="{ED708494-F55B-4707-999E-48E1FFB03C85}" type="presParOf" srcId="{77C36E42-34BC-44B6-92C2-43B2C24DEBEA}" destId="{3D6D7954-88A2-4094-A744-470E8306F038}" srcOrd="9" destOrd="0" presId="urn:microsoft.com/office/officeart/2005/8/layout/hProcess11"/>
    <dgm:cxn modelId="{FFAC2C90-6714-4296-88A5-376214267F6C}" type="presParOf" srcId="{77C36E42-34BC-44B6-92C2-43B2C24DEBEA}" destId="{1FD32D2D-351A-40F0-9D64-EEBCE51712F9}" srcOrd="10" destOrd="0" presId="urn:microsoft.com/office/officeart/2005/8/layout/hProcess11"/>
    <dgm:cxn modelId="{97E0A39D-4372-41D6-A1FB-A6054907D5AA}" type="presParOf" srcId="{1FD32D2D-351A-40F0-9D64-EEBCE51712F9}" destId="{F06A45C7-1196-490B-A6EC-E12F0D169408}" srcOrd="0" destOrd="0" presId="urn:microsoft.com/office/officeart/2005/8/layout/hProcess11"/>
    <dgm:cxn modelId="{88989B99-4163-4558-8368-4BDD41E8F6F7}" type="presParOf" srcId="{1FD32D2D-351A-40F0-9D64-EEBCE51712F9}" destId="{3324C3AD-0192-48C4-9017-FCB54F358791}" srcOrd="1" destOrd="0" presId="urn:microsoft.com/office/officeart/2005/8/layout/hProcess11"/>
    <dgm:cxn modelId="{57BD314C-AB9A-4B53-9A7A-68DE2AD2226A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Research Modules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E63B5C42-8A01-48AA-B515-116E7EDCA500}" type="presOf" srcId="{A71135F7-CB2A-4E1A-AE25-B8A4B4D5908B}" destId="{ED3B38BD-9D30-47C2-91D2-7E06CFD77DA1}" srcOrd="0" destOrd="0" presId="urn:microsoft.com/office/officeart/2005/8/layout/hProcess11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BB5AAC42-C3BC-49B7-9B0E-10764D67332A}" type="presOf" srcId="{D712B0C3-1BDA-4CF1-9E7B-B4BCE4BC5A05}" destId="{DE7CCA1C-A21B-4317-A038-316A91AE43F3}" srcOrd="0" destOrd="0" presId="urn:microsoft.com/office/officeart/2005/8/layout/hProcess11"/>
    <dgm:cxn modelId="{505D1419-D827-4E03-B496-E48AB60841E6}" type="presOf" srcId="{A6D97819-335A-4150-84F1-C4DF492007CA}" destId="{D5052F7D-4D40-4C24-88ED-06B3D93C79D0}" srcOrd="0" destOrd="0" presId="urn:microsoft.com/office/officeart/2005/8/layout/hProcess11"/>
    <dgm:cxn modelId="{C1CFCA03-0B89-4AC4-82D0-72BE048F8B18}" type="presOf" srcId="{3319F139-E460-424E-96E5-841A1A7E5F6F}" destId="{39C27239-F75D-4EE0-957B-0A8D74FD834E}" srcOrd="0" destOrd="0" presId="urn:microsoft.com/office/officeart/2005/8/layout/hProcess11"/>
    <dgm:cxn modelId="{962A6FE9-27E8-42C0-AD89-A2D8C6107477}" type="presOf" srcId="{11D918A4-4E48-4553-A8D5-06F2708313B0}" destId="{F06A45C7-1196-490B-A6EC-E12F0D169408}" srcOrd="0" destOrd="0" presId="urn:microsoft.com/office/officeart/2005/8/layout/hProcess11"/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10C7FC3D-3E3A-46B3-BFA1-9312249C69F6}" type="presOf" srcId="{4D6C167E-1AFF-4E55-BC01-51D57C433C6B}" destId="{56B4E266-A4A6-4049-81C0-651F17ADFE0F}" srcOrd="0" destOrd="0" presId="urn:microsoft.com/office/officeart/2005/8/layout/hProcess11"/>
    <dgm:cxn modelId="{3E3A0468-3BB2-4B60-8EEE-73C3A0E48C34}" type="presOf" srcId="{4526E0D1-AB07-4AE5-81E3-F356292CC4A6}" destId="{5D5647F7-DB78-4B23-B375-AB5FBD3F47D7}" srcOrd="0" destOrd="0" presId="urn:microsoft.com/office/officeart/2005/8/layout/hProcess11"/>
    <dgm:cxn modelId="{89C632A0-722F-445E-9736-AC55295300F2}" type="presParOf" srcId="{DE7CCA1C-A21B-4317-A038-316A91AE43F3}" destId="{4319D80C-BFC7-42A5-9151-A671888BCEF2}" srcOrd="0" destOrd="0" presId="urn:microsoft.com/office/officeart/2005/8/layout/hProcess11"/>
    <dgm:cxn modelId="{FBFF5833-DF87-40C9-860B-D133C8DB549D}" type="presParOf" srcId="{DE7CCA1C-A21B-4317-A038-316A91AE43F3}" destId="{77C36E42-34BC-44B6-92C2-43B2C24DEBEA}" srcOrd="1" destOrd="0" presId="urn:microsoft.com/office/officeart/2005/8/layout/hProcess11"/>
    <dgm:cxn modelId="{25B146AB-7F14-4E60-93BB-1EE73C0945EF}" type="presParOf" srcId="{77C36E42-34BC-44B6-92C2-43B2C24DEBEA}" destId="{BBCC91FB-61DE-4EDF-8751-24CB9C90BF97}" srcOrd="0" destOrd="0" presId="urn:microsoft.com/office/officeart/2005/8/layout/hProcess11"/>
    <dgm:cxn modelId="{8423FB66-C4E7-497A-9405-830772337BBE}" type="presParOf" srcId="{BBCC91FB-61DE-4EDF-8751-24CB9C90BF97}" destId="{5D5647F7-DB78-4B23-B375-AB5FBD3F47D7}" srcOrd="0" destOrd="0" presId="urn:microsoft.com/office/officeart/2005/8/layout/hProcess11"/>
    <dgm:cxn modelId="{53FD8D41-D36A-49A1-9ACA-FDDD9C8EBFC8}" type="presParOf" srcId="{BBCC91FB-61DE-4EDF-8751-24CB9C90BF97}" destId="{4C22CEA3-9167-4F22-AC4B-85E3B87180C1}" srcOrd="1" destOrd="0" presId="urn:microsoft.com/office/officeart/2005/8/layout/hProcess11"/>
    <dgm:cxn modelId="{AF196332-01EA-4F1B-8F7B-98AF60B239F2}" type="presParOf" srcId="{BBCC91FB-61DE-4EDF-8751-24CB9C90BF97}" destId="{4779DDFA-FF5C-442F-BBE1-EB4E0CA2DF1B}" srcOrd="2" destOrd="0" presId="urn:microsoft.com/office/officeart/2005/8/layout/hProcess11"/>
    <dgm:cxn modelId="{DE0A0EBC-B824-4651-A049-4A699EA92840}" type="presParOf" srcId="{77C36E42-34BC-44B6-92C2-43B2C24DEBEA}" destId="{6992F7A8-0337-49A6-BB61-7416259C7554}" srcOrd="1" destOrd="0" presId="urn:microsoft.com/office/officeart/2005/8/layout/hProcess11"/>
    <dgm:cxn modelId="{A52CCF7C-6193-40FD-8400-D58BB1975C04}" type="presParOf" srcId="{77C36E42-34BC-44B6-92C2-43B2C24DEBEA}" destId="{64DD8F98-0782-482D-B3E6-7DAA30206A13}" srcOrd="2" destOrd="0" presId="urn:microsoft.com/office/officeart/2005/8/layout/hProcess11"/>
    <dgm:cxn modelId="{B409D07A-4581-48A1-9680-2853958C9FFE}" type="presParOf" srcId="{64DD8F98-0782-482D-B3E6-7DAA30206A13}" destId="{ED3B38BD-9D30-47C2-91D2-7E06CFD77DA1}" srcOrd="0" destOrd="0" presId="urn:microsoft.com/office/officeart/2005/8/layout/hProcess11"/>
    <dgm:cxn modelId="{BE8780A9-6DA8-432F-AFF6-CD760363BBEA}" type="presParOf" srcId="{64DD8F98-0782-482D-B3E6-7DAA30206A13}" destId="{766E2764-88B6-4F5B-97C4-7B01FD988A07}" srcOrd="1" destOrd="0" presId="urn:microsoft.com/office/officeart/2005/8/layout/hProcess11"/>
    <dgm:cxn modelId="{4D06D154-9746-450A-942E-CEF12A6C1A42}" type="presParOf" srcId="{64DD8F98-0782-482D-B3E6-7DAA30206A13}" destId="{9D843396-DD95-460A-8A8B-EBA06D009541}" srcOrd="2" destOrd="0" presId="urn:microsoft.com/office/officeart/2005/8/layout/hProcess11"/>
    <dgm:cxn modelId="{5D847C3A-4996-4618-96FD-5AEF9139A4D5}" type="presParOf" srcId="{77C36E42-34BC-44B6-92C2-43B2C24DEBEA}" destId="{34C5E484-AF19-4EB5-949A-2E1892013A2D}" srcOrd="3" destOrd="0" presId="urn:microsoft.com/office/officeart/2005/8/layout/hProcess11"/>
    <dgm:cxn modelId="{C4548F5B-CFCF-45F9-BD06-C1223B66EC91}" type="presParOf" srcId="{77C36E42-34BC-44B6-92C2-43B2C24DEBEA}" destId="{746610A5-E8EB-43FD-AF47-5C42AF429B18}" srcOrd="4" destOrd="0" presId="urn:microsoft.com/office/officeart/2005/8/layout/hProcess11"/>
    <dgm:cxn modelId="{98A840BE-B8FE-49C0-A607-50DFAB14E721}" type="presParOf" srcId="{746610A5-E8EB-43FD-AF47-5C42AF429B18}" destId="{56B4E266-A4A6-4049-81C0-651F17ADFE0F}" srcOrd="0" destOrd="0" presId="urn:microsoft.com/office/officeart/2005/8/layout/hProcess11"/>
    <dgm:cxn modelId="{4ECF73EC-C5EA-4A42-AEDE-B9C9909C9E07}" type="presParOf" srcId="{746610A5-E8EB-43FD-AF47-5C42AF429B18}" destId="{C99E3998-C6F3-4CCE-B9F4-C27F9F1DADCB}" srcOrd="1" destOrd="0" presId="urn:microsoft.com/office/officeart/2005/8/layout/hProcess11"/>
    <dgm:cxn modelId="{91C6C109-489D-44D6-BEFD-CB507033FA1C}" type="presParOf" srcId="{746610A5-E8EB-43FD-AF47-5C42AF429B18}" destId="{C60E897C-A9D2-4608-8C9A-3315FA61752B}" srcOrd="2" destOrd="0" presId="urn:microsoft.com/office/officeart/2005/8/layout/hProcess11"/>
    <dgm:cxn modelId="{50024036-2EAC-452B-BB9F-FB9C6FE21F5C}" type="presParOf" srcId="{77C36E42-34BC-44B6-92C2-43B2C24DEBEA}" destId="{9EF18C16-D5CC-4059-AAAB-23A33940EC3E}" srcOrd="5" destOrd="0" presId="urn:microsoft.com/office/officeart/2005/8/layout/hProcess11"/>
    <dgm:cxn modelId="{322A6A75-34F9-48B7-9F35-835BB81CCA6C}" type="presParOf" srcId="{77C36E42-34BC-44B6-92C2-43B2C24DEBEA}" destId="{3972D84B-722D-44F8-912D-E8D683650A0C}" srcOrd="6" destOrd="0" presId="urn:microsoft.com/office/officeart/2005/8/layout/hProcess11"/>
    <dgm:cxn modelId="{C95F7980-4DA1-44AA-8237-B2FAB778AA6A}" type="presParOf" srcId="{3972D84B-722D-44F8-912D-E8D683650A0C}" destId="{39C27239-F75D-4EE0-957B-0A8D74FD834E}" srcOrd="0" destOrd="0" presId="urn:microsoft.com/office/officeart/2005/8/layout/hProcess11"/>
    <dgm:cxn modelId="{1C1C2C88-7D0A-44BC-9009-9F5128641408}" type="presParOf" srcId="{3972D84B-722D-44F8-912D-E8D683650A0C}" destId="{FB7319C6-2254-4F7B-AEB4-411A9F08A54A}" srcOrd="1" destOrd="0" presId="urn:microsoft.com/office/officeart/2005/8/layout/hProcess11"/>
    <dgm:cxn modelId="{6E4F3796-D67A-417C-BAB1-9B182710B4D2}" type="presParOf" srcId="{3972D84B-722D-44F8-912D-E8D683650A0C}" destId="{EA8E0A2D-825C-4A0D-A066-25205494D8D3}" srcOrd="2" destOrd="0" presId="urn:microsoft.com/office/officeart/2005/8/layout/hProcess11"/>
    <dgm:cxn modelId="{20EAF38F-9173-4B30-BD0D-B76E62A9005E}" type="presParOf" srcId="{77C36E42-34BC-44B6-92C2-43B2C24DEBEA}" destId="{AA5E6322-DCF9-4C92-AE18-BCFABB5DA4C1}" srcOrd="7" destOrd="0" presId="urn:microsoft.com/office/officeart/2005/8/layout/hProcess11"/>
    <dgm:cxn modelId="{C0459AA1-F3D4-4125-9E7B-C466A668DE65}" type="presParOf" srcId="{77C36E42-34BC-44B6-92C2-43B2C24DEBEA}" destId="{3952BBF8-BD66-40DE-A1F2-2691FE7046DD}" srcOrd="8" destOrd="0" presId="urn:microsoft.com/office/officeart/2005/8/layout/hProcess11"/>
    <dgm:cxn modelId="{345965D3-BA2E-4179-A966-D17AFDCCE7D9}" type="presParOf" srcId="{3952BBF8-BD66-40DE-A1F2-2691FE7046DD}" destId="{D5052F7D-4D40-4C24-88ED-06B3D93C79D0}" srcOrd="0" destOrd="0" presId="urn:microsoft.com/office/officeart/2005/8/layout/hProcess11"/>
    <dgm:cxn modelId="{44C0ED3A-A7EC-4B6A-9CA6-BAB832029D55}" type="presParOf" srcId="{3952BBF8-BD66-40DE-A1F2-2691FE7046DD}" destId="{BBC8A20A-4733-4C72-9316-6205998A6EE9}" srcOrd="1" destOrd="0" presId="urn:microsoft.com/office/officeart/2005/8/layout/hProcess11"/>
    <dgm:cxn modelId="{FCEE7EE3-526B-427B-9A60-EC2550067B1E}" type="presParOf" srcId="{3952BBF8-BD66-40DE-A1F2-2691FE7046DD}" destId="{5D8AACF5-9875-459B-8F54-7ECEDA7380E2}" srcOrd="2" destOrd="0" presId="urn:microsoft.com/office/officeart/2005/8/layout/hProcess11"/>
    <dgm:cxn modelId="{C6D04C12-0654-4591-85A5-BB9EA6A8D80B}" type="presParOf" srcId="{77C36E42-34BC-44B6-92C2-43B2C24DEBEA}" destId="{3D6D7954-88A2-4094-A744-470E8306F038}" srcOrd="9" destOrd="0" presId="urn:microsoft.com/office/officeart/2005/8/layout/hProcess11"/>
    <dgm:cxn modelId="{8CF8016E-4063-4916-B51C-D393D2228326}" type="presParOf" srcId="{77C36E42-34BC-44B6-92C2-43B2C24DEBEA}" destId="{1FD32D2D-351A-40F0-9D64-EEBCE51712F9}" srcOrd="10" destOrd="0" presId="urn:microsoft.com/office/officeart/2005/8/layout/hProcess11"/>
    <dgm:cxn modelId="{105F45CF-3940-4CE3-AF49-1CAD9F3B9B57}" type="presParOf" srcId="{1FD32D2D-351A-40F0-9D64-EEBCE51712F9}" destId="{F06A45C7-1196-490B-A6EC-E12F0D169408}" srcOrd="0" destOrd="0" presId="urn:microsoft.com/office/officeart/2005/8/layout/hProcess11"/>
    <dgm:cxn modelId="{E1A39C95-49A3-432F-A206-88D78593AA52}" type="presParOf" srcId="{1FD32D2D-351A-40F0-9D64-EEBCE51712F9}" destId="{3324C3AD-0192-48C4-9017-FCB54F358791}" srcOrd="1" destOrd="0" presId="urn:microsoft.com/office/officeart/2005/8/layout/hProcess11"/>
    <dgm:cxn modelId="{F5CF5FC8-09BA-4FA7-A556-150B5A5EDAB3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Research Modules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C75F44ED-1731-4CAE-A77A-10EF5D41190E}" type="presOf" srcId="{A71135F7-CB2A-4E1A-AE25-B8A4B4D5908B}" destId="{ED3B38BD-9D30-47C2-91D2-7E06CFD77DA1}" srcOrd="0" destOrd="0" presId="urn:microsoft.com/office/officeart/2005/8/layout/hProcess11"/>
    <dgm:cxn modelId="{AEF97384-AD07-48DD-9421-1350A9F0F772}" type="presOf" srcId="{4526E0D1-AB07-4AE5-81E3-F356292CC4A6}" destId="{5D5647F7-DB78-4B23-B375-AB5FBD3F47D7}" srcOrd="0" destOrd="0" presId="urn:microsoft.com/office/officeart/2005/8/layout/hProcess11"/>
    <dgm:cxn modelId="{D670AD87-3BB2-49B9-AE15-2B0A5E50D62C}" type="presOf" srcId="{D712B0C3-1BDA-4CF1-9E7B-B4BCE4BC5A05}" destId="{DE7CCA1C-A21B-4317-A038-316A91AE43F3}" srcOrd="0" destOrd="0" presId="urn:microsoft.com/office/officeart/2005/8/layout/hProcess11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7B3B765C-B109-4CCB-88B0-57DBEB81C74E}" type="presOf" srcId="{4D6C167E-1AFF-4E55-BC01-51D57C433C6B}" destId="{56B4E266-A4A6-4049-81C0-651F17ADFE0F}" srcOrd="0" destOrd="0" presId="urn:microsoft.com/office/officeart/2005/8/layout/hProcess11"/>
    <dgm:cxn modelId="{E683C356-C236-4084-9D3E-74F36EF1745C}" type="presOf" srcId="{11D918A4-4E48-4553-A8D5-06F2708313B0}" destId="{F06A45C7-1196-490B-A6EC-E12F0D169408}" srcOrd="0" destOrd="0" presId="urn:microsoft.com/office/officeart/2005/8/layout/hProcess11"/>
    <dgm:cxn modelId="{518D6189-A843-42A8-9219-EC347DE5F3F6}" type="presOf" srcId="{A6D97819-335A-4150-84F1-C4DF492007CA}" destId="{D5052F7D-4D40-4C24-88ED-06B3D93C79D0}" srcOrd="0" destOrd="0" presId="urn:microsoft.com/office/officeart/2005/8/layout/hProcess11"/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628A6C71-5D85-4E41-BCBD-77AC671608E0}" type="presOf" srcId="{3319F139-E460-424E-96E5-841A1A7E5F6F}" destId="{39C27239-F75D-4EE0-957B-0A8D74FD834E}" srcOrd="0" destOrd="0" presId="urn:microsoft.com/office/officeart/2005/8/layout/hProcess11"/>
    <dgm:cxn modelId="{107999A8-6AA7-49CD-B760-B5DBCEC71105}" type="presParOf" srcId="{DE7CCA1C-A21B-4317-A038-316A91AE43F3}" destId="{4319D80C-BFC7-42A5-9151-A671888BCEF2}" srcOrd="0" destOrd="0" presId="urn:microsoft.com/office/officeart/2005/8/layout/hProcess11"/>
    <dgm:cxn modelId="{466747DD-30EA-4A93-9F51-D7CE28C015D6}" type="presParOf" srcId="{DE7CCA1C-A21B-4317-A038-316A91AE43F3}" destId="{77C36E42-34BC-44B6-92C2-43B2C24DEBEA}" srcOrd="1" destOrd="0" presId="urn:microsoft.com/office/officeart/2005/8/layout/hProcess11"/>
    <dgm:cxn modelId="{F8E2997F-D51A-4441-9930-2BF161A2B7A7}" type="presParOf" srcId="{77C36E42-34BC-44B6-92C2-43B2C24DEBEA}" destId="{BBCC91FB-61DE-4EDF-8751-24CB9C90BF97}" srcOrd="0" destOrd="0" presId="urn:microsoft.com/office/officeart/2005/8/layout/hProcess11"/>
    <dgm:cxn modelId="{65533438-A345-4F3C-9010-AF1F9AD6F4AD}" type="presParOf" srcId="{BBCC91FB-61DE-4EDF-8751-24CB9C90BF97}" destId="{5D5647F7-DB78-4B23-B375-AB5FBD3F47D7}" srcOrd="0" destOrd="0" presId="urn:microsoft.com/office/officeart/2005/8/layout/hProcess11"/>
    <dgm:cxn modelId="{3D17BB0C-1281-4F64-952A-735C2A9B07E3}" type="presParOf" srcId="{BBCC91FB-61DE-4EDF-8751-24CB9C90BF97}" destId="{4C22CEA3-9167-4F22-AC4B-85E3B87180C1}" srcOrd="1" destOrd="0" presId="urn:microsoft.com/office/officeart/2005/8/layout/hProcess11"/>
    <dgm:cxn modelId="{64991319-03A2-4004-8429-D99335AFE1CC}" type="presParOf" srcId="{BBCC91FB-61DE-4EDF-8751-24CB9C90BF97}" destId="{4779DDFA-FF5C-442F-BBE1-EB4E0CA2DF1B}" srcOrd="2" destOrd="0" presId="urn:microsoft.com/office/officeart/2005/8/layout/hProcess11"/>
    <dgm:cxn modelId="{96DCDAD2-1BE2-4BF6-97A2-68A076357D89}" type="presParOf" srcId="{77C36E42-34BC-44B6-92C2-43B2C24DEBEA}" destId="{6992F7A8-0337-49A6-BB61-7416259C7554}" srcOrd="1" destOrd="0" presId="urn:microsoft.com/office/officeart/2005/8/layout/hProcess11"/>
    <dgm:cxn modelId="{F4ECBC1C-2AC9-4599-BCB8-EB9F5EFCE9BF}" type="presParOf" srcId="{77C36E42-34BC-44B6-92C2-43B2C24DEBEA}" destId="{64DD8F98-0782-482D-B3E6-7DAA30206A13}" srcOrd="2" destOrd="0" presId="urn:microsoft.com/office/officeart/2005/8/layout/hProcess11"/>
    <dgm:cxn modelId="{72D39709-9CD4-4E87-9A90-91336BD9C71C}" type="presParOf" srcId="{64DD8F98-0782-482D-B3E6-7DAA30206A13}" destId="{ED3B38BD-9D30-47C2-91D2-7E06CFD77DA1}" srcOrd="0" destOrd="0" presId="urn:microsoft.com/office/officeart/2005/8/layout/hProcess11"/>
    <dgm:cxn modelId="{94552454-64C8-4A15-A757-3B93CDEDFF94}" type="presParOf" srcId="{64DD8F98-0782-482D-B3E6-7DAA30206A13}" destId="{766E2764-88B6-4F5B-97C4-7B01FD988A07}" srcOrd="1" destOrd="0" presId="urn:microsoft.com/office/officeart/2005/8/layout/hProcess11"/>
    <dgm:cxn modelId="{41160181-57DC-4A40-B36A-26010B7EBE34}" type="presParOf" srcId="{64DD8F98-0782-482D-B3E6-7DAA30206A13}" destId="{9D843396-DD95-460A-8A8B-EBA06D009541}" srcOrd="2" destOrd="0" presId="urn:microsoft.com/office/officeart/2005/8/layout/hProcess11"/>
    <dgm:cxn modelId="{1EC9F9AF-5D3D-4BAB-82CC-E3E28D4FDC58}" type="presParOf" srcId="{77C36E42-34BC-44B6-92C2-43B2C24DEBEA}" destId="{34C5E484-AF19-4EB5-949A-2E1892013A2D}" srcOrd="3" destOrd="0" presId="urn:microsoft.com/office/officeart/2005/8/layout/hProcess11"/>
    <dgm:cxn modelId="{126501CC-F003-481B-9504-8A9A441F9422}" type="presParOf" srcId="{77C36E42-34BC-44B6-92C2-43B2C24DEBEA}" destId="{746610A5-E8EB-43FD-AF47-5C42AF429B18}" srcOrd="4" destOrd="0" presId="urn:microsoft.com/office/officeart/2005/8/layout/hProcess11"/>
    <dgm:cxn modelId="{28677050-5BDA-4C3F-9D96-0061308F5440}" type="presParOf" srcId="{746610A5-E8EB-43FD-AF47-5C42AF429B18}" destId="{56B4E266-A4A6-4049-81C0-651F17ADFE0F}" srcOrd="0" destOrd="0" presId="urn:microsoft.com/office/officeart/2005/8/layout/hProcess11"/>
    <dgm:cxn modelId="{5E259D50-4CAF-4B52-A7A2-51B2964CEB69}" type="presParOf" srcId="{746610A5-E8EB-43FD-AF47-5C42AF429B18}" destId="{C99E3998-C6F3-4CCE-B9F4-C27F9F1DADCB}" srcOrd="1" destOrd="0" presId="urn:microsoft.com/office/officeart/2005/8/layout/hProcess11"/>
    <dgm:cxn modelId="{CFEFCD63-9CE3-457E-B8E5-84887F09DAEC}" type="presParOf" srcId="{746610A5-E8EB-43FD-AF47-5C42AF429B18}" destId="{C60E897C-A9D2-4608-8C9A-3315FA61752B}" srcOrd="2" destOrd="0" presId="urn:microsoft.com/office/officeart/2005/8/layout/hProcess11"/>
    <dgm:cxn modelId="{8FF85203-B3A9-4A4F-A8F7-760997D5CA98}" type="presParOf" srcId="{77C36E42-34BC-44B6-92C2-43B2C24DEBEA}" destId="{9EF18C16-D5CC-4059-AAAB-23A33940EC3E}" srcOrd="5" destOrd="0" presId="urn:microsoft.com/office/officeart/2005/8/layout/hProcess11"/>
    <dgm:cxn modelId="{3AEB480C-A683-4D79-9538-0E9A45F4E29E}" type="presParOf" srcId="{77C36E42-34BC-44B6-92C2-43B2C24DEBEA}" destId="{3972D84B-722D-44F8-912D-E8D683650A0C}" srcOrd="6" destOrd="0" presId="urn:microsoft.com/office/officeart/2005/8/layout/hProcess11"/>
    <dgm:cxn modelId="{EB66AB1C-5B49-431F-BCFC-1EF1210043E1}" type="presParOf" srcId="{3972D84B-722D-44F8-912D-E8D683650A0C}" destId="{39C27239-F75D-4EE0-957B-0A8D74FD834E}" srcOrd="0" destOrd="0" presId="urn:microsoft.com/office/officeart/2005/8/layout/hProcess11"/>
    <dgm:cxn modelId="{BF49E73C-2C59-4C3A-9FB6-86BAEB0146F0}" type="presParOf" srcId="{3972D84B-722D-44F8-912D-E8D683650A0C}" destId="{FB7319C6-2254-4F7B-AEB4-411A9F08A54A}" srcOrd="1" destOrd="0" presId="urn:microsoft.com/office/officeart/2005/8/layout/hProcess11"/>
    <dgm:cxn modelId="{8D2FA094-98AC-4519-827C-E17AE5AF5B92}" type="presParOf" srcId="{3972D84B-722D-44F8-912D-E8D683650A0C}" destId="{EA8E0A2D-825C-4A0D-A066-25205494D8D3}" srcOrd="2" destOrd="0" presId="urn:microsoft.com/office/officeart/2005/8/layout/hProcess11"/>
    <dgm:cxn modelId="{7047D9CC-4070-4515-AA25-D98B649605FF}" type="presParOf" srcId="{77C36E42-34BC-44B6-92C2-43B2C24DEBEA}" destId="{AA5E6322-DCF9-4C92-AE18-BCFABB5DA4C1}" srcOrd="7" destOrd="0" presId="urn:microsoft.com/office/officeart/2005/8/layout/hProcess11"/>
    <dgm:cxn modelId="{D3C817C7-E69F-4603-96FA-F170B98C73A2}" type="presParOf" srcId="{77C36E42-34BC-44B6-92C2-43B2C24DEBEA}" destId="{3952BBF8-BD66-40DE-A1F2-2691FE7046DD}" srcOrd="8" destOrd="0" presId="urn:microsoft.com/office/officeart/2005/8/layout/hProcess11"/>
    <dgm:cxn modelId="{8F8AC8A4-A050-4AB9-BDC4-5ECF9082861E}" type="presParOf" srcId="{3952BBF8-BD66-40DE-A1F2-2691FE7046DD}" destId="{D5052F7D-4D40-4C24-88ED-06B3D93C79D0}" srcOrd="0" destOrd="0" presId="urn:microsoft.com/office/officeart/2005/8/layout/hProcess11"/>
    <dgm:cxn modelId="{8D192C30-533C-450B-8BC5-F9C162BF3181}" type="presParOf" srcId="{3952BBF8-BD66-40DE-A1F2-2691FE7046DD}" destId="{BBC8A20A-4733-4C72-9316-6205998A6EE9}" srcOrd="1" destOrd="0" presId="urn:microsoft.com/office/officeart/2005/8/layout/hProcess11"/>
    <dgm:cxn modelId="{78F9CE48-21A8-46C4-BD8C-6B43FB9FB060}" type="presParOf" srcId="{3952BBF8-BD66-40DE-A1F2-2691FE7046DD}" destId="{5D8AACF5-9875-459B-8F54-7ECEDA7380E2}" srcOrd="2" destOrd="0" presId="urn:microsoft.com/office/officeart/2005/8/layout/hProcess11"/>
    <dgm:cxn modelId="{702D57C2-CBCF-427C-9598-9214F195EAA9}" type="presParOf" srcId="{77C36E42-34BC-44B6-92C2-43B2C24DEBEA}" destId="{3D6D7954-88A2-4094-A744-470E8306F038}" srcOrd="9" destOrd="0" presId="urn:microsoft.com/office/officeart/2005/8/layout/hProcess11"/>
    <dgm:cxn modelId="{BDBF0296-A1AF-4E16-B374-39068615CF9B}" type="presParOf" srcId="{77C36E42-34BC-44B6-92C2-43B2C24DEBEA}" destId="{1FD32D2D-351A-40F0-9D64-EEBCE51712F9}" srcOrd="10" destOrd="0" presId="urn:microsoft.com/office/officeart/2005/8/layout/hProcess11"/>
    <dgm:cxn modelId="{DDED745F-E0E1-4F47-8156-6FD3CAC3BE53}" type="presParOf" srcId="{1FD32D2D-351A-40F0-9D64-EEBCE51712F9}" destId="{F06A45C7-1196-490B-A6EC-E12F0D169408}" srcOrd="0" destOrd="0" presId="urn:microsoft.com/office/officeart/2005/8/layout/hProcess11"/>
    <dgm:cxn modelId="{A9D10B9A-00F4-40BF-B3D0-E059D31B97A2}" type="presParOf" srcId="{1FD32D2D-351A-40F0-9D64-EEBCE51712F9}" destId="{3324C3AD-0192-48C4-9017-FCB54F358791}" srcOrd="1" destOrd="0" presId="urn:microsoft.com/office/officeart/2005/8/layout/hProcess11"/>
    <dgm:cxn modelId="{08CD46C1-97BB-4F8A-9319-5673F6A8F802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Research Modules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B6A0E7D0-B4CC-4BFE-8606-4BAC744295F7}" type="presOf" srcId="{11D918A4-4E48-4553-A8D5-06F2708313B0}" destId="{F06A45C7-1196-490B-A6EC-E12F0D169408}" srcOrd="0" destOrd="0" presId="urn:microsoft.com/office/officeart/2005/8/layout/hProcess11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264BEE71-700C-40B2-B515-E890EF3486F9}" type="presOf" srcId="{3319F139-E460-424E-96E5-841A1A7E5F6F}" destId="{39C27239-F75D-4EE0-957B-0A8D74FD834E}" srcOrd="0" destOrd="0" presId="urn:microsoft.com/office/officeart/2005/8/layout/hProcess11"/>
    <dgm:cxn modelId="{66A5B0E8-EECF-44D9-8342-32034440E02D}" type="presOf" srcId="{D712B0C3-1BDA-4CF1-9E7B-B4BCE4BC5A05}" destId="{DE7CCA1C-A21B-4317-A038-316A91AE43F3}" srcOrd="0" destOrd="0" presId="urn:microsoft.com/office/officeart/2005/8/layout/hProcess11"/>
    <dgm:cxn modelId="{E6C5990A-EB63-4EAB-971F-E09C4CAEA39E}" type="presOf" srcId="{A71135F7-CB2A-4E1A-AE25-B8A4B4D5908B}" destId="{ED3B38BD-9D30-47C2-91D2-7E06CFD77DA1}" srcOrd="0" destOrd="0" presId="urn:microsoft.com/office/officeart/2005/8/layout/hProcess11"/>
    <dgm:cxn modelId="{B67B1634-A8F8-4243-AA13-D0803A51111A}" type="presOf" srcId="{A6D97819-335A-4150-84F1-C4DF492007CA}" destId="{D5052F7D-4D40-4C24-88ED-06B3D93C79D0}" srcOrd="0" destOrd="0" presId="urn:microsoft.com/office/officeart/2005/8/layout/hProcess11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F975306E-1515-485F-9AA8-64A98470A590}" type="presOf" srcId="{4D6C167E-1AFF-4E55-BC01-51D57C433C6B}" destId="{56B4E266-A4A6-4049-81C0-651F17ADFE0F}" srcOrd="0" destOrd="0" presId="urn:microsoft.com/office/officeart/2005/8/layout/hProcess11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BAA2B3A4-2398-409B-828D-41CE40DD4677}" type="presOf" srcId="{4526E0D1-AB07-4AE5-81E3-F356292CC4A6}" destId="{5D5647F7-DB78-4B23-B375-AB5FBD3F47D7}" srcOrd="0" destOrd="0" presId="urn:microsoft.com/office/officeart/2005/8/layout/hProcess11"/>
    <dgm:cxn modelId="{1D964481-4F37-4AE4-A473-5FCEE7BDFD0F}" type="presParOf" srcId="{DE7CCA1C-A21B-4317-A038-316A91AE43F3}" destId="{4319D80C-BFC7-42A5-9151-A671888BCEF2}" srcOrd="0" destOrd="0" presId="urn:microsoft.com/office/officeart/2005/8/layout/hProcess11"/>
    <dgm:cxn modelId="{9BF4FAE5-9178-4429-A5D6-29148F282C57}" type="presParOf" srcId="{DE7CCA1C-A21B-4317-A038-316A91AE43F3}" destId="{77C36E42-34BC-44B6-92C2-43B2C24DEBEA}" srcOrd="1" destOrd="0" presId="urn:microsoft.com/office/officeart/2005/8/layout/hProcess11"/>
    <dgm:cxn modelId="{DF876E51-BE66-4F12-9055-A986900C5F1E}" type="presParOf" srcId="{77C36E42-34BC-44B6-92C2-43B2C24DEBEA}" destId="{BBCC91FB-61DE-4EDF-8751-24CB9C90BF97}" srcOrd="0" destOrd="0" presId="urn:microsoft.com/office/officeart/2005/8/layout/hProcess11"/>
    <dgm:cxn modelId="{2716255E-9E89-4141-8765-2EABE595C88F}" type="presParOf" srcId="{BBCC91FB-61DE-4EDF-8751-24CB9C90BF97}" destId="{5D5647F7-DB78-4B23-B375-AB5FBD3F47D7}" srcOrd="0" destOrd="0" presId="urn:microsoft.com/office/officeart/2005/8/layout/hProcess11"/>
    <dgm:cxn modelId="{C77709F3-153A-4131-967C-F5EF3E9D708B}" type="presParOf" srcId="{BBCC91FB-61DE-4EDF-8751-24CB9C90BF97}" destId="{4C22CEA3-9167-4F22-AC4B-85E3B87180C1}" srcOrd="1" destOrd="0" presId="urn:microsoft.com/office/officeart/2005/8/layout/hProcess11"/>
    <dgm:cxn modelId="{F475BBE4-9C13-416D-8D35-9775F47729DF}" type="presParOf" srcId="{BBCC91FB-61DE-4EDF-8751-24CB9C90BF97}" destId="{4779DDFA-FF5C-442F-BBE1-EB4E0CA2DF1B}" srcOrd="2" destOrd="0" presId="urn:microsoft.com/office/officeart/2005/8/layout/hProcess11"/>
    <dgm:cxn modelId="{A4ECB454-CB40-456E-A4DD-837FD8656429}" type="presParOf" srcId="{77C36E42-34BC-44B6-92C2-43B2C24DEBEA}" destId="{6992F7A8-0337-49A6-BB61-7416259C7554}" srcOrd="1" destOrd="0" presId="urn:microsoft.com/office/officeart/2005/8/layout/hProcess11"/>
    <dgm:cxn modelId="{2D4A4FD8-EA1E-4EE2-8EE1-F0C0A6B35F25}" type="presParOf" srcId="{77C36E42-34BC-44B6-92C2-43B2C24DEBEA}" destId="{64DD8F98-0782-482D-B3E6-7DAA30206A13}" srcOrd="2" destOrd="0" presId="urn:microsoft.com/office/officeart/2005/8/layout/hProcess11"/>
    <dgm:cxn modelId="{1737106F-4D92-4924-A60A-6B977A5C6A84}" type="presParOf" srcId="{64DD8F98-0782-482D-B3E6-7DAA30206A13}" destId="{ED3B38BD-9D30-47C2-91D2-7E06CFD77DA1}" srcOrd="0" destOrd="0" presId="urn:microsoft.com/office/officeart/2005/8/layout/hProcess11"/>
    <dgm:cxn modelId="{205EE849-D0A0-4C9D-B8CC-55401B235912}" type="presParOf" srcId="{64DD8F98-0782-482D-B3E6-7DAA30206A13}" destId="{766E2764-88B6-4F5B-97C4-7B01FD988A07}" srcOrd="1" destOrd="0" presId="urn:microsoft.com/office/officeart/2005/8/layout/hProcess11"/>
    <dgm:cxn modelId="{3E5A9D69-6569-4B45-810F-243E21009C80}" type="presParOf" srcId="{64DD8F98-0782-482D-B3E6-7DAA30206A13}" destId="{9D843396-DD95-460A-8A8B-EBA06D009541}" srcOrd="2" destOrd="0" presId="urn:microsoft.com/office/officeart/2005/8/layout/hProcess11"/>
    <dgm:cxn modelId="{DA304CC4-9855-4CF7-951C-DF67D5712074}" type="presParOf" srcId="{77C36E42-34BC-44B6-92C2-43B2C24DEBEA}" destId="{34C5E484-AF19-4EB5-949A-2E1892013A2D}" srcOrd="3" destOrd="0" presId="urn:microsoft.com/office/officeart/2005/8/layout/hProcess11"/>
    <dgm:cxn modelId="{12D99758-FF64-4D30-910E-AB00AF9A83F7}" type="presParOf" srcId="{77C36E42-34BC-44B6-92C2-43B2C24DEBEA}" destId="{746610A5-E8EB-43FD-AF47-5C42AF429B18}" srcOrd="4" destOrd="0" presId="urn:microsoft.com/office/officeart/2005/8/layout/hProcess11"/>
    <dgm:cxn modelId="{E905F1BA-26EA-4973-89C1-2606C65BB7AE}" type="presParOf" srcId="{746610A5-E8EB-43FD-AF47-5C42AF429B18}" destId="{56B4E266-A4A6-4049-81C0-651F17ADFE0F}" srcOrd="0" destOrd="0" presId="urn:microsoft.com/office/officeart/2005/8/layout/hProcess11"/>
    <dgm:cxn modelId="{96BFF48D-F1AF-4694-BEA6-24260A818EE3}" type="presParOf" srcId="{746610A5-E8EB-43FD-AF47-5C42AF429B18}" destId="{C99E3998-C6F3-4CCE-B9F4-C27F9F1DADCB}" srcOrd="1" destOrd="0" presId="urn:microsoft.com/office/officeart/2005/8/layout/hProcess11"/>
    <dgm:cxn modelId="{04738193-FBDE-4CEC-BC67-4E69CF91AD94}" type="presParOf" srcId="{746610A5-E8EB-43FD-AF47-5C42AF429B18}" destId="{C60E897C-A9D2-4608-8C9A-3315FA61752B}" srcOrd="2" destOrd="0" presId="urn:microsoft.com/office/officeart/2005/8/layout/hProcess11"/>
    <dgm:cxn modelId="{F26F7A0C-C96E-4DA3-BEDB-A14EC86FD123}" type="presParOf" srcId="{77C36E42-34BC-44B6-92C2-43B2C24DEBEA}" destId="{9EF18C16-D5CC-4059-AAAB-23A33940EC3E}" srcOrd="5" destOrd="0" presId="urn:microsoft.com/office/officeart/2005/8/layout/hProcess11"/>
    <dgm:cxn modelId="{D4190072-119C-4137-A1D6-129C9F76E77F}" type="presParOf" srcId="{77C36E42-34BC-44B6-92C2-43B2C24DEBEA}" destId="{3972D84B-722D-44F8-912D-E8D683650A0C}" srcOrd="6" destOrd="0" presId="urn:microsoft.com/office/officeart/2005/8/layout/hProcess11"/>
    <dgm:cxn modelId="{53B8159D-9871-41D7-BF4F-2FE8B84E16E9}" type="presParOf" srcId="{3972D84B-722D-44F8-912D-E8D683650A0C}" destId="{39C27239-F75D-4EE0-957B-0A8D74FD834E}" srcOrd="0" destOrd="0" presId="urn:microsoft.com/office/officeart/2005/8/layout/hProcess11"/>
    <dgm:cxn modelId="{230FFDAD-E0B5-462F-ACF2-0C366DA6D491}" type="presParOf" srcId="{3972D84B-722D-44F8-912D-E8D683650A0C}" destId="{FB7319C6-2254-4F7B-AEB4-411A9F08A54A}" srcOrd="1" destOrd="0" presId="urn:microsoft.com/office/officeart/2005/8/layout/hProcess11"/>
    <dgm:cxn modelId="{1C96DAA7-C817-42DC-A4CD-79899F908AE6}" type="presParOf" srcId="{3972D84B-722D-44F8-912D-E8D683650A0C}" destId="{EA8E0A2D-825C-4A0D-A066-25205494D8D3}" srcOrd="2" destOrd="0" presId="urn:microsoft.com/office/officeart/2005/8/layout/hProcess11"/>
    <dgm:cxn modelId="{12388084-022F-4F48-B021-4691BDD10036}" type="presParOf" srcId="{77C36E42-34BC-44B6-92C2-43B2C24DEBEA}" destId="{AA5E6322-DCF9-4C92-AE18-BCFABB5DA4C1}" srcOrd="7" destOrd="0" presId="urn:microsoft.com/office/officeart/2005/8/layout/hProcess11"/>
    <dgm:cxn modelId="{404F1CF0-F156-44E4-B485-D33C23BD6271}" type="presParOf" srcId="{77C36E42-34BC-44B6-92C2-43B2C24DEBEA}" destId="{3952BBF8-BD66-40DE-A1F2-2691FE7046DD}" srcOrd="8" destOrd="0" presId="urn:microsoft.com/office/officeart/2005/8/layout/hProcess11"/>
    <dgm:cxn modelId="{F5822EAD-BC4B-45C7-BEBB-F4453C546732}" type="presParOf" srcId="{3952BBF8-BD66-40DE-A1F2-2691FE7046DD}" destId="{D5052F7D-4D40-4C24-88ED-06B3D93C79D0}" srcOrd="0" destOrd="0" presId="urn:microsoft.com/office/officeart/2005/8/layout/hProcess11"/>
    <dgm:cxn modelId="{41FC35A2-3BF2-4C86-9163-1362FEE4696A}" type="presParOf" srcId="{3952BBF8-BD66-40DE-A1F2-2691FE7046DD}" destId="{BBC8A20A-4733-4C72-9316-6205998A6EE9}" srcOrd="1" destOrd="0" presId="urn:microsoft.com/office/officeart/2005/8/layout/hProcess11"/>
    <dgm:cxn modelId="{EEF9C6F8-D1DF-4029-A600-2B2F119D9E42}" type="presParOf" srcId="{3952BBF8-BD66-40DE-A1F2-2691FE7046DD}" destId="{5D8AACF5-9875-459B-8F54-7ECEDA7380E2}" srcOrd="2" destOrd="0" presId="urn:microsoft.com/office/officeart/2005/8/layout/hProcess11"/>
    <dgm:cxn modelId="{5BF54FC1-AB23-4788-84D4-EDF759E15FC6}" type="presParOf" srcId="{77C36E42-34BC-44B6-92C2-43B2C24DEBEA}" destId="{3D6D7954-88A2-4094-A744-470E8306F038}" srcOrd="9" destOrd="0" presId="urn:microsoft.com/office/officeart/2005/8/layout/hProcess11"/>
    <dgm:cxn modelId="{312723ED-81C5-4E73-A90B-ECED3B4642FB}" type="presParOf" srcId="{77C36E42-34BC-44B6-92C2-43B2C24DEBEA}" destId="{1FD32D2D-351A-40F0-9D64-EEBCE51712F9}" srcOrd="10" destOrd="0" presId="urn:microsoft.com/office/officeart/2005/8/layout/hProcess11"/>
    <dgm:cxn modelId="{354C9107-63A2-48F9-992A-D5C130196120}" type="presParOf" srcId="{1FD32D2D-351A-40F0-9D64-EEBCE51712F9}" destId="{F06A45C7-1196-490B-A6EC-E12F0D169408}" srcOrd="0" destOrd="0" presId="urn:microsoft.com/office/officeart/2005/8/layout/hProcess11"/>
    <dgm:cxn modelId="{74D0F160-9A9E-44DF-8A1F-97D7542F4C29}" type="presParOf" srcId="{1FD32D2D-351A-40F0-9D64-EEBCE51712F9}" destId="{3324C3AD-0192-48C4-9017-FCB54F358791}" srcOrd="1" destOrd="0" presId="urn:microsoft.com/office/officeart/2005/8/layout/hProcess11"/>
    <dgm:cxn modelId="{4C1A4800-D560-47D1-9EA3-DA4E264F782F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Research Modules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2A5DE703-950E-40DC-9239-926BBFA69D47}" type="presOf" srcId="{4D6C167E-1AFF-4E55-BC01-51D57C433C6B}" destId="{56B4E266-A4A6-4049-81C0-651F17ADFE0F}" srcOrd="0" destOrd="0" presId="urn:microsoft.com/office/officeart/2005/8/layout/hProcess11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C106126F-EFA4-427E-A9C6-96BE15A91FCA}" type="presOf" srcId="{4526E0D1-AB07-4AE5-81E3-F356292CC4A6}" destId="{5D5647F7-DB78-4B23-B375-AB5FBD3F47D7}" srcOrd="0" destOrd="0" presId="urn:microsoft.com/office/officeart/2005/8/layout/hProcess11"/>
    <dgm:cxn modelId="{0D8F0843-25EF-47EC-9DFB-CE2B8E0635CF}" type="presOf" srcId="{A71135F7-CB2A-4E1A-AE25-B8A4B4D5908B}" destId="{ED3B38BD-9D30-47C2-91D2-7E06CFD77DA1}" srcOrd="0" destOrd="0" presId="urn:microsoft.com/office/officeart/2005/8/layout/hProcess11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532FFFAB-9C1D-47C7-BDDB-7DF8A72F0F5F}" type="presOf" srcId="{D712B0C3-1BDA-4CF1-9E7B-B4BCE4BC5A05}" destId="{DE7CCA1C-A21B-4317-A038-316A91AE43F3}" srcOrd="0" destOrd="0" presId="urn:microsoft.com/office/officeart/2005/8/layout/hProcess11"/>
    <dgm:cxn modelId="{09D0325C-1ABC-4663-9D5A-CC09FA5145A4}" type="presOf" srcId="{A6D97819-335A-4150-84F1-C4DF492007CA}" destId="{D5052F7D-4D40-4C24-88ED-06B3D93C79D0}" srcOrd="0" destOrd="0" presId="urn:microsoft.com/office/officeart/2005/8/layout/hProcess11"/>
    <dgm:cxn modelId="{B508A8C6-E13D-43D6-A012-3885B301717A}" type="presOf" srcId="{3319F139-E460-424E-96E5-841A1A7E5F6F}" destId="{39C27239-F75D-4EE0-957B-0A8D74FD834E}" srcOrd="0" destOrd="0" presId="urn:microsoft.com/office/officeart/2005/8/layout/hProcess11"/>
    <dgm:cxn modelId="{FF9D1054-6332-4D09-821A-BF65825FDD26}" type="presOf" srcId="{11D918A4-4E48-4553-A8D5-06F2708313B0}" destId="{F06A45C7-1196-490B-A6EC-E12F0D169408}" srcOrd="0" destOrd="0" presId="urn:microsoft.com/office/officeart/2005/8/layout/hProcess11"/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29179857-6F95-4983-9E54-715FBEB92C4C}" type="presParOf" srcId="{DE7CCA1C-A21B-4317-A038-316A91AE43F3}" destId="{4319D80C-BFC7-42A5-9151-A671888BCEF2}" srcOrd="0" destOrd="0" presId="urn:microsoft.com/office/officeart/2005/8/layout/hProcess11"/>
    <dgm:cxn modelId="{F3AE8475-099D-4D31-8CFE-DBDF8A7EC18C}" type="presParOf" srcId="{DE7CCA1C-A21B-4317-A038-316A91AE43F3}" destId="{77C36E42-34BC-44B6-92C2-43B2C24DEBEA}" srcOrd="1" destOrd="0" presId="urn:microsoft.com/office/officeart/2005/8/layout/hProcess11"/>
    <dgm:cxn modelId="{2025C9C9-8693-449A-942F-2238DB18F03D}" type="presParOf" srcId="{77C36E42-34BC-44B6-92C2-43B2C24DEBEA}" destId="{BBCC91FB-61DE-4EDF-8751-24CB9C90BF97}" srcOrd="0" destOrd="0" presId="urn:microsoft.com/office/officeart/2005/8/layout/hProcess11"/>
    <dgm:cxn modelId="{5B18A580-7C67-4C03-844A-39C8EE2200DF}" type="presParOf" srcId="{BBCC91FB-61DE-4EDF-8751-24CB9C90BF97}" destId="{5D5647F7-DB78-4B23-B375-AB5FBD3F47D7}" srcOrd="0" destOrd="0" presId="urn:microsoft.com/office/officeart/2005/8/layout/hProcess11"/>
    <dgm:cxn modelId="{3D23C2F8-0F0D-4140-A287-2FF3D5A8C25E}" type="presParOf" srcId="{BBCC91FB-61DE-4EDF-8751-24CB9C90BF97}" destId="{4C22CEA3-9167-4F22-AC4B-85E3B87180C1}" srcOrd="1" destOrd="0" presId="urn:microsoft.com/office/officeart/2005/8/layout/hProcess11"/>
    <dgm:cxn modelId="{97EF729C-4997-42D1-833E-6EBC777BC1C6}" type="presParOf" srcId="{BBCC91FB-61DE-4EDF-8751-24CB9C90BF97}" destId="{4779DDFA-FF5C-442F-BBE1-EB4E0CA2DF1B}" srcOrd="2" destOrd="0" presId="urn:microsoft.com/office/officeart/2005/8/layout/hProcess11"/>
    <dgm:cxn modelId="{FEBE26A1-7EAA-478A-AE41-9467F290612A}" type="presParOf" srcId="{77C36E42-34BC-44B6-92C2-43B2C24DEBEA}" destId="{6992F7A8-0337-49A6-BB61-7416259C7554}" srcOrd="1" destOrd="0" presId="urn:microsoft.com/office/officeart/2005/8/layout/hProcess11"/>
    <dgm:cxn modelId="{139E0BEE-4FF9-4BEB-88B6-BE59CA62B94A}" type="presParOf" srcId="{77C36E42-34BC-44B6-92C2-43B2C24DEBEA}" destId="{64DD8F98-0782-482D-B3E6-7DAA30206A13}" srcOrd="2" destOrd="0" presId="urn:microsoft.com/office/officeart/2005/8/layout/hProcess11"/>
    <dgm:cxn modelId="{11193662-DE80-4B5A-A049-BA71DC244203}" type="presParOf" srcId="{64DD8F98-0782-482D-B3E6-7DAA30206A13}" destId="{ED3B38BD-9D30-47C2-91D2-7E06CFD77DA1}" srcOrd="0" destOrd="0" presId="urn:microsoft.com/office/officeart/2005/8/layout/hProcess11"/>
    <dgm:cxn modelId="{57844448-EEC0-4F5D-B429-B19503BA1DBE}" type="presParOf" srcId="{64DD8F98-0782-482D-B3E6-7DAA30206A13}" destId="{766E2764-88B6-4F5B-97C4-7B01FD988A07}" srcOrd="1" destOrd="0" presId="urn:microsoft.com/office/officeart/2005/8/layout/hProcess11"/>
    <dgm:cxn modelId="{32793A73-A095-43FA-AA59-C72C133870CE}" type="presParOf" srcId="{64DD8F98-0782-482D-B3E6-7DAA30206A13}" destId="{9D843396-DD95-460A-8A8B-EBA06D009541}" srcOrd="2" destOrd="0" presId="urn:microsoft.com/office/officeart/2005/8/layout/hProcess11"/>
    <dgm:cxn modelId="{2C27DEF1-D88D-42CC-A505-CFED50C8092A}" type="presParOf" srcId="{77C36E42-34BC-44B6-92C2-43B2C24DEBEA}" destId="{34C5E484-AF19-4EB5-949A-2E1892013A2D}" srcOrd="3" destOrd="0" presId="urn:microsoft.com/office/officeart/2005/8/layout/hProcess11"/>
    <dgm:cxn modelId="{213157F4-D2B2-41C3-AB67-107763008F5C}" type="presParOf" srcId="{77C36E42-34BC-44B6-92C2-43B2C24DEBEA}" destId="{746610A5-E8EB-43FD-AF47-5C42AF429B18}" srcOrd="4" destOrd="0" presId="urn:microsoft.com/office/officeart/2005/8/layout/hProcess11"/>
    <dgm:cxn modelId="{10C24B26-8450-49F1-B0D0-B0A2E65A9A9B}" type="presParOf" srcId="{746610A5-E8EB-43FD-AF47-5C42AF429B18}" destId="{56B4E266-A4A6-4049-81C0-651F17ADFE0F}" srcOrd="0" destOrd="0" presId="urn:microsoft.com/office/officeart/2005/8/layout/hProcess11"/>
    <dgm:cxn modelId="{B3B3D031-3C64-406F-95A9-CD68C9210BA6}" type="presParOf" srcId="{746610A5-E8EB-43FD-AF47-5C42AF429B18}" destId="{C99E3998-C6F3-4CCE-B9F4-C27F9F1DADCB}" srcOrd="1" destOrd="0" presId="urn:microsoft.com/office/officeart/2005/8/layout/hProcess11"/>
    <dgm:cxn modelId="{E5D8FD1D-DF6E-4CFD-95FC-0D450AA522C4}" type="presParOf" srcId="{746610A5-E8EB-43FD-AF47-5C42AF429B18}" destId="{C60E897C-A9D2-4608-8C9A-3315FA61752B}" srcOrd="2" destOrd="0" presId="urn:microsoft.com/office/officeart/2005/8/layout/hProcess11"/>
    <dgm:cxn modelId="{646F4458-182D-4C42-91B0-7579EBE25D02}" type="presParOf" srcId="{77C36E42-34BC-44B6-92C2-43B2C24DEBEA}" destId="{9EF18C16-D5CC-4059-AAAB-23A33940EC3E}" srcOrd="5" destOrd="0" presId="urn:microsoft.com/office/officeart/2005/8/layout/hProcess11"/>
    <dgm:cxn modelId="{4CEA47F9-8428-4FAF-BD6C-730CF5CC8EAA}" type="presParOf" srcId="{77C36E42-34BC-44B6-92C2-43B2C24DEBEA}" destId="{3972D84B-722D-44F8-912D-E8D683650A0C}" srcOrd="6" destOrd="0" presId="urn:microsoft.com/office/officeart/2005/8/layout/hProcess11"/>
    <dgm:cxn modelId="{20800DF2-438B-4A6C-BCD3-D8FA58FE1EF3}" type="presParOf" srcId="{3972D84B-722D-44F8-912D-E8D683650A0C}" destId="{39C27239-F75D-4EE0-957B-0A8D74FD834E}" srcOrd="0" destOrd="0" presId="urn:microsoft.com/office/officeart/2005/8/layout/hProcess11"/>
    <dgm:cxn modelId="{8DE47D31-ACD0-4007-9CBE-2EA53302CC95}" type="presParOf" srcId="{3972D84B-722D-44F8-912D-E8D683650A0C}" destId="{FB7319C6-2254-4F7B-AEB4-411A9F08A54A}" srcOrd="1" destOrd="0" presId="urn:microsoft.com/office/officeart/2005/8/layout/hProcess11"/>
    <dgm:cxn modelId="{CD5B1C89-2853-41CC-B1AD-F426723C8634}" type="presParOf" srcId="{3972D84B-722D-44F8-912D-E8D683650A0C}" destId="{EA8E0A2D-825C-4A0D-A066-25205494D8D3}" srcOrd="2" destOrd="0" presId="urn:microsoft.com/office/officeart/2005/8/layout/hProcess11"/>
    <dgm:cxn modelId="{3437AEA2-3375-4D86-AD3B-5D81B10DD85A}" type="presParOf" srcId="{77C36E42-34BC-44B6-92C2-43B2C24DEBEA}" destId="{AA5E6322-DCF9-4C92-AE18-BCFABB5DA4C1}" srcOrd="7" destOrd="0" presId="urn:microsoft.com/office/officeart/2005/8/layout/hProcess11"/>
    <dgm:cxn modelId="{E33DB1FC-E931-4FE5-86BD-434821D8CF1D}" type="presParOf" srcId="{77C36E42-34BC-44B6-92C2-43B2C24DEBEA}" destId="{3952BBF8-BD66-40DE-A1F2-2691FE7046DD}" srcOrd="8" destOrd="0" presId="urn:microsoft.com/office/officeart/2005/8/layout/hProcess11"/>
    <dgm:cxn modelId="{793C2F8F-1E91-4105-8DA9-F7F906D71EBA}" type="presParOf" srcId="{3952BBF8-BD66-40DE-A1F2-2691FE7046DD}" destId="{D5052F7D-4D40-4C24-88ED-06B3D93C79D0}" srcOrd="0" destOrd="0" presId="urn:microsoft.com/office/officeart/2005/8/layout/hProcess11"/>
    <dgm:cxn modelId="{79729849-4290-45D4-828B-917A5C4A3A29}" type="presParOf" srcId="{3952BBF8-BD66-40DE-A1F2-2691FE7046DD}" destId="{BBC8A20A-4733-4C72-9316-6205998A6EE9}" srcOrd="1" destOrd="0" presId="urn:microsoft.com/office/officeart/2005/8/layout/hProcess11"/>
    <dgm:cxn modelId="{11035542-27B6-4314-9346-8CD23DBB8655}" type="presParOf" srcId="{3952BBF8-BD66-40DE-A1F2-2691FE7046DD}" destId="{5D8AACF5-9875-459B-8F54-7ECEDA7380E2}" srcOrd="2" destOrd="0" presId="urn:microsoft.com/office/officeart/2005/8/layout/hProcess11"/>
    <dgm:cxn modelId="{3420D11C-29D4-404C-8CCF-CF6A6AE6D483}" type="presParOf" srcId="{77C36E42-34BC-44B6-92C2-43B2C24DEBEA}" destId="{3D6D7954-88A2-4094-A744-470E8306F038}" srcOrd="9" destOrd="0" presId="urn:microsoft.com/office/officeart/2005/8/layout/hProcess11"/>
    <dgm:cxn modelId="{14287873-3256-46F4-B6A5-01A4BA014264}" type="presParOf" srcId="{77C36E42-34BC-44B6-92C2-43B2C24DEBEA}" destId="{1FD32D2D-351A-40F0-9D64-EEBCE51712F9}" srcOrd="10" destOrd="0" presId="urn:microsoft.com/office/officeart/2005/8/layout/hProcess11"/>
    <dgm:cxn modelId="{AACAEAEA-60F9-4D16-9832-86493B091AE9}" type="presParOf" srcId="{1FD32D2D-351A-40F0-9D64-EEBCE51712F9}" destId="{F06A45C7-1196-490B-A6EC-E12F0D169408}" srcOrd="0" destOrd="0" presId="urn:microsoft.com/office/officeart/2005/8/layout/hProcess11"/>
    <dgm:cxn modelId="{9CE02A3F-7082-4768-A1FD-98CBB140624D}" type="presParOf" srcId="{1FD32D2D-351A-40F0-9D64-EEBCE51712F9}" destId="{3324C3AD-0192-48C4-9017-FCB54F358791}" srcOrd="1" destOrd="0" presId="urn:microsoft.com/office/officeart/2005/8/layout/hProcess11"/>
    <dgm:cxn modelId="{035EA85C-317C-4DCB-A00C-6A4ED2017641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Research Modules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0200D296-819D-459C-B1EF-2C71EF465790}" type="presOf" srcId="{A6D97819-335A-4150-84F1-C4DF492007CA}" destId="{D5052F7D-4D40-4C24-88ED-06B3D93C79D0}" srcOrd="0" destOrd="0" presId="urn:microsoft.com/office/officeart/2005/8/layout/hProcess11"/>
    <dgm:cxn modelId="{78D9FD45-11E2-4285-B458-F995E8EBC83D}" type="presOf" srcId="{3319F139-E460-424E-96E5-841A1A7E5F6F}" destId="{39C27239-F75D-4EE0-957B-0A8D74FD834E}" srcOrd="0" destOrd="0" presId="urn:microsoft.com/office/officeart/2005/8/layout/hProcess11"/>
    <dgm:cxn modelId="{F9BD7D7B-6FEC-4479-AA58-B16C47FB9ED7}" type="presOf" srcId="{4D6C167E-1AFF-4E55-BC01-51D57C433C6B}" destId="{56B4E266-A4A6-4049-81C0-651F17ADFE0F}" srcOrd="0" destOrd="0" presId="urn:microsoft.com/office/officeart/2005/8/layout/hProcess11"/>
    <dgm:cxn modelId="{F0E38C98-8845-4DBE-AFB5-21168B1FA861}" type="presOf" srcId="{4526E0D1-AB07-4AE5-81E3-F356292CC4A6}" destId="{5D5647F7-DB78-4B23-B375-AB5FBD3F47D7}" srcOrd="0" destOrd="0" presId="urn:microsoft.com/office/officeart/2005/8/layout/hProcess11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563FE6D8-C9C6-4B72-B3A9-12ABFFF34DA4}" type="presOf" srcId="{D712B0C3-1BDA-4CF1-9E7B-B4BCE4BC5A05}" destId="{DE7CCA1C-A21B-4317-A038-316A91AE43F3}" srcOrd="0" destOrd="0" presId="urn:microsoft.com/office/officeart/2005/8/layout/hProcess11"/>
    <dgm:cxn modelId="{AB064BCD-5978-4465-991C-8B642A871F9F}" type="presOf" srcId="{11D918A4-4E48-4553-A8D5-06F2708313B0}" destId="{F06A45C7-1196-490B-A6EC-E12F0D169408}" srcOrd="0" destOrd="0" presId="urn:microsoft.com/office/officeart/2005/8/layout/hProcess11"/>
    <dgm:cxn modelId="{8CFDDF41-627B-49C4-8977-7214DF6F5AC7}" type="presOf" srcId="{A71135F7-CB2A-4E1A-AE25-B8A4B4D5908B}" destId="{ED3B38BD-9D30-47C2-91D2-7E06CFD77DA1}" srcOrd="0" destOrd="0" presId="urn:microsoft.com/office/officeart/2005/8/layout/hProcess11"/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99A91BE6-A516-4EA4-AF62-F73EB9BC74E5}" type="presParOf" srcId="{DE7CCA1C-A21B-4317-A038-316A91AE43F3}" destId="{4319D80C-BFC7-42A5-9151-A671888BCEF2}" srcOrd="0" destOrd="0" presId="urn:microsoft.com/office/officeart/2005/8/layout/hProcess11"/>
    <dgm:cxn modelId="{E9270D20-16A6-4143-A4B7-7514B02974F5}" type="presParOf" srcId="{DE7CCA1C-A21B-4317-A038-316A91AE43F3}" destId="{77C36E42-34BC-44B6-92C2-43B2C24DEBEA}" srcOrd="1" destOrd="0" presId="urn:microsoft.com/office/officeart/2005/8/layout/hProcess11"/>
    <dgm:cxn modelId="{9E1124C2-A6E9-46EC-99DE-AB2681AEB40C}" type="presParOf" srcId="{77C36E42-34BC-44B6-92C2-43B2C24DEBEA}" destId="{BBCC91FB-61DE-4EDF-8751-24CB9C90BF97}" srcOrd="0" destOrd="0" presId="urn:microsoft.com/office/officeart/2005/8/layout/hProcess11"/>
    <dgm:cxn modelId="{B6B11054-0539-49F1-AD11-CDEBDEBD5B06}" type="presParOf" srcId="{BBCC91FB-61DE-4EDF-8751-24CB9C90BF97}" destId="{5D5647F7-DB78-4B23-B375-AB5FBD3F47D7}" srcOrd="0" destOrd="0" presId="urn:microsoft.com/office/officeart/2005/8/layout/hProcess11"/>
    <dgm:cxn modelId="{D7EAB94E-DF8F-481B-873B-E0225C2666D8}" type="presParOf" srcId="{BBCC91FB-61DE-4EDF-8751-24CB9C90BF97}" destId="{4C22CEA3-9167-4F22-AC4B-85E3B87180C1}" srcOrd="1" destOrd="0" presId="urn:microsoft.com/office/officeart/2005/8/layout/hProcess11"/>
    <dgm:cxn modelId="{6C25780F-4135-4B00-B582-2A6674B92BB6}" type="presParOf" srcId="{BBCC91FB-61DE-4EDF-8751-24CB9C90BF97}" destId="{4779DDFA-FF5C-442F-BBE1-EB4E0CA2DF1B}" srcOrd="2" destOrd="0" presId="urn:microsoft.com/office/officeart/2005/8/layout/hProcess11"/>
    <dgm:cxn modelId="{854F7677-9D89-4A70-9F2D-5187F92C7BBD}" type="presParOf" srcId="{77C36E42-34BC-44B6-92C2-43B2C24DEBEA}" destId="{6992F7A8-0337-49A6-BB61-7416259C7554}" srcOrd="1" destOrd="0" presId="urn:microsoft.com/office/officeart/2005/8/layout/hProcess11"/>
    <dgm:cxn modelId="{DEF77039-2D24-4920-AE71-E16C8CBFE5DB}" type="presParOf" srcId="{77C36E42-34BC-44B6-92C2-43B2C24DEBEA}" destId="{64DD8F98-0782-482D-B3E6-7DAA30206A13}" srcOrd="2" destOrd="0" presId="urn:microsoft.com/office/officeart/2005/8/layout/hProcess11"/>
    <dgm:cxn modelId="{5A658E8D-CF39-402B-A75E-8897E38849A6}" type="presParOf" srcId="{64DD8F98-0782-482D-B3E6-7DAA30206A13}" destId="{ED3B38BD-9D30-47C2-91D2-7E06CFD77DA1}" srcOrd="0" destOrd="0" presId="urn:microsoft.com/office/officeart/2005/8/layout/hProcess11"/>
    <dgm:cxn modelId="{34D15B6C-4234-4799-BD1D-C2CF5E698194}" type="presParOf" srcId="{64DD8F98-0782-482D-B3E6-7DAA30206A13}" destId="{766E2764-88B6-4F5B-97C4-7B01FD988A07}" srcOrd="1" destOrd="0" presId="urn:microsoft.com/office/officeart/2005/8/layout/hProcess11"/>
    <dgm:cxn modelId="{6B00AB47-4866-40CD-9FC8-34225891426E}" type="presParOf" srcId="{64DD8F98-0782-482D-B3E6-7DAA30206A13}" destId="{9D843396-DD95-460A-8A8B-EBA06D009541}" srcOrd="2" destOrd="0" presId="urn:microsoft.com/office/officeart/2005/8/layout/hProcess11"/>
    <dgm:cxn modelId="{63A142CE-D943-4DED-89F9-14C067738CF1}" type="presParOf" srcId="{77C36E42-34BC-44B6-92C2-43B2C24DEBEA}" destId="{34C5E484-AF19-4EB5-949A-2E1892013A2D}" srcOrd="3" destOrd="0" presId="urn:microsoft.com/office/officeart/2005/8/layout/hProcess11"/>
    <dgm:cxn modelId="{2836775D-3397-4E7A-9764-E0EFF01D5EF8}" type="presParOf" srcId="{77C36E42-34BC-44B6-92C2-43B2C24DEBEA}" destId="{746610A5-E8EB-43FD-AF47-5C42AF429B18}" srcOrd="4" destOrd="0" presId="urn:microsoft.com/office/officeart/2005/8/layout/hProcess11"/>
    <dgm:cxn modelId="{ED0F5F36-D9E3-4495-AFBD-88983EAE0383}" type="presParOf" srcId="{746610A5-E8EB-43FD-AF47-5C42AF429B18}" destId="{56B4E266-A4A6-4049-81C0-651F17ADFE0F}" srcOrd="0" destOrd="0" presId="urn:microsoft.com/office/officeart/2005/8/layout/hProcess11"/>
    <dgm:cxn modelId="{717394E8-1808-4473-B70C-3DB5795F25BB}" type="presParOf" srcId="{746610A5-E8EB-43FD-AF47-5C42AF429B18}" destId="{C99E3998-C6F3-4CCE-B9F4-C27F9F1DADCB}" srcOrd="1" destOrd="0" presId="urn:microsoft.com/office/officeart/2005/8/layout/hProcess11"/>
    <dgm:cxn modelId="{BB3F6BF4-6E72-4D32-B308-05A3F9B32FF8}" type="presParOf" srcId="{746610A5-E8EB-43FD-AF47-5C42AF429B18}" destId="{C60E897C-A9D2-4608-8C9A-3315FA61752B}" srcOrd="2" destOrd="0" presId="urn:microsoft.com/office/officeart/2005/8/layout/hProcess11"/>
    <dgm:cxn modelId="{73AECFAB-DBE7-48C3-BDDB-4AD14AF8E5D6}" type="presParOf" srcId="{77C36E42-34BC-44B6-92C2-43B2C24DEBEA}" destId="{9EF18C16-D5CC-4059-AAAB-23A33940EC3E}" srcOrd="5" destOrd="0" presId="urn:microsoft.com/office/officeart/2005/8/layout/hProcess11"/>
    <dgm:cxn modelId="{66515A32-C397-42BB-8FF6-5714A9023199}" type="presParOf" srcId="{77C36E42-34BC-44B6-92C2-43B2C24DEBEA}" destId="{3972D84B-722D-44F8-912D-E8D683650A0C}" srcOrd="6" destOrd="0" presId="urn:microsoft.com/office/officeart/2005/8/layout/hProcess11"/>
    <dgm:cxn modelId="{7E87D3A6-9CCD-4ADA-9CD4-A68EE3D7E5CC}" type="presParOf" srcId="{3972D84B-722D-44F8-912D-E8D683650A0C}" destId="{39C27239-F75D-4EE0-957B-0A8D74FD834E}" srcOrd="0" destOrd="0" presId="urn:microsoft.com/office/officeart/2005/8/layout/hProcess11"/>
    <dgm:cxn modelId="{DE4672A5-FB77-4DCA-AC89-8DB203836B04}" type="presParOf" srcId="{3972D84B-722D-44F8-912D-E8D683650A0C}" destId="{FB7319C6-2254-4F7B-AEB4-411A9F08A54A}" srcOrd="1" destOrd="0" presId="urn:microsoft.com/office/officeart/2005/8/layout/hProcess11"/>
    <dgm:cxn modelId="{D097B763-839C-47F7-AC8A-82F2943D0163}" type="presParOf" srcId="{3972D84B-722D-44F8-912D-E8D683650A0C}" destId="{EA8E0A2D-825C-4A0D-A066-25205494D8D3}" srcOrd="2" destOrd="0" presId="urn:microsoft.com/office/officeart/2005/8/layout/hProcess11"/>
    <dgm:cxn modelId="{1525E806-3618-4A33-8CEC-2FCE77BE3469}" type="presParOf" srcId="{77C36E42-34BC-44B6-92C2-43B2C24DEBEA}" destId="{AA5E6322-DCF9-4C92-AE18-BCFABB5DA4C1}" srcOrd="7" destOrd="0" presId="urn:microsoft.com/office/officeart/2005/8/layout/hProcess11"/>
    <dgm:cxn modelId="{17CA14C1-FCA7-414F-8470-75246F3E03B8}" type="presParOf" srcId="{77C36E42-34BC-44B6-92C2-43B2C24DEBEA}" destId="{3952BBF8-BD66-40DE-A1F2-2691FE7046DD}" srcOrd="8" destOrd="0" presId="urn:microsoft.com/office/officeart/2005/8/layout/hProcess11"/>
    <dgm:cxn modelId="{D2CEDFBE-541D-44EF-B59E-67A6C680FA7D}" type="presParOf" srcId="{3952BBF8-BD66-40DE-A1F2-2691FE7046DD}" destId="{D5052F7D-4D40-4C24-88ED-06B3D93C79D0}" srcOrd="0" destOrd="0" presId="urn:microsoft.com/office/officeart/2005/8/layout/hProcess11"/>
    <dgm:cxn modelId="{60F51521-43D2-409C-92D0-DD4856F296A2}" type="presParOf" srcId="{3952BBF8-BD66-40DE-A1F2-2691FE7046DD}" destId="{BBC8A20A-4733-4C72-9316-6205998A6EE9}" srcOrd="1" destOrd="0" presId="urn:microsoft.com/office/officeart/2005/8/layout/hProcess11"/>
    <dgm:cxn modelId="{327F3AA7-F8AC-4ABE-92B9-301482BC3BE0}" type="presParOf" srcId="{3952BBF8-BD66-40DE-A1F2-2691FE7046DD}" destId="{5D8AACF5-9875-459B-8F54-7ECEDA7380E2}" srcOrd="2" destOrd="0" presId="urn:microsoft.com/office/officeart/2005/8/layout/hProcess11"/>
    <dgm:cxn modelId="{2D12F8E7-70DE-45CF-9141-DBF169B7A9B1}" type="presParOf" srcId="{77C36E42-34BC-44B6-92C2-43B2C24DEBEA}" destId="{3D6D7954-88A2-4094-A744-470E8306F038}" srcOrd="9" destOrd="0" presId="urn:microsoft.com/office/officeart/2005/8/layout/hProcess11"/>
    <dgm:cxn modelId="{7A8FCBE0-170D-4E94-9ABB-5DFF5ACA70D3}" type="presParOf" srcId="{77C36E42-34BC-44B6-92C2-43B2C24DEBEA}" destId="{1FD32D2D-351A-40F0-9D64-EEBCE51712F9}" srcOrd="10" destOrd="0" presId="urn:microsoft.com/office/officeart/2005/8/layout/hProcess11"/>
    <dgm:cxn modelId="{7918A67B-56FD-40F6-B4FE-0F6B338C4FB5}" type="presParOf" srcId="{1FD32D2D-351A-40F0-9D64-EEBCE51712F9}" destId="{F06A45C7-1196-490B-A6EC-E12F0D169408}" srcOrd="0" destOrd="0" presId="urn:microsoft.com/office/officeart/2005/8/layout/hProcess11"/>
    <dgm:cxn modelId="{6F2D6865-D37E-4124-ADF7-1E42A10BE90C}" type="presParOf" srcId="{1FD32D2D-351A-40F0-9D64-EEBCE51712F9}" destId="{3324C3AD-0192-48C4-9017-FCB54F358791}" srcOrd="1" destOrd="0" presId="urn:microsoft.com/office/officeart/2005/8/layout/hProcess11"/>
    <dgm:cxn modelId="{8360E4C4-C310-4564-8424-460810EFD550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Research Modules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03125649-282B-4609-BA0D-1938A063CFF3}" type="presOf" srcId="{A71135F7-CB2A-4E1A-AE25-B8A4B4D5908B}" destId="{ED3B38BD-9D30-47C2-91D2-7E06CFD77DA1}" srcOrd="0" destOrd="0" presId="urn:microsoft.com/office/officeart/2005/8/layout/hProcess11"/>
    <dgm:cxn modelId="{B5287125-B118-4A34-B81B-ABAB7498B473}" type="presOf" srcId="{A6D97819-335A-4150-84F1-C4DF492007CA}" destId="{D5052F7D-4D40-4C24-88ED-06B3D93C79D0}" srcOrd="0" destOrd="0" presId="urn:microsoft.com/office/officeart/2005/8/layout/hProcess11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91E7DA67-A6BF-4EA1-8072-BCD8AE23C01C}" type="presOf" srcId="{4526E0D1-AB07-4AE5-81E3-F356292CC4A6}" destId="{5D5647F7-DB78-4B23-B375-AB5FBD3F47D7}" srcOrd="0" destOrd="0" presId="urn:microsoft.com/office/officeart/2005/8/layout/hProcess11"/>
    <dgm:cxn modelId="{B8145E15-4D0A-494F-A6E8-D3EBBC09A1EC}" type="presOf" srcId="{4D6C167E-1AFF-4E55-BC01-51D57C433C6B}" destId="{56B4E266-A4A6-4049-81C0-651F17ADFE0F}" srcOrd="0" destOrd="0" presId="urn:microsoft.com/office/officeart/2005/8/layout/hProcess11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0E4880BC-6959-44ED-96B6-35EF52F0597D}" type="presOf" srcId="{3319F139-E460-424E-96E5-841A1A7E5F6F}" destId="{39C27239-F75D-4EE0-957B-0A8D74FD834E}" srcOrd="0" destOrd="0" presId="urn:microsoft.com/office/officeart/2005/8/layout/hProcess11"/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F31BBB83-30E9-41F5-AA31-3E1B6F2639F6}" type="presOf" srcId="{D712B0C3-1BDA-4CF1-9E7B-B4BCE4BC5A05}" destId="{DE7CCA1C-A21B-4317-A038-316A91AE43F3}" srcOrd="0" destOrd="0" presId="urn:microsoft.com/office/officeart/2005/8/layout/hProcess11"/>
    <dgm:cxn modelId="{B263497D-2A1F-4682-BEA7-755F753254EE}" type="presOf" srcId="{11D918A4-4E48-4553-A8D5-06F2708313B0}" destId="{F06A45C7-1196-490B-A6EC-E12F0D169408}" srcOrd="0" destOrd="0" presId="urn:microsoft.com/office/officeart/2005/8/layout/hProcess11"/>
    <dgm:cxn modelId="{1DA0AD4D-4D41-4E2E-92EA-4CF93D78A9E8}" type="presParOf" srcId="{DE7CCA1C-A21B-4317-A038-316A91AE43F3}" destId="{4319D80C-BFC7-42A5-9151-A671888BCEF2}" srcOrd="0" destOrd="0" presId="urn:microsoft.com/office/officeart/2005/8/layout/hProcess11"/>
    <dgm:cxn modelId="{F6637313-7BC4-483E-8460-06F01BCAF5E7}" type="presParOf" srcId="{DE7CCA1C-A21B-4317-A038-316A91AE43F3}" destId="{77C36E42-34BC-44B6-92C2-43B2C24DEBEA}" srcOrd="1" destOrd="0" presId="urn:microsoft.com/office/officeart/2005/8/layout/hProcess11"/>
    <dgm:cxn modelId="{B354EED0-1CF3-499A-8221-C29D05BA6D22}" type="presParOf" srcId="{77C36E42-34BC-44B6-92C2-43B2C24DEBEA}" destId="{BBCC91FB-61DE-4EDF-8751-24CB9C90BF97}" srcOrd="0" destOrd="0" presId="urn:microsoft.com/office/officeart/2005/8/layout/hProcess11"/>
    <dgm:cxn modelId="{71FE35C9-FC1E-4D37-8DFE-37436705DA92}" type="presParOf" srcId="{BBCC91FB-61DE-4EDF-8751-24CB9C90BF97}" destId="{5D5647F7-DB78-4B23-B375-AB5FBD3F47D7}" srcOrd="0" destOrd="0" presId="urn:microsoft.com/office/officeart/2005/8/layout/hProcess11"/>
    <dgm:cxn modelId="{F0E52F5E-4AC2-4DE1-853E-F068264D18E2}" type="presParOf" srcId="{BBCC91FB-61DE-4EDF-8751-24CB9C90BF97}" destId="{4C22CEA3-9167-4F22-AC4B-85E3B87180C1}" srcOrd="1" destOrd="0" presId="urn:microsoft.com/office/officeart/2005/8/layout/hProcess11"/>
    <dgm:cxn modelId="{C6E36245-90EF-42E6-A040-C9B508C73077}" type="presParOf" srcId="{BBCC91FB-61DE-4EDF-8751-24CB9C90BF97}" destId="{4779DDFA-FF5C-442F-BBE1-EB4E0CA2DF1B}" srcOrd="2" destOrd="0" presId="urn:microsoft.com/office/officeart/2005/8/layout/hProcess11"/>
    <dgm:cxn modelId="{9371E4BE-38B3-49CF-A5DA-E535CB4F0E6D}" type="presParOf" srcId="{77C36E42-34BC-44B6-92C2-43B2C24DEBEA}" destId="{6992F7A8-0337-49A6-BB61-7416259C7554}" srcOrd="1" destOrd="0" presId="urn:microsoft.com/office/officeart/2005/8/layout/hProcess11"/>
    <dgm:cxn modelId="{42FFEB6F-9BE2-4C37-88F6-DC7CC149E7E6}" type="presParOf" srcId="{77C36E42-34BC-44B6-92C2-43B2C24DEBEA}" destId="{64DD8F98-0782-482D-B3E6-7DAA30206A13}" srcOrd="2" destOrd="0" presId="urn:microsoft.com/office/officeart/2005/8/layout/hProcess11"/>
    <dgm:cxn modelId="{DA46ACEB-BFDE-400D-BBC3-5EF14739632B}" type="presParOf" srcId="{64DD8F98-0782-482D-B3E6-7DAA30206A13}" destId="{ED3B38BD-9D30-47C2-91D2-7E06CFD77DA1}" srcOrd="0" destOrd="0" presId="urn:microsoft.com/office/officeart/2005/8/layout/hProcess11"/>
    <dgm:cxn modelId="{7623C708-153D-4F8B-B1B1-EB66F35BB96C}" type="presParOf" srcId="{64DD8F98-0782-482D-B3E6-7DAA30206A13}" destId="{766E2764-88B6-4F5B-97C4-7B01FD988A07}" srcOrd="1" destOrd="0" presId="urn:microsoft.com/office/officeart/2005/8/layout/hProcess11"/>
    <dgm:cxn modelId="{4D1152B8-7CB6-4B0D-A242-B93DF0CB3472}" type="presParOf" srcId="{64DD8F98-0782-482D-B3E6-7DAA30206A13}" destId="{9D843396-DD95-460A-8A8B-EBA06D009541}" srcOrd="2" destOrd="0" presId="urn:microsoft.com/office/officeart/2005/8/layout/hProcess11"/>
    <dgm:cxn modelId="{E25F0598-4348-4CA7-957F-8900BB42EB22}" type="presParOf" srcId="{77C36E42-34BC-44B6-92C2-43B2C24DEBEA}" destId="{34C5E484-AF19-4EB5-949A-2E1892013A2D}" srcOrd="3" destOrd="0" presId="urn:microsoft.com/office/officeart/2005/8/layout/hProcess11"/>
    <dgm:cxn modelId="{7747F17F-B189-4F9D-977F-FEFB4994EA1C}" type="presParOf" srcId="{77C36E42-34BC-44B6-92C2-43B2C24DEBEA}" destId="{746610A5-E8EB-43FD-AF47-5C42AF429B18}" srcOrd="4" destOrd="0" presId="urn:microsoft.com/office/officeart/2005/8/layout/hProcess11"/>
    <dgm:cxn modelId="{1028FD17-B980-4CCD-B807-CA480D81CD75}" type="presParOf" srcId="{746610A5-E8EB-43FD-AF47-5C42AF429B18}" destId="{56B4E266-A4A6-4049-81C0-651F17ADFE0F}" srcOrd="0" destOrd="0" presId="urn:microsoft.com/office/officeart/2005/8/layout/hProcess11"/>
    <dgm:cxn modelId="{12918E0A-3E1E-48AF-B226-4FB2D8CA30A3}" type="presParOf" srcId="{746610A5-E8EB-43FD-AF47-5C42AF429B18}" destId="{C99E3998-C6F3-4CCE-B9F4-C27F9F1DADCB}" srcOrd="1" destOrd="0" presId="urn:microsoft.com/office/officeart/2005/8/layout/hProcess11"/>
    <dgm:cxn modelId="{C7B441F1-A3CA-4A43-BDF7-63D9F3FF528B}" type="presParOf" srcId="{746610A5-E8EB-43FD-AF47-5C42AF429B18}" destId="{C60E897C-A9D2-4608-8C9A-3315FA61752B}" srcOrd="2" destOrd="0" presId="urn:microsoft.com/office/officeart/2005/8/layout/hProcess11"/>
    <dgm:cxn modelId="{7F6A9E89-E12F-48B4-B5CA-777725318B49}" type="presParOf" srcId="{77C36E42-34BC-44B6-92C2-43B2C24DEBEA}" destId="{9EF18C16-D5CC-4059-AAAB-23A33940EC3E}" srcOrd="5" destOrd="0" presId="urn:microsoft.com/office/officeart/2005/8/layout/hProcess11"/>
    <dgm:cxn modelId="{63B14E1A-37EB-458B-8867-EAA2A694640A}" type="presParOf" srcId="{77C36E42-34BC-44B6-92C2-43B2C24DEBEA}" destId="{3972D84B-722D-44F8-912D-E8D683650A0C}" srcOrd="6" destOrd="0" presId="urn:microsoft.com/office/officeart/2005/8/layout/hProcess11"/>
    <dgm:cxn modelId="{C8BDD0A3-CEFA-4A9F-A93E-3AA18A8600D3}" type="presParOf" srcId="{3972D84B-722D-44F8-912D-E8D683650A0C}" destId="{39C27239-F75D-4EE0-957B-0A8D74FD834E}" srcOrd="0" destOrd="0" presId="urn:microsoft.com/office/officeart/2005/8/layout/hProcess11"/>
    <dgm:cxn modelId="{68A76AC5-5BA8-4613-A9F8-1920FC7C8E71}" type="presParOf" srcId="{3972D84B-722D-44F8-912D-E8D683650A0C}" destId="{FB7319C6-2254-4F7B-AEB4-411A9F08A54A}" srcOrd="1" destOrd="0" presId="urn:microsoft.com/office/officeart/2005/8/layout/hProcess11"/>
    <dgm:cxn modelId="{5E942906-00A4-4BDB-ADD5-3EB2AF4DC68E}" type="presParOf" srcId="{3972D84B-722D-44F8-912D-E8D683650A0C}" destId="{EA8E0A2D-825C-4A0D-A066-25205494D8D3}" srcOrd="2" destOrd="0" presId="urn:microsoft.com/office/officeart/2005/8/layout/hProcess11"/>
    <dgm:cxn modelId="{B25D79C9-459C-4774-9CC8-525E871226A6}" type="presParOf" srcId="{77C36E42-34BC-44B6-92C2-43B2C24DEBEA}" destId="{AA5E6322-DCF9-4C92-AE18-BCFABB5DA4C1}" srcOrd="7" destOrd="0" presId="urn:microsoft.com/office/officeart/2005/8/layout/hProcess11"/>
    <dgm:cxn modelId="{65814AE2-3FBB-4576-809E-4B75D0AF4E96}" type="presParOf" srcId="{77C36E42-34BC-44B6-92C2-43B2C24DEBEA}" destId="{3952BBF8-BD66-40DE-A1F2-2691FE7046DD}" srcOrd="8" destOrd="0" presId="urn:microsoft.com/office/officeart/2005/8/layout/hProcess11"/>
    <dgm:cxn modelId="{438B9923-58BE-4486-B871-BF38B55D5442}" type="presParOf" srcId="{3952BBF8-BD66-40DE-A1F2-2691FE7046DD}" destId="{D5052F7D-4D40-4C24-88ED-06B3D93C79D0}" srcOrd="0" destOrd="0" presId="urn:microsoft.com/office/officeart/2005/8/layout/hProcess11"/>
    <dgm:cxn modelId="{A83A0143-881E-4BC1-B3CB-CA40ADA52023}" type="presParOf" srcId="{3952BBF8-BD66-40DE-A1F2-2691FE7046DD}" destId="{BBC8A20A-4733-4C72-9316-6205998A6EE9}" srcOrd="1" destOrd="0" presId="urn:microsoft.com/office/officeart/2005/8/layout/hProcess11"/>
    <dgm:cxn modelId="{56EFF6CA-6383-44D9-8C21-D3D0EB6E9BD4}" type="presParOf" srcId="{3952BBF8-BD66-40DE-A1F2-2691FE7046DD}" destId="{5D8AACF5-9875-459B-8F54-7ECEDA7380E2}" srcOrd="2" destOrd="0" presId="urn:microsoft.com/office/officeart/2005/8/layout/hProcess11"/>
    <dgm:cxn modelId="{503B2B11-4406-4423-8DAD-91EE166E2A9B}" type="presParOf" srcId="{77C36E42-34BC-44B6-92C2-43B2C24DEBEA}" destId="{3D6D7954-88A2-4094-A744-470E8306F038}" srcOrd="9" destOrd="0" presId="urn:microsoft.com/office/officeart/2005/8/layout/hProcess11"/>
    <dgm:cxn modelId="{619FB078-195C-4913-9A28-865BE0D2B19C}" type="presParOf" srcId="{77C36E42-34BC-44B6-92C2-43B2C24DEBEA}" destId="{1FD32D2D-351A-40F0-9D64-EEBCE51712F9}" srcOrd="10" destOrd="0" presId="urn:microsoft.com/office/officeart/2005/8/layout/hProcess11"/>
    <dgm:cxn modelId="{E2CA539F-BBE0-4DA7-9FD8-9170E62E4473}" type="presParOf" srcId="{1FD32D2D-351A-40F0-9D64-EEBCE51712F9}" destId="{F06A45C7-1196-490B-A6EC-E12F0D169408}" srcOrd="0" destOrd="0" presId="urn:microsoft.com/office/officeart/2005/8/layout/hProcess11"/>
    <dgm:cxn modelId="{FDA4852B-B274-4897-A6A1-F7F387005C4E}" type="presParOf" srcId="{1FD32D2D-351A-40F0-9D64-EEBCE51712F9}" destId="{3324C3AD-0192-48C4-9017-FCB54F358791}" srcOrd="1" destOrd="0" presId="urn:microsoft.com/office/officeart/2005/8/layout/hProcess11"/>
    <dgm:cxn modelId="{8631C99D-2BC3-4362-B07C-C043E75775EC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52DAA670-9FBB-46E4-9331-9E56004C6625}" type="presOf" srcId="{A6D97819-335A-4150-84F1-C4DF492007CA}" destId="{D5052F7D-4D40-4C24-88ED-06B3D93C79D0}" srcOrd="0" destOrd="0" presId="urn:microsoft.com/office/officeart/2005/8/layout/hProcess11"/>
    <dgm:cxn modelId="{A111101D-1B68-406B-8CA4-8DA04F1BFC9C}" type="presOf" srcId="{4D6C167E-1AFF-4E55-BC01-51D57C433C6B}" destId="{56B4E266-A4A6-4049-81C0-651F17ADFE0F}" srcOrd="0" destOrd="0" presId="urn:microsoft.com/office/officeart/2005/8/layout/hProcess11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309ADB11-2263-4582-8D23-402B6A53FA99}" type="presOf" srcId="{D712B0C3-1BDA-4CF1-9E7B-B4BCE4BC5A05}" destId="{DE7CCA1C-A21B-4317-A038-316A91AE43F3}" srcOrd="0" destOrd="0" presId="urn:microsoft.com/office/officeart/2005/8/layout/hProcess11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D4FD0EA7-2E59-450E-A36B-A4020E3B70E7}" type="presOf" srcId="{11D918A4-4E48-4553-A8D5-06F2708313B0}" destId="{F06A45C7-1196-490B-A6EC-E12F0D169408}" srcOrd="0" destOrd="0" presId="urn:microsoft.com/office/officeart/2005/8/layout/hProcess11"/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CBC9A68E-9D15-4F64-AF5D-1C0EEF470F3D}" type="presOf" srcId="{3319F139-E460-424E-96E5-841A1A7E5F6F}" destId="{39C27239-F75D-4EE0-957B-0A8D74FD834E}" srcOrd="0" destOrd="0" presId="urn:microsoft.com/office/officeart/2005/8/layout/hProcess11"/>
    <dgm:cxn modelId="{E6C62484-9919-46CA-A553-88429DBC8086}" type="presOf" srcId="{A71135F7-CB2A-4E1A-AE25-B8A4B4D5908B}" destId="{ED3B38BD-9D30-47C2-91D2-7E06CFD77DA1}" srcOrd="0" destOrd="0" presId="urn:microsoft.com/office/officeart/2005/8/layout/hProcess11"/>
    <dgm:cxn modelId="{A2061B90-5B7E-419E-8CC0-11796C8A6229}" type="presOf" srcId="{4526E0D1-AB07-4AE5-81E3-F356292CC4A6}" destId="{5D5647F7-DB78-4B23-B375-AB5FBD3F47D7}" srcOrd="0" destOrd="0" presId="urn:microsoft.com/office/officeart/2005/8/layout/hProcess11"/>
    <dgm:cxn modelId="{06D4E7A9-C69C-4552-ADAB-458BD6B8AED9}" type="presParOf" srcId="{DE7CCA1C-A21B-4317-A038-316A91AE43F3}" destId="{4319D80C-BFC7-42A5-9151-A671888BCEF2}" srcOrd="0" destOrd="0" presId="urn:microsoft.com/office/officeart/2005/8/layout/hProcess11"/>
    <dgm:cxn modelId="{CBED5EF1-0198-44A5-94F4-D494F3CD6633}" type="presParOf" srcId="{DE7CCA1C-A21B-4317-A038-316A91AE43F3}" destId="{77C36E42-34BC-44B6-92C2-43B2C24DEBEA}" srcOrd="1" destOrd="0" presId="urn:microsoft.com/office/officeart/2005/8/layout/hProcess11"/>
    <dgm:cxn modelId="{C6D3E253-4573-46EC-88F1-B15DF14AA052}" type="presParOf" srcId="{77C36E42-34BC-44B6-92C2-43B2C24DEBEA}" destId="{BBCC91FB-61DE-4EDF-8751-24CB9C90BF97}" srcOrd="0" destOrd="0" presId="urn:microsoft.com/office/officeart/2005/8/layout/hProcess11"/>
    <dgm:cxn modelId="{6917C2E5-D7B4-40FC-B0A8-4EBF656F681A}" type="presParOf" srcId="{BBCC91FB-61DE-4EDF-8751-24CB9C90BF97}" destId="{5D5647F7-DB78-4B23-B375-AB5FBD3F47D7}" srcOrd="0" destOrd="0" presId="urn:microsoft.com/office/officeart/2005/8/layout/hProcess11"/>
    <dgm:cxn modelId="{2C40309F-4A70-4A76-B6EA-705170F2F0E2}" type="presParOf" srcId="{BBCC91FB-61DE-4EDF-8751-24CB9C90BF97}" destId="{4C22CEA3-9167-4F22-AC4B-85E3B87180C1}" srcOrd="1" destOrd="0" presId="urn:microsoft.com/office/officeart/2005/8/layout/hProcess11"/>
    <dgm:cxn modelId="{873A2780-1867-485F-B643-A9D2092D5A23}" type="presParOf" srcId="{BBCC91FB-61DE-4EDF-8751-24CB9C90BF97}" destId="{4779DDFA-FF5C-442F-BBE1-EB4E0CA2DF1B}" srcOrd="2" destOrd="0" presId="urn:microsoft.com/office/officeart/2005/8/layout/hProcess11"/>
    <dgm:cxn modelId="{2B39172B-D08B-4FFA-82FB-9F099803C0B9}" type="presParOf" srcId="{77C36E42-34BC-44B6-92C2-43B2C24DEBEA}" destId="{6992F7A8-0337-49A6-BB61-7416259C7554}" srcOrd="1" destOrd="0" presId="urn:microsoft.com/office/officeart/2005/8/layout/hProcess11"/>
    <dgm:cxn modelId="{A8CBF953-D52C-41E8-A806-C3F0AE8D1CEB}" type="presParOf" srcId="{77C36E42-34BC-44B6-92C2-43B2C24DEBEA}" destId="{64DD8F98-0782-482D-B3E6-7DAA30206A13}" srcOrd="2" destOrd="0" presId="urn:microsoft.com/office/officeart/2005/8/layout/hProcess11"/>
    <dgm:cxn modelId="{C50A055E-B7E7-48E5-A0F1-77CD73DEB28D}" type="presParOf" srcId="{64DD8F98-0782-482D-B3E6-7DAA30206A13}" destId="{ED3B38BD-9D30-47C2-91D2-7E06CFD77DA1}" srcOrd="0" destOrd="0" presId="urn:microsoft.com/office/officeart/2005/8/layout/hProcess11"/>
    <dgm:cxn modelId="{AF02C6CD-4C61-41AB-AF73-893A0BB3EBA3}" type="presParOf" srcId="{64DD8F98-0782-482D-B3E6-7DAA30206A13}" destId="{766E2764-88B6-4F5B-97C4-7B01FD988A07}" srcOrd="1" destOrd="0" presId="urn:microsoft.com/office/officeart/2005/8/layout/hProcess11"/>
    <dgm:cxn modelId="{B3BED8A8-B85E-406C-A3F8-73B09B978F50}" type="presParOf" srcId="{64DD8F98-0782-482D-B3E6-7DAA30206A13}" destId="{9D843396-DD95-460A-8A8B-EBA06D009541}" srcOrd="2" destOrd="0" presId="urn:microsoft.com/office/officeart/2005/8/layout/hProcess11"/>
    <dgm:cxn modelId="{505CC39C-9FB1-44CC-86DE-73098F87FA5D}" type="presParOf" srcId="{77C36E42-34BC-44B6-92C2-43B2C24DEBEA}" destId="{34C5E484-AF19-4EB5-949A-2E1892013A2D}" srcOrd="3" destOrd="0" presId="urn:microsoft.com/office/officeart/2005/8/layout/hProcess11"/>
    <dgm:cxn modelId="{A3B55CF8-FE22-41D2-AC4F-6F026275BE60}" type="presParOf" srcId="{77C36E42-34BC-44B6-92C2-43B2C24DEBEA}" destId="{746610A5-E8EB-43FD-AF47-5C42AF429B18}" srcOrd="4" destOrd="0" presId="urn:microsoft.com/office/officeart/2005/8/layout/hProcess11"/>
    <dgm:cxn modelId="{6F7F3A3F-E855-4BE5-AEE3-3D62AF7623C2}" type="presParOf" srcId="{746610A5-E8EB-43FD-AF47-5C42AF429B18}" destId="{56B4E266-A4A6-4049-81C0-651F17ADFE0F}" srcOrd="0" destOrd="0" presId="urn:microsoft.com/office/officeart/2005/8/layout/hProcess11"/>
    <dgm:cxn modelId="{61AD18AE-3DB5-4B1C-8386-F902AD56103A}" type="presParOf" srcId="{746610A5-E8EB-43FD-AF47-5C42AF429B18}" destId="{C99E3998-C6F3-4CCE-B9F4-C27F9F1DADCB}" srcOrd="1" destOrd="0" presId="urn:microsoft.com/office/officeart/2005/8/layout/hProcess11"/>
    <dgm:cxn modelId="{AC6A7381-501C-4430-9DD2-D6541D393C94}" type="presParOf" srcId="{746610A5-E8EB-43FD-AF47-5C42AF429B18}" destId="{C60E897C-A9D2-4608-8C9A-3315FA61752B}" srcOrd="2" destOrd="0" presId="urn:microsoft.com/office/officeart/2005/8/layout/hProcess11"/>
    <dgm:cxn modelId="{0895DC2B-8720-4E21-8EC1-269E09CAD282}" type="presParOf" srcId="{77C36E42-34BC-44B6-92C2-43B2C24DEBEA}" destId="{9EF18C16-D5CC-4059-AAAB-23A33940EC3E}" srcOrd="5" destOrd="0" presId="urn:microsoft.com/office/officeart/2005/8/layout/hProcess11"/>
    <dgm:cxn modelId="{6B33AEE9-D6F8-47B0-84D9-0CDDC4133782}" type="presParOf" srcId="{77C36E42-34BC-44B6-92C2-43B2C24DEBEA}" destId="{3972D84B-722D-44F8-912D-E8D683650A0C}" srcOrd="6" destOrd="0" presId="urn:microsoft.com/office/officeart/2005/8/layout/hProcess11"/>
    <dgm:cxn modelId="{296D3A74-556F-472B-A758-E2FFAB429FAE}" type="presParOf" srcId="{3972D84B-722D-44F8-912D-E8D683650A0C}" destId="{39C27239-F75D-4EE0-957B-0A8D74FD834E}" srcOrd="0" destOrd="0" presId="urn:microsoft.com/office/officeart/2005/8/layout/hProcess11"/>
    <dgm:cxn modelId="{EA18A3EF-672F-41E0-BEF9-1CECF62D0F95}" type="presParOf" srcId="{3972D84B-722D-44F8-912D-E8D683650A0C}" destId="{FB7319C6-2254-4F7B-AEB4-411A9F08A54A}" srcOrd="1" destOrd="0" presId="urn:microsoft.com/office/officeart/2005/8/layout/hProcess11"/>
    <dgm:cxn modelId="{0A16C040-4383-44AE-8E79-E2FD37EE721E}" type="presParOf" srcId="{3972D84B-722D-44F8-912D-E8D683650A0C}" destId="{EA8E0A2D-825C-4A0D-A066-25205494D8D3}" srcOrd="2" destOrd="0" presId="urn:microsoft.com/office/officeart/2005/8/layout/hProcess11"/>
    <dgm:cxn modelId="{BAC18D1F-62AC-4841-9D8F-3F995133BCB7}" type="presParOf" srcId="{77C36E42-34BC-44B6-92C2-43B2C24DEBEA}" destId="{AA5E6322-DCF9-4C92-AE18-BCFABB5DA4C1}" srcOrd="7" destOrd="0" presId="urn:microsoft.com/office/officeart/2005/8/layout/hProcess11"/>
    <dgm:cxn modelId="{71F97484-6D4C-4612-A14D-53F47FCDB257}" type="presParOf" srcId="{77C36E42-34BC-44B6-92C2-43B2C24DEBEA}" destId="{3952BBF8-BD66-40DE-A1F2-2691FE7046DD}" srcOrd="8" destOrd="0" presId="urn:microsoft.com/office/officeart/2005/8/layout/hProcess11"/>
    <dgm:cxn modelId="{2C184C02-53CC-4E32-A5D2-F82B3D948AE9}" type="presParOf" srcId="{3952BBF8-BD66-40DE-A1F2-2691FE7046DD}" destId="{D5052F7D-4D40-4C24-88ED-06B3D93C79D0}" srcOrd="0" destOrd="0" presId="urn:microsoft.com/office/officeart/2005/8/layout/hProcess11"/>
    <dgm:cxn modelId="{3ECBFF14-C503-478A-8381-A0B8FCC0D901}" type="presParOf" srcId="{3952BBF8-BD66-40DE-A1F2-2691FE7046DD}" destId="{BBC8A20A-4733-4C72-9316-6205998A6EE9}" srcOrd="1" destOrd="0" presId="urn:microsoft.com/office/officeart/2005/8/layout/hProcess11"/>
    <dgm:cxn modelId="{EDBA2690-24BD-4F50-AD19-07B8CBE0E4C4}" type="presParOf" srcId="{3952BBF8-BD66-40DE-A1F2-2691FE7046DD}" destId="{5D8AACF5-9875-459B-8F54-7ECEDA7380E2}" srcOrd="2" destOrd="0" presId="urn:microsoft.com/office/officeart/2005/8/layout/hProcess11"/>
    <dgm:cxn modelId="{8E217B8F-A39E-44F3-A8AD-ACAE77F173F9}" type="presParOf" srcId="{77C36E42-34BC-44B6-92C2-43B2C24DEBEA}" destId="{3D6D7954-88A2-4094-A744-470E8306F038}" srcOrd="9" destOrd="0" presId="urn:microsoft.com/office/officeart/2005/8/layout/hProcess11"/>
    <dgm:cxn modelId="{D03586D4-2225-4ADA-978A-01C4241B5C40}" type="presParOf" srcId="{77C36E42-34BC-44B6-92C2-43B2C24DEBEA}" destId="{1FD32D2D-351A-40F0-9D64-EEBCE51712F9}" srcOrd="10" destOrd="0" presId="urn:microsoft.com/office/officeart/2005/8/layout/hProcess11"/>
    <dgm:cxn modelId="{28FB7F54-27C2-49E9-9793-FD03D68FF068}" type="presParOf" srcId="{1FD32D2D-351A-40F0-9D64-EEBCE51712F9}" destId="{F06A45C7-1196-490B-A6EC-E12F0D169408}" srcOrd="0" destOrd="0" presId="urn:microsoft.com/office/officeart/2005/8/layout/hProcess11"/>
    <dgm:cxn modelId="{C58972DE-BF75-4235-908D-36F2C540BF36}" type="presParOf" srcId="{1FD32D2D-351A-40F0-9D64-EEBCE51712F9}" destId="{3324C3AD-0192-48C4-9017-FCB54F358791}" srcOrd="1" destOrd="0" presId="urn:microsoft.com/office/officeart/2005/8/layout/hProcess11"/>
    <dgm:cxn modelId="{4F9B29C9-9D2F-4F5F-B494-A419EC56E211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E68455EB-C502-4075-A7D2-487AF4EBE79D}" type="presOf" srcId="{4526E0D1-AB07-4AE5-81E3-F356292CC4A6}" destId="{5D5647F7-DB78-4B23-B375-AB5FBD3F47D7}" srcOrd="0" destOrd="0" presId="urn:microsoft.com/office/officeart/2005/8/layout/hProcess11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4D73A0C1-4960-48EB-BAD0-194C9A6002A7}" type="presOf" srcId="{D712B0C3-1BDA-4CF1-9E7B-B4BCE4BC5A05}" destId="{DE7CCA1C-A21B-4317-A038-316A91AE43F3}" srcOrd="0" destOrd="0" presId="urn:microsoft.com/office/officeart/2005/8/layout/hProcess11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BE932655-195C-4814-A051-85734F65421F}" type="presOf" srcId="{3319F139-E460-424E-96E5-841A1A7E5F6F}" destId="{39C27239-F75D-4EE0-957B-0A8D74FD834E}" srcOrd="0" destOrd="0" presId="urn:microsoft.com/office/officeart/2005/8/layout/hProcess11"/>
    <dgm:cxn modelId="{EFBE75FF-EC2B-4773-8B84-B300B3FF7EDD}" type="presOf" srcId="{11D918A4-4E48-4553-A8D5-06F2708313B0}" destId="{F06A45C7-1196-490B-A6EC-E12F0D169408}" srcOrd="0" destOrd="0" presId="urn:microsoft.com/office/officeart/2005/8/layout/hProcess11"/>
    <dgm:cxn modelId="{6A3CF05F-7F10-4733-8BA0-16618C78BC53}" type="presOf" srcId="{4D6C167E-1AFF-4E55-BC01-51D57C433C6B}" destId="{56B4E266-A4A6-4049-81C0-651F17ADFE0F}" srcOrd="0" destOrd="0" presId="urn:microsoft.com/office/officeart/2005/8/layout/hProcess11"/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3E9DD883-154E-4973-9D88-85818351B0DA}" type="presOf" srcId="{A71135F7-CB2A-4E1A-AE25-B8A4B4D5908B}" destId="{ED3B38BD-9D30-47C2-91D2-7E06CFD77DA1}" srcOrd="0" destOrd="0" presId="urn:microsoft.com/office/officeart/2005/8/layout/hProcess11"/>
    <dgm:cxn modelId="{7B2FBD49-0758-462C-90C3-E6F8AFC2935B}" type="presOf" srcId="{A6D97819-335A-4150-84F1-C4DF492007CA}" destId="{D5052F7D-4D40-4C24-88ED-06B3D93C79D0}" srcOrd="0" destOrd="0" presId="urn:microsoft.com/office/officeart/2005/8/layout/hProcess11"/>
    <dgm:cxn modelId="{910948A6-5C07-4E75-A679-A61545D33B1B}" type="presParOf" srcId="{DE7CCA1C-A21B-4317-A038-316A91AE43F3}" destId="{4319D80C-BFC7-42A5-9151-A671888BCEF2}" srcOrd="0" destOrd="0" presId="urn:microsoft.com/office/officeart/2005/8/layout/hProcess11"/>
    <dgm:cxn modelId="{4FB01600-BB6B-44DE-B3CE-A810A9F609E8}" type="presParOf" srcId="{DE7CCA1C-A21B-4317-A038-316A91AE43F3}" destId="{77C36E42-34BC-44B6-92C2-43B2C24DEBEA}" srcOrd="1" destOrd="0" presId="urn:microsoft.com/office/officeart/2005/8/layout/hProcess11"/>
    <dgm:cxn modelId="{2A768659-82AC-4E55-8486-710AD44711FB}" type="presParOf" srcId="{77C36E42-34BC-44B6-92C2-43B2C24DEBEA}" destId="{BBCC91FB-61DE-4EDF-8751-24CB9C90BF97}" srcOrd="0" destOrd="0" presId="urn:microsoft.com/office/officeart/2005/8/layout/hProcess11"/>
    <dgm:cxn modelId="{B08A07FB-5ED1-44B2-8C35-2F036B9CBA7A}" type="presParOf" srcId="{BBCC91FB-61DE-4EDF-8751-24CB9C90BF97}" destId="{5D5647F7-DB78-4B23-B375-AB5FBD3F47D7}" srcOrd="0" destOrd="0" presId="urn:microsoft.com/office/officeart/2005/8/layout/hProcess11"/>
    <dgm:cxn modelId="{90089C06-7FE0-4941-A9AE-133744788E58}" type="presParOf" srcId="{BBCC91FB-61DE-4EDF-8751-24CB9C90BF97}" destId="{4C22CEA3-9167-4F22-AC4B-85E3B87180C1}" srcOrd="1" destOrd="0" presId="urn:microsoft.com/office/officeart/2005/8/layout/hProcess11"/>
    <dgm:cxn modelId="{7FBC0AC6-E1DB-45A5-B7C3-9E8EBC4C4502}" type="presParOf" srcId="{BBCC91FB-61DE-4EDF-8751-24CB9C90BF97}" destId="{4779DDFA-FF5C-442F-BBE1-EB4E0CA2DF1B}" srcOrd="2" destOrd="0" presId="urn:microsoft.com/office/officeart/2005/8/layout/hProcess11"/>
    <dgm:cxn modelId="{94F83CDE-8061-429B-B987-06359104FB66}" type="presParOf" srcId="{77C36E42-34BC-44B6-92C2-43B2C24DEBEA}" destId="{6992F7A8-0337-49A6-BB61-7416259C7554}" srcOrd="1" destOrd="0" presId="urn:microsoft.com/office/officeart/2005/8/layout/hProcess11"/>
    <dgm:cxn modelId="{E6F82457-7F51-476F-9732-E16C7A5ED5A8}" type="presParOf" srcId="{77C36E42-34BC-44B6-92C2-43B2C24DEBEA}" destId="{64DD8F98-0782-482D-B3E6-7DAA30206A13}" srcOrd="2" destOrd="0" presId="urn:microsoft.com/office/officeart/2005/8/layout/hProcess11"/>
    <dgm:cxn modelId="{B32A6E28-79B4-421D-A361-B9AE6DFF680B}" type="presParOf" srcId="{64DD8F98-0782-482D-B3E6-7DAA30206A13}" destId="{ED3B38BD-9D30-47C2-91D2-7E06CFD77DA1}" srcOrd="0" destOrd="0" presId="urn:microsoft.com/office/officeart/2005/8/layout/hProcess11"/>
    <dgm:cxn modelId="{21D00BB0-8960-46FC-9F1B-826CBEC35547}" type="presParOf" srcId="{64DD8F98-0782-482D-B3E6-7DAA30206A13}" destId="{766E2764-88B6-4F5B-97C4-7B01FD988A07}" srcOrd="1" destOrd="0" presId="urn:microsoft.com/office/officeart/2005/8/layout/hProcess11"/>
    <dgm:cxn modelId="{2EA18F76-D13F-400F-B9BC-F8F27AC6FC05}" type="presParOf" srcId="{64DD8F98-0782-482D-B3E6-7DAA30206A13}" destId="{9D843396-DD95-460A-8A8B-EBA06D009541}" srcOrd="2" destOrd="0" presId="urn:microsoft.com/office/officeart/2005/8/layout/hProcess11"/>
    <dgm:cxn modelId="{78BA1BCB-B103-4280-9633-07EC70AEC48F}" type="presParOf" srcId="{77C36E42-34BC-44B6-92C2-43B2C24DEBEA}" destId="{34C5E484-AF19-4EB5-949A-2E1892013A2D}" srcOrd="3" destOrd="0" presId="urn:microsoft.com/office/officeart/2005/8/layout/hProcess11"/>
    <dgm:cxn modelId="{E6CCD901-D76C-4A28-98F1-EA6D7084FD83}" type="presParOf" srcId="{77C36E42-34BC-44B6-92C2-43B2C24DEBEA}" destId="{746610A5-E8EB-43FD-AF47-5C42AF429B18}" srcOrd="4" destOrd="0" presId="urn:microsoft.com/office/officeart/2005/8/layout/hProcess11"/>
    <dgm:cxn modelId="{B0DA704B-6BCC-4A75-8076-08DCA15264D9}" type="presParOf" srcId="{746610A5-E8EB-43FD-AF47-5C42AF429B18}" destId="{56B4E266-A4A6-4049-81C0-651F17ADFE0F}" srcOrd="0" destOrd="0" presId="urn:microsoft.com/office/officeart/2005/8/layout/hProcess11"/>
    <dgm:cxn modelId="{32B7469B-D4B3-434A-9F60-AD6E03D17CD1}" type="presParOf" srcId="{746610A5-E8EB-43FD-AF47-5C42AF429B18}" destId="{C99E3998-C6F3-4CCE-B9F4-C27F9F1DADCB}" srcOrd="1" destOrd="0" presId="urn:microsoft.com/office/officeart/2005/8/layout/hProcess11"/>
    <dgm:cxn modelId="{E556989A-6CD3-4991-A5B6-5ACB20CC00BE}" type="presParOf" srcId="{746610A5-E8EB-43FD-AF47-5C42AF429B18}" destId="{C60E897C-A9D2-4608-8C9A-3315FA61752B}" srcOrd="2" destOrd="0" presId="urn:microsoft.com/office/officeart/2005/8/layout/hProcess11"/>
    <dgm:cxn modelId="{38442186-48B4-4AE4-9E59-91F0FCC225C5}" type="presParOf" srcId="{77C36E42-34BC-44B6-92C2-43B2C24DEBEA}" destId="{9EF18C16-D5CC-4059-AAAB-23A33940EC3E}" srcOrd="5" destOrd="0" presId="urn:microsoft.com/office/officeart/2005/8/layout/hProcess11"/>
    <dgm:cxn modelId="{A844C18B-864A-4B27-A482-4D1C3C9CAEA5}" type="presParOf" srcId="{77C36E42-34BC-44B6-92C2-43B2C24DEBEA}" destId="{3972D84B-722D-44F8-912D-E8D683650A0C}" srcOrd="6" destOrd="0" presId="urn:microsoft.com/office/officeart/2005/8/layout/hProcess11"/>
    <dgm:cxn modelId="{975EA5F8-A669-41FA-9AF9-280A7924BCDE}" type="presParOf" srcId="{3972D84B-722D-44F8-912D-E8D683650A0C}" destId="{39C27239-F75D-4EE0-957B-0A8D74FD834E}" srcOrd="0" destOrd="0" presId="urn:microsoft.com/office/officeart/2005/8/layout/hProcess11"/>
    <dgm:cxn modelId="{61B06B40-04AA-4997-B2C0-2ADC0B04E28A}" type="presParOf" srcId="{3972D84B-722D-44F8-912D-E8D683650A0C}" destId="{FB7319C6-2254-4F7B-AEB4-411A9F08A54A}" srcOrd="1" destOrd="0" presId="urn:microsoft.com/office/officeart/2005/8/layout/hProcess11"/>
    <dgm:cxn modelId="{61AAC2BB-7586-4D65-BFD4-09F4AEEF4563}" type="presParOf" srcId="{3972D84B-722D-44F8-912D-E8D683650A0C}" destId="{EA8E0A2D-825C-4A0D-A066-25205494D8D3}" srcOrd="2" destOrd="0" presId="urn:microsoft.com/office/officeart/2005/8/layout/hProcess11"/>
    <dgm:cxn modelId="{6D46E06A-B91E-4802-9399-7BF5FB839793}" type="presParOf" srcId="{77C36E42-34BC-44B6-92C2-43B2C24DEBEA}" destId="{AA5E6322-DCF9-4C92-AE18-BCFABB5DA4C1}" srcOrd="7" destOrd="0" presId="urn:microsoft.com/office/officeart/2005/8/layout/hProcess11"/>
    <dgm:cxn modelId="{8A08A547-670E-49E4-A2A5-9A6A34D4E23F}" type="presParOf" srcId="{77C36E42-34BC-44B6-92C2-43B2C24DEBEA}" destId="{3952BBF8-BD66-40DE-A1F2-2691FE7046DD}" srcOrd="8" destOrd="0" presId="urn:microsoft.com/office/officeart/2005/8/layout/hProcess11"/>
    <dgm:cxn modelId="{A8215496-398E-4A7A-A00D-EC5BAEEAC50B}" type="presParOf" srcId="{3952BBF8-BD66-40DE-A1F2-2691FE7046DD}" destId="{D5052F7D-4D40-4C24-88ED-06B3D93C79D0}" srcOrd="0" destOrd="0" presId="urn:microsoft.com/office/officeart/2005/8/layout/hProcess11"/>
    <dgm:cxn modelId="{051AAA8C-DC98-42A8-BDCC-DFFC0ABE7D5D}" type="presParOf" srcId="{3952BBF8-BD66-40DE-A1F2-2691FE7046DD}" destId="{BBC8A20A-4733-4C72-9316-6205998A6EE9}" srcOrd="1" destOrd="0" presId="urn:microsoft.com/office/officeart/2005/8/layout/hProcess11"/>
    <dgm:cxn modelId="{CC794D49-615E-4ECC-8EF7-309B4A29223C}" type="presParOf" srcId="{3952BBF8-BD66-40DE-A1F2-2691FE7046DD}" destId="{5D8AACF5-9875-459B-8F54-7ECEDA7380E2}" srcOrd="2" destOrd="0" presId="urn:microsoft.com/office/officeart/2005/8/layout/hProcess11"/>
    <dgm:cxn modelId="{4F8E3D28-A815-4DA8-AE92-3BC37F940CFE}" type="presParOf" srcId="{77C36E42-34BC-44B6-92C2-43B2C24DEBEA}" destId="{3D6D7954-88A2-4094-A744-470E8306F038}" srcOrd="9" destOrd="0" presId="urn:microsoft.com/office/officeart/2005/8/layout/hProcess11"/>
    <dgm:cxn modelId="{40E18D94-172D-41BA-9CFD-6925A513B0D5}" type="presParOf" srcId="{77C36E42-34BC-44B6-92C2-43B2C24DEBEA}" destId="{1FD32D2D-351A-40F0-9D64-EEBCE51712F9}" srcOrd="10" destOrd="0" presId="urn:microsoft.com/office/officeart/2005/8/layout/hProcess11"/>
    <dgm:cxn modelId="{8225E361-668E-4E58-AC0A-CCA37E780321}" type="presParOf" srcId="{1FD32D2D-351A-40F0-9D64-EEBCE51712F9}" destId="{F06A45C7-1196-490B-A6EC-E12F0D169408}" srcOrd="0" destOrd="0" presId="urn:microsoft.com/office/officeart/2005/8/layout/hProcess11"/>
    <dgm:cxn modelId="{BBEDE771-F80D-4ABF-AE56-DD42CBC94F85}" type="presParOf" srcId="{1FD32D2D-351A-40F0-9D64-EEBCE51712F9}" destId="{3324C3AD-0192-48C4-9017-FCB54F358791}" srcOrd="1" destOrd="0" presId="urn:microsoft.com/office/officeart/2005/8/layout/hProcess11"/>
    <dgm:cxn modelId="{2FF7B045-E09B-4C2E-A1A1-89F134347B75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6109A6D1-A2A2-49F3-A08A-7DF341A495E0}" type="presOf" srcId="{3319F139-E460-424E-96E5-841A1A7E5F6F}" destId="{39C27239-F75D-4EE0-957B-0A8D74FD834E}" srcOrd="0" destOrd="0" presId="urn:microsoft.com/office/officeart/2005/8/layout/hProcess11"/>
    <dgm:cxn modelId="{4E17E57A-62BA-43CB-8E59-AB27AAA6814B}" type="presOf" srcId="{4526E0D1-AB07-4AE5-81E3-F356292CC4A6}" destId="{5D5647F7-DB78-4B23-B375-AB5FBD3F47D7}" srcOrd="0" destOrd="0" presId="urn:microsoft.com/office/officeart/2005/8/layout/hProcess11"/>
    <dgm:cxn modelId="{58BCC3A0-387C-4E5D-9A5A-AE52E80F1649}" type="presOf" srcId="{A71135F7-CB2A-4E1A-AE25-B8A4B4D5908B}" destId="{ED3B38BD-9D30-47C2-91D2-7E06CFD77DA1}" srcOrd="0" destOrd="0" presId="urn:microsoft.com/office/officeart/2005/8/layout/hProcess11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A0DED98D-D2BD-4BBB-A59A-1D63733035D5}" type="presOf" srcId="{D712B0C3-1BDA-4CF1-9E7B-B4BCE4BC5A05}" destId="{DE7CCA1C-A21B-4317-A038-316A91AE43F3}" srcOrd="0" destOrd="0" presId="urn:microsoft.com/office/officeart/2005/8/layout/hProcess11"/>
    <dgm:cxn modelId="{122E79B6-1E47-4011-BF36-2B9AB3E03B23}" type="presOf" srcId="{A6D97819-335A-4150-84F1-C4DF492007CA}" destId="{D5052F7D-4D40-4C24-88ED-06B3D93C79D0}" srcOrd="0" destOrd="0" presId="urn:microsoft.com/office/officeart/2005/8/layout/hProcess11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E612C457-B805-4547-836C-D3F708A04252}" type="presOf" srcId="{11D918A4-4E48-4553-A8D5-06F2708313B0}" destId="{F06A45C7-1196-490B-A6EC-E12F0D169408}" srcOrd="0" destOrd="0" presId="urn:microsoft.com/office/officeart/2005/8/layout/hProcess11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B9D3D959-7763-4D3D-B46D-8369A122D5A4}" type="presOf" srcId="{4D6C167E-1AFF-4E55-BC01-51D57C433C6B}" destId="{56B4E266-A4A6-4049-81C0-651F17ADFE0F}" srcOrd="0" destOrd="0" presId="urn:microsoft.com/office/officeart/2005/8/layout/hProcess11"/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0E476693-F1C6-4E26-B54D-4D3C00361F8D}" type="presParOf" srcId="{DE7CCA1C-A21B-4317-A038-316A91AE43F3}" destId="{4319D80C-BFC7-42A5-9151-A671888BCEF2}" srcOrd="0" destOrd="0" presId="urn:microsoft.com/office/officeart/2005/8/layout/hProcess11"/>
    <dgm:cxn modelId="{1F7D9E24-1B24-458A-871F-39B20342F315}" type="presParOf" srcId="{DE7CCA1C-A21B-4317-A038-316A91AE43F3}" destId="{77C36E42-34BC-44B6-92C2-43B2C24DEBEA}" srcOrd="1" destOrd="0" presId="urn:microsoft.com/office/officeart/2005/8/layout/hProcess11"/>
    <dgm:cxn modelId="{837E0DA0-6F15-46CE-B57F-0C2ADFF69C3D}" type="presParOf" srcId="{77C36E42-34BC-44B6-92C2-43B2C24DEBEA}" destId="{BBCC91FB-61DE-4EDF-8751-24CB9C90BF97}" srcOrd="0" destOrd="0" presId="urn:microsoft.com/office/officeart/2005/8/layout/hProcess11"/>
    <dgm:cxn modelId="{808CDB16-0D12-4897-BE90-040D4C1738F1}" type="presParOf" srcId="{BBCC91FB-61DE-4EDF-8751-24CB9C90BF97}" destId="{5D5647F7-DB78-4B23-B375-AB5FBD3F47D7}" srcOrd="0" destOrd="0" presId="urn:microsoft.com/office/officeart/2005/8/layout/hProcess11"/>
    <dgm:cxn modelId="{8BA88836-D1C0-4D2A-AFB5-4328C253D822}" type="presParOf" srcId="{BBCC91FB-61DE-4EDF-8751-24CB9C90BF97}" destId="{4C22CEA3-9167-4F22-AC4B-85E3B87180C1}" srcOrd="1" destOrd="0" presId="urn:microsoft.com/office/officeart/2005/8/layout/hProcess11"/>
    <dgm:cxn modelId="{B19957A6-5CB2-489C-B6E2-A97A28AB1FE8}" type="presParOf" srcId="{BBCC91FB-61DE-4EDF-8751-24CB9C90BF97}" destId="{4779DDFA-FF5C-442F-BBE1-EB4E0CA2DF1B}" srcOrd="2" destOrd="0" presId="urn:microsoft.com/office/officeart/2005/8/layout/hProcess11"/>
    <dgm:cxn modelId="{368AE123-F551-4518-AD7B-63F5FF48174C}" type="presParOf" srcId="{77C36E42-34BC-44B6-92C2-43B2C24DEBEA}" destId="{6992F7A8-0337-49A6-BB61-7416259C7554}" srcOrd="1" destOrd="0" presId="urn:microsoft.com/office/officeart/2005/8/layout/hProcess11"/>
    <dgm:cxn modelId="{1598E8B9-A540-4310-BDF1-C6BD4CF6786D}" type="presParOf" srcId="{77C36E42-34BC-44B6-92C2-43B2C24DEBEA}" destId="{64DD8F98-0782-482D-B3E6-7DAA30206A13}" srcOrd="2" destOrd="0" presId="urn:microsoft.com/office/officeart/2005/8/layout/hProcess11"/>
    <dgm:cxn modelId="{A0E48C01-ACDD-4AFC-A0DB-191C1A2746A1}" type="presParOf" srcId="{64DD8F98-0782-482D-B3E6-7DAA30206A13}" destId="{ED3B38BD-9D30-47C2-91D2-7E06CFD77DA1}" srcOrd="0" destOrd="0" presId="urn:microsoft.com/office/officeart/2005/8/layout/hProcess11"/>
    <dgm:cxn modelId="{6CB7F7BD-2450-4726-B08C-8F66234D3FD3}" type="presParOf" srcId="{64DD8F98-0782-482D-B3E6-7DAA30206A13}" destId="{766E2764-88B6-4F5B-97C4-7B01FD988A07}" srcOrd="1" destOrd="0" presId="urn:microsoft.com/office/officeart/2005/8/layout/hProcess11"/>
    <dgm:cxn modelId="{C5DE1C22-B582-4FCC-8FE3-64E8D4D90FB8}" type="presParOf" srcId="{64DD8F98-0782-482D-B3E6-7DAA30206A13}" destId="{9D843396-DD95-460A-8A8B-EBA06D009541}" srcOrd="2" destOrd="0" presId="urn:microsoft.com/office/officeart/2005/8/layout/hProcess11"/>
    <dgm:cxn modelId="{EF8DEFBF-DB7A-4446-9646-4037158F01ED}" type="presParOf" srcId="{77C36E42-34BC-44B6-92C2-43B2C24DEBEA}" destId="{34C5E484-AF19-4EB5-949A-2E1892013A2D}" srcOrd="3" destOrd="0" presId="urn:microsoft.com/office/officeart/2005/8/layout/hProcess11"/>
    <dgm:cxn modelId="{A435922E-7F7E-4F42-817F-735B14E6EB84}" type="presParOf" srcId="{77C36E42-34BC-44B6-92C2-43B2C24DEBEA}" destId="{746610A5-E8EB-43FD-AF47-5C42AF429B18}" srcOrd="4" destOrd="0" presId="urn:microsoft.com/office/officeart/2005/8/layout/hProcess11"/>
    <dgm:cxn modelId="{581CF6D5-1CBF-4B44-83F8-FF531ADD351C}" type="presParOf" srcId="{746610A5-E8EB-43FD-AF47-5C42AF429B18}" destId="{56B4E266-A4A6-4049-81C0-651F17ADFE0F}" srcOrd="0" destOrd="0" presId="urn:microsoft.com/office/officeart/2005/8/layout/hProcess11"/>
    <dgm:cxn modelId="{F6D9135D-4AE3-4DDC-8B0D-E10240C19899}" type="presParOf" srcId="{746610A5-E8EB-43FD-AF47-5C42AF429B18}" destId="{C99E3998-C6F3-4CCE-B9F4-C27F9F1DADCB}" srcOrd="1" destOrd="0" presId="urn:microsoft.com/office/officeart/2005/8/layout/hProcess11"/>
    <dgm:cxn modelId="{0BF47CEF-AA06-428F-A0A8-24A09C2DA80E}" type="presParOf" srcId="{746610A5-E8EB-43FD-AF47-5C42AF429B18}" destId="{C60E897C-A9D2-4608-8C9A-3315FA61752B}" srcOrd="2" destOrd="0" presId="urn:microsoft.com/office/officeart/2005/8/layout/hProcess11"/>
    <dgm:cxn modelId="{8609F115-1ECA-4CEA-AFBD-A16819E28C01}" type="presParOf" srcId="{77C36E42-34BC-44B6-92C2-43B2C24DEBEA}" destId="{9EF18C16-D5CC-4059-AAAB-23A33940EC3E}" srcOrd="5" destOrd="0" presId="urn:microsoft.com/office/officeart/2005/8/layout/hProcess11"/>
    <dgm:cxn modelId="{E5FC96C6-D858-4468-8261-755992CB42EA}" type="presParOf" srcId="{77C36E42-34BC-44B6-92C2-43B2C24DEBEA}" destId="{3972D84B-722D-44F8-912D-E8D683650A0C}" srcOrd="6" destOrd="0" presId="urn:microsoft.com/office/officeart/2005/8/layout/hProcess11"/>
    <dgm:cxn modelId="{64DEFAB2-6EDE-4852-BF51-FD267DCA690C}" type="presParOf" srcId="{3972D84B-722D-44F8-912D-E8D683650A0C}" destId="{39C27239-F75D-4EE0-957B-0A8D74FD834E}" srcOrd="0" destOrd="0" presId="urn:microsoft.com/office/officeart/2005/8/layout/hProcess11"/>
    <dgm:cxn modelId="{DD38F7FF-9E72-4F37-B36B-D8139D58884B}" type="presParOf" srcId="{3972D84B-722D-44F8-912D-E8D683650A0C}" destId="{FB7319C6-2254-4F7B-AEB4-411A9F08A54A}" srcOrd="1" destOrd="0" presId="urn:microsoft.com/office/officeart/2005/8/layout/hProcess11"/>
    <dgm:cxn modelId="{13036EE7-7A7B-49A0-8D7D-854A54CF0C59}" type="presParOf" srcId="{3972D84B-722D-44F8-912D-E8D683650A0C}" destId="{EA8E0A2D-825C-4A0D-A066-25205494D8D3}" srcOrd="2" destOrd="0" presId="urn:microsoft.com/office/officeart/2005/8/layout/hProcess11"/>
    <dgm:cxn modelId="{07A9C4FA-2B04-4DDD-B715-D21BDE2CA9A3}" type="presParOf" srcId="{77C36E42-34BC-44B6-92C2-43B2C24DEBEA}" destId="{AA5E6322-DCF9-4C92-AE18-BCFABB5DA4C1}" srcOrd="7" destOrd="0" presId="urn:microsoft.com/office/officeart/2005/8/layout/hProcess11"/>
    <dgm:cxn modelId="{086B2F41-2CC9-45B8-932A-DDEB19A8BF5B}" type="presParOf" srcId="{77C36E42-34BC-44B6-92C2-43B2C24DEBEA}" destId="{3952BBF8-BD66-40DE-A1F2-2691FE7046DD}" srcOrd="8" destOrd="0" presId="urn:microsoft.com/office/officeart/2005/8/layout/hProcess11"/>
    <dgm:cxn modelId="{ABC5AD69-DCC8-42B1-902F-270D6C324F8E}" type="presParOf" srcId="{3952BBF8-BD66-40DE-A1F2-2691FE7046DD}" destId="{D5052F7D-4D40-4C24-88ED-06B3D93C79D0}" srcOrd="0" destOrd="0" presId="urn:microsoft.com/office/officeart/2005/8/layout/hProcess11"/>
    <dgm:cxn modelId="{427B7799-DC4C-4C59-878F-F28122D514BA}" type="presParOf" srcId="{3952BBF8-BD66-40DE-A1F2-2691FE7046DD}" destId="{BBC8A20A-4733-4C72-9316-6205998A6EE9}" srcOrd="1" destOrd="0" presId="urn:microsoft.com/office/officeart/2005/8/layout/hProcess11"/>
    <dgm:cxn modelId="{9EBEF018-5372-4B87-9BEC-C17550064E26}" type="presParOf" srcId="{3952BBF8-BD66-40DE-A1F2-2691FE7046DD}" destId="{5D8AACF5-9875-459B-8F54-7ECEDA7380E2}" srcOrd="2" destOrd="0" presId="urn:microsoft.com/office/officeart/2005/8/layout/hProcess11"/>
    <dgm:cxn modelId="{B9ED4A20-2E89-4F83-9E88-33402FF0B1CF}" type="presParOf" srcId="{77C36E42-34BC-44B6-92C2-43B2C24DEBEA}" destId="{3D6D7954-88A2-4094-A744-470E8306F038}" srcOrd="9" destOrd="0" presId="urn:microsoft.com/office/officeart/2005/8/layout/hProcess11"/>
    <dgm:cxn modelId="{E50810E6-8635-43B7-B667-FB96DD45BFAA}" type="presParOf" srcId="{77C36E42-34BC-44B6-92C2-43B2C24DEBEA}" destId="{1FD32D2D-351A-40F0-9D64-EEBCE51712F9}" srcOrd="10" destOrd="0" presId="urn:microsoft.com/office/officeart/2005/8/layout/hProcess11"/>
    <dgm:cxn modelId="{0537708E-C1C5-416D-95E0-B2EFE934D9CA}" type="presParOf" srcId="{1FD32D2D-351A-40F0-9D64-EEBCE51712F9}" destId="{F06A45C7-1196-490B-A6EC-E12F0D169408}" srcOrd="0" destOrd="0" presId="urn:microsoft.com/office/officeart/2005/8/layout/hProcess11"/>
    <dgm:cxn modelId="{6DB919E2-AE0A-4263-9141-2DBE15C2CAFB}" type="presParOf" srcId="{1FD32D2D-351A-40F0-9D64-EEBCE51712F9}" destId="{3324C3AD-0192-48C4-9017-FCB54F358791}" srcOrd="1" destOrd="0" presId="urn:microsoft.com/office/officeart/2005/8/layout/hProcess11"/>
    <dgm:cxn modelId="{24FF8D69-025E-42D5-93E0-353FDF0F9DA4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8CA49106-CE4A-45C3-A3BD-351E64D4A5EA}" type="presOf" srcId="{4D6C167E-1AFF-4E55-BC01-51D57C433C6B}" destId="{56B4E266-A4A6-4049-81C0-651F17ADFE0F}" srcOrd="0" destOrd="0" presId="urn:microsoft.com/office/officeart/2005/8/layout/hProcess11"/>
    <dgm:cxn modelId="{C6809CFE-4591-404F-9A8F-E60EE22836CF}" type="presOf" srcId="{3319F139-E460-424E-96E5-841A1A7E5F6F}" destId="{39C27239-F75D-4EE0-957B-0A8D74FD834E}" srcOrd="0" destOrd="0" presId="urn:microsoft.com/office/officeart/2005/8/layout/hProcess11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38A8FBB2-B20C-4A0A-A44E-311E437B83C3}" type="presOf" srcId="{11D918A4-4E48-4553-A8D5-06F2708313B0}" destId="{F06A45C7-1196-490B-A6EC-E12F0D169408}" srcOrd="0" destOrd="0" presId="urn:microsoft.com/office/officeart/2005/8/layout/hProcess11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012D341B-B94C-4EB9-BED5-7716B628F3D2}" type="presOf" srcId="{A71135F7-CB2A-4E1A-AE25-B8A4B4D5908B}" destId="{ED3B38BD-9D30-47C2-91D2-7E06CFD77DA1}" srcOrd="0" destOrd="0" presId="urn:microsoft.com/office/officeart/2005/8/layout/hProcess11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271BCD6C-F7AA-4F88-AFC1-5FCEBD124A99}" type="presOf" srcId="{4526E0D1-AB07-4AE5-81E3-F356292CC4A6}" destId="{5D5647F7-DB78-4B23-B375-AB5FBD3F47D7}" srcOrd="0" destOrd="0" presId="urn:microsoft.com/office/officeart/2005/8/layout/hProcess11"/>
    <dgm:cxn modelId="{6120FA34-8F51-4F83-96C6-366808522507}" type="presOf" srcId="{D712B0C3-1BDA-4CF1-9E7B-B4BCE4BC5A05}" destId="{DE7CCA1C-A21B-4317-A038-316A91AE43F3}" srcOrd="0" destOrd="0" presId="urn:microsoft.com/office/officeart/2005/8/layout/hProcess11"/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EE7F3DE1-90A2-4051-80CA-CABEF3F8BCA5}" type="presOf" srcId="{A6D97819-335A-4150-84F1-C4DF492007CA}" destId="{D5052F7D-4D40-4C24-88ED-06B3D93C79D0}" srcOrd="0" destOrd="0" presId="urn:microsoft.com/office/officeart/2005/8/layout/hProcess11"/>
    <dgm:cxn modelId="{F6CD533A-EA6C-4DFB-9FF8-71146523D744}" type="presParOf" srcId="{DE7CCA1C-A21B-4317-A038-316A91AE43F3}" destId="{4319D80C-BFC7-42A5-9151-A671888BCEF2}" srcOrd="0" destOrd="0" presId="urn:microsoft.com/office/officeart/2005/8/layout/hProcess11"/>
    <dgm:cxn modelId="{28D3B638-DDBA-43FC-B1E1-B11603E454A9}" type="presParOf" srcId="{DE7CCA1C-A21B-4317-A038-316A91AE43F3}" destId="{77C36E42-34BC-44B6-92C2-43B2C24DEBEA}" srcOrd="1" destOrd="0" presId="urn:microsoft.com/office/officeart/2005/8/layout/hProcess11"/>
    <dgm:cxn modelId="{6770799F-EB18-4B31-A532-64F1B99FA4EC}" type="presParOf" srcId="{77C36E42-34BC-44B6-92C2-43B2C24DEBEA}" destId="{BBCC91FB-61DE-4EDF-8751-24CB9C90BF97}" srcOrd="0" destOrd="0" presId="urn:microsoft.com/office/officeart/2005/8/layout/hProcess11"/>
    <dgm:cxn modelId="{48F90FBC-2095-48CA-AE33-25E19AF12941}" type="presParOf" srcId="{BBCC91FB-61DE-4EDF-8751-24CB9C90BF97}" destId="{5D5647F7-DB78-4B23-B375-AB5FBD3F47D7}" srcOrd="0" destOrd="0" presId="urn:microsoft.com/office/officeart/2005/8/layout/hProcess11"/>
    <dgm:cxn modelId="{9F39F18E-34CA-468E-A288-7575FB82F7A7}" type="presParOf" srcId="{BBCC91FB-61DE-4EDF-8751-24CB9C90BF97}" destId="{4C22CEA3-9167-4F22-AC4B-85E3B87180C1}" srcOrd="1" destOrd="0" presId="urn:microsoft.com/office/officeart/2005/8/layout/hProcess11"/>
    <dgm:cxn modelId="{61D556CC-57D7-4A4F-9D5D-8A6A78EAD905}" type="presParOf" srcId="{BBCC91FB-61DE-4EDF-8751-24CB9C90BF97}" destId="{4779DDFA-FF5C-442F-BBE1-EB4E0CA2DF1B}" srcOrd="2" destOrd="0" presId="urn:microsoft.com/office/officeart/2005/8/layout/hProcess11"/>
    <dgm:cxn modelId="{63C4C391-02EE-42A2-8555-6B30B34528B2}" type="presParOf" srcId="{77C36E42-34BC-44B6-92C2-43B2C24DEBEA}" destId="{6992F7A8-0337-49A6-BB61-7416259C7554}" srcOrd="1" destOrd="0" presId="urn:microsoft.com/office/officeart/2005/8/layout/hProcess11"/>
    <dgm:cxn modelId="{421A36FB-F0B9-4681-A1DA-09FAFCA832D5}" type="presParOf" srcId="{77C36E42-34BC-44B6-92C2-43B2C24DEBEA}" destId="{64DD8F98-0782-482D-B3E6-7DAA30206A13}" srcOrd="2" destOrd="0" presId="urn:microsoft.com/office/officeart/2005/8/layout/hProcess11"/>
    <dgm:cxn modelId="{513A3645-E99A-4F5C-8E1E-A9FFC445448F}" type="presParOf" srcId="{64DD8F98-0782-482D-B3E6-7DAA30206A13}" destId="{ED3B38BD-9D30-47C2-91D2-7E06CFD77DA1}" srcOrd="0" destOrd="0" presId="urn:microsoft.com/office/officeart/2005/8/layout/hProcess11"/>
    <dgm:cxn modelId="{B96953B8-1370-4A59-8B39-0DE896EBEFF4}" type="presParOf" srcId="{64DD8F98-0782-482D-B3E6-7DAA30206A13}" destId="{766E2764-88B6-4F5B-97C4-7B01FD988A07}" srcOrd="1" destOrd="0" presId="urn:microsoft.com/office/officeart/2005/8/layout/hProcess11"/>
    <dgm:cxn modelId="{6767831C-456D-4C3C-83BC-BB58B55D2946}" type="presParOf" srcId="{64DD8F98-0782-482D-B3E6-7DAA30206A13}" destId="{9D843396-DD95-460A-8A8B-EBA06D009541}" srcOrd="2" destOrd="0" presId="urn:microsoft.com/office/officeart/2005/8/layout/hProcess11"/>
    <dgm:cxn modelId="{D338B4CE-53A8-4674-8EED-374CFC1A0586}" type="presParOf" srcId="{77C36E42-34BC-44B6-92C2-43B2C24DEBEA}" destId="{34C5E484-AF19-4EB5-949A-2E1892013A2D}" srcOrd="3" destOrd="0" presId="urn:microsoft.com/office/officeart/2005/8/layout/hProcess11"/>
    <dgm:cxn modelId="{22FD82B5-48CF-424D-BFA9-90AEE5F03A40}" type="presParOf" srcId="{77C36E42-34BC-44B6-92C2-43B2C24DEBEA}" destId="{746610A5-E8EB-43FD-AF47-5C42AF429B18}" srcOrd="4" destOrd="0" presId="urn:microsoft.com/office/officeart/2005/8/layout/hProcess11"/>
    <dgm:cxn modelId="{D6E5BEA3-3ACC-44FD-8644-FA3438FFD07C}" type="presParOf" srcId="{746610A5-E8EB-43FD-AF47-5C42AF429B18}" destId="{56B4E266-A4A6-4049-81C0-651F17ADFE0F}" srcOrd="0" destOrd="0" presId="urn:microsoft.com/office/officeart/2005/8/layout/hProcess11"/>
    <dgm:cxn modelId="{5E25242F-D8FF-43BF-A43B-F4C642C2D0F6}" type="presParOf" srcId="{746610A5-E8EB-43FD-AF47-5C42AF429B18}" destId="{C99E3998-C6F3-4CCE-B9F4-C27F9F1DADCB}" srcOrd="1" destOrd="0" presId="urn:microsoft.com/office/officeart/2005/8/layout/hProcess11"/>
    <dgm:cxn modelId="{BA30DF5A-7579-4190-A0F9-35553F305FEE}" type="presParOf" srcId="{746610A5-E8EB-43FD-AF47-5C42AF429B18}" destId="{C60E897C-A9D2-4608-8C9A-3315FA61752B}" srcOrd="2" destOrd="0" presId="urn:microsoft.com/office/officeart/2005/8/layout/hProcess11"/>
    <dgm:cxn modelId="{1EC190B7-7099-4F93-BD49-4CD60E41B422}" type="presParOf" srcId="{77C36E42-34BC-44B6-92C2-43B2C24DEBEA}" destId="{9EF18C16-D5CC-4059-AAAB-23A33940EC3E}" srcOrd="5" destOrd="0" presId="urn:microsoft.com/office/officeart/2005/8/layout/hProcess11"/>
    <dgm:cxn modelId="{D68DF8CC-74A6-41DE-B284-A76F0EE58DBD}" type="presParOf" srcId="{77C36E42-34BC-44B6-92C2-43B2C24DEBEA}" destId="{3972D84B-722D-44F8-912D-E8D683650A0C}" srcOrd="6" destOrd="0" presId="urn:microsoft.com/office/officeart/2005/8/layout/hProcess11"/>
    <dgm:cxn modelId="{30620BA2-44B9-4470-9A22-E5527267EBFE}" type="presParOf" srcId="{3972D84B-722D-44F8-912D-E8D683650A0C}" destId="{39C27239-F75D-4EE0-957B-0A8D74FD834E}" srcOrd="0" destOrd="0" presId="urn:microsoft.com/office/officeart/2005/8/layout/hProcess11"/>
    <dgm:cxn modelId="{25FCAD54-66C2-4D58-8B21-3940192AB33E}" type="presParOf" srcId="{3972D84B-722D-44F8-912D-E8D683650A0C}" destId="{FB7319C6-2254-4F7B-AEB4-411A9F08A54A}" srcOrd="1" destOrd="0" presId="urn:microsoft.com/office/officeart/2005/8/layout/hProcess11"/>
    <dgm:cxn modelId="{7F19F7F3-519A-44C1-8ADE-A768E1B1D2FB}" type="presParOf" srcId="{3972D84B-722D-44F8-912D-E8D683650A0C}" destId="{EA8E0A2D-825C-4A0D-A066-25205494D8D3}" srcOrd="2" destOrd="0" presId="urn:microsoft.com/office/officeart/2005/8/layout/hProcess11"/>
    <dgm:cxn modelId="{C26914FA-924D-4DAF-8EC8-89A8EE75FCAF}" type="presParOf" srcId="{77C36E42-34BC-44B6-92C2-43B2C24DEBEA}" destId="{AA5E6322-DCF9-4C92-AE18-BCFABB5DA4C1}" srcOrd="7" destOrd="0" presId="urn:microsoft.com/office/officeart/2005/8/layout/hProcess11"/>
    <dgm:cxn modelId="{EF7425D5-1B7D-4148-9C2F-69AD2872BADF}" type="presParOf" srcId="{77C36E42-34BC-44B6-92C2-43B2C24DEBEA}" destId="{3952BBF8-BD66-40DE-A1F2-2691FE7046DD}" srcOrd="8" destOrd="0" presId="urn:microsoft.com/office/officeart/2005/8/layout/hProcess11"/>
    <dgm:cxn modelId="{B338EBB2-56CF-478F-8D92-0A9D6F2BE18B}" type="presParOf" srcId="{3952BBF8-BD66-40DE-A1F2-2691FE7046DD}" destId="{D5052F7D-4D40-4C24-88ED-06B3D93C79D0}" srcOrd="0" destOrd="0" presId="urn:microsoft.com/office/officeart/2005/8/layout/hProcess11"/>
    <dgm:cxn modelId="{DFDB8F90-42A8-4572-A3A1-DDBF6062E775}" type="presParOf" srcId="{3952BBF8-BD66-40DE-A1F2-2691FE7046DD}" destId="{BBC8A20A-4733-4C72-9316-6205998A6EE9}" srcOrd="1" destOrd="0" presId="urn:microsoft.com/office/officeart/2005/8/layout/hProcess11"/>
    <dgm:cxn modelId="{70306C11-D9CD-4284-AA1D-9585E12935D8}" type="presParOf" srcId="{3952BBF8-BD66-40DE-A1F2-2691FE7046DD}" destId="{5D8AACF5-9875-459B-8F54-7ECEDA7380E2}" srcOrd="2" destOrd="0" presId="urn:microsoft.com/office/officeart/2005/8/layout/hProcess11"/>
    <dgm:cxn modelId="{C8DCDCCC-0874-4810-975A-5DD233BEDE58}" type="presParOf" srcId="{77C36E42-34BC-44B6-92C2-43B2C24DEBEA}" destId="{3D6D7954-88A2-4094-A744-470E8306F038}" srcOrd="9" destOrd="0" presId="urn:microsoft.com/office/officeart/2005/8/layout/hProcess11"/>
    <dgm:cxn modelId="{726DD8E4-F80F-4E3C-B6FC-FE9515E45C11}" type="presParOf" srcId="{77C36E42-34BC-44B6-92C2-43B2C24DEBEA}" destId="{1FD32D2D-351A-40F0-9D64-EEBCE51712F9}" srcOrd="10" destOrd="0" presId="urn:microsoft.com/office/officeart/2005/8/layout/hProcess11"/>
    <dgm:cxn modelId="{91834CD6-5064-4324-A8BB-BDBB0D7FED5C}" type="presParOf" srcId="{1FD32D2D-351A-40F0-9D64-EEBCE51712F9}" destId="{F06A45C7-1196-490B-A6EC-E12F0D169408}" srcOrd="0" destOrd="0" presId="urn:microsoft.com/office/officeart/2005/8/layout/hProcess11"/>
    <dgm:cxn modelId="{FF6EC145-D92C-4B12-A87F-51F529758D97}" type="presParOf" srcId="{1FD32D2D-351A-40F0-9D64-EEBCE51712F9}" destId="{3324C3AD-0192-48C4-9017-FCB54F358791}" srcOrd="1" destOrd="0" presId="urn:microsoft.com/office/officeart/2005/8/layout/hProcess11"/>
    <dgm:cxn modelId="{F5B3A52A-72A2-4442-95BB-F50F755BFADB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D97EFA0E-9A86-4C6F-8D0C-D4BFA43176B0}" type="presOf" srcId="{4D6C167E-1AFF-4E55-BC01-51D57C433C6B}" destId="{56B4E266-A4A6-4049-81C0-651F17ADFE0F}" srcOrd="0" destOrd="0" presId="urn:microsoft.com/office/officeart/2005/8/layout/hProcess11"/>
    <dgm:cxn modelId="{FE918226-702D-4D70-8C54-E5B57C633452}" type="presOf" srcId="{4526E0D1-AB07-4AE5-81E3-F356292CC4A6}" destId="{5D5647F7-DB78-4B23-B375-AB5FBD3F47D7}" srcOrd="0" destOrd="0" presId="urn:microsoft.com/office/officeart/2005/8/layout/hProcess11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38CFF247-C065-4AC0-9F85-5C3B1552F59B}" type="presOf" srcId="{A71135F7-CB2A-4E1A-AE25-B8A4B4D5908B}" destId="{ED3B38BD-9D30-47C2-91D2-7E06CFD77DA1}" srcOrd="0" destOrd="0" presId="urn:microsoft.com/office/officeart/2005/8/layout/hProcess11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08EBE19A-D1BE-4597-A01D-E328BB857F97}" type="presOf" srcId="{A6D97819-335A-4150-84F1-C4DF492007CA}" destId="{D5052F7D-4D40-4C24-88ED-06B3D93C79D0}" srcOrd="0" destOrd="0" presId="urn:microsoft.com/office/officeart/2005/8/layout/hProcess11"/>
    <dgm:cxn modelId="{9A392671-8673-4E94-972D-772EE8E433A0}" type="presOf" srcId="{3319F139-E460-424E-96E5-841A1A7E5F6F}" destId="{39C27239-F75D-4EE0-957B-0A8D74FD834E}" srcOrd="0" destOrd="0" presId="urn:microsoft.com/office/officeart/2005/8/layout/hProcess11"/>
    <dgm:cxn modelId="{7F9A3C73-07B7-4969-A088-39D64A79021E}" type="presOf" srcId="{D712B0C3-1BDA-4CF1-9E7B-B4BCE4BC5A05}" destId="{DE7CCA1C-A21B-4317-A038-316A91AE43F3}" srcOrd="0" destOrd="0" presId="urn:microsoft.com/office/officeart/2005/8/layout/hProcess11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00EF40F3-1A6F-48D2-A586-65BE2CAB20AA}" type="presOf" srcId="{11D918A4-4E48-4553-A8D5-06F2708313B0}" destId="{F06A45C7-1196-490B-A6EC-E12F0D169408}" srcOrd="0" destOrd="0" presId="urn:microsoft.com/office/officeart/2005/8/layout/hProcess11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BE4A37A4-2F3B-451E-88BA-3D9998E19A31}" type="presParOf" srcId="{DE7CCA1C-A21B-4317-A038-316A91AE43F3}" destId="{4319D80C-BFC7-42A5-9151-A671888BCEF2}" srcOrd="0" destOrd="0" presId="urn:microsoft.com/office/officeart/2005/8/layout/hProcess11"/>
    <dgm:cxn modelId="{9F46B61E-EBC3-44A6-91DB-C1300DF9EBD7}" type="presParOf" srcId="{DE7CCA1C-A21B-4317-A038-316A91AE43F3}" destId="{77C36E42-34BC-44B6-92C2-43B2C24DEBEA}" srcOrd="1" destOrd="0" presId="urn:microsoft.com/office/officeart/2005/8/layout/hProcess11"/>
    <dgm:cxn modelId="{0FBE0A79-47DE-4CDD-A874-C7EE2DDFC7BC}" type="presParOf" srcId="{77C36E42-34BC-44B6-92C2-43B2C24DEBEA}" destId="{BBCC91FB-61DE-4EDF-8751-24CB9C90BF97}" srcOrd="0" destOrd="0" presId="urn:microsoft.com/office/officeart/2005/8/layout/hProcess11"/>
    <dgm:cxn modelId="{C24F7861-A0D8-4CD2-BC62-D1579218073A}" type="presParOf" srcId="{BBCC91FB-61DE-4EDF-8751-24CB9C90BF97}" destId="{5D5647F7-DB78-4B23-B375-AB5FBD3F47D7}" srcOrd="0" destOrd="0" presId="urn:microsoft.com/office/officeart/2005/8/layout/hProcess11"/>
    <dgm:cxn modelId="{C4D0B0F6-FEB5-4CB5-84E2-7113813C7C29}" type="presParOf" srcId="{BBCC91FB-61DE-4EDF-8751-24CB9C90BF97}" destId="{4C22CEA3-9167-4F22-AC4B-85E3B87180C1}" srcOrd="1" destOrd="0" presId="urn:microsoft.com/office/officeart/2005/8/layout/hProcess11"/>
    <dgm:cxn modelId="{A7A867A9-9E24-4DD3-8BD3-008D5437396A}" type="presParOf" srcId="{BBCC91FB-61DE-4EDF-8751-24CB9C90BF97}" destId="{4779DDFA-FF5C-442F-BBE1-EB4E0CA2DF1B}" srcOrd="2" destOrd="0" presId="urn:microsoft.com/office/officeart/2005/8/layout/hProcess11"/>
    <dgm:cxn modelId="{72BCE6B8-79B2-4432-903D-FCF832B8FD07}" type="presParOf" srcId="{77C36E42-34BC-44B6-92C2-43B2C24DEBEA}" destId="{6992F7A8-0337-49A6-BB61-7416259C7554}" srcOrd="1" destOrd="0" presId="urn:microsoft.com/office/officeart/2005/8/layout/hProcess11"/>
    <dgm:cxn modelId="{BCA7919A-C388-46BC-BBC9-428F0F379F88}" type="presParOf" srcId="{77C36E42-34BC-44B6-92C2-43B2C24DEBEA}" destId="{64DD8F98-0782-482D-B3E6-7DAA30206A13}" srcOrd="2" destOrd="0" presId="urn:microsoft.com/office/officeart/2005/8/layout/hProcess11"/>
    <dgm:cxn modelId="{7586B60F-9A59-4DBE-B19D-11DEE3694127}" type="presParOf" srcId="{64DD8F98-0782-482D-B3E6-7DAA30206A13}" destId="{ED3B38BD-9D30-47C2-91D2-7E06CFD77DA1}" srcOrd="0" destOrd="0" presId="urn:microsoft.com/office/officeart/2005/8/layout/hProcess11"/>
    <dgm:cxn modelId="{7366442E-F01B-4942-9E99-815473FB3945}" type="presParOf" srcId="{64DD8F98-0782-482D-B3E6-7DAA30206A13}" destId="{766E2764-88B6-4F5B-97C4-7B01FD988A07}" srcOrd="1" destOrd="0" presId="urn:microsoft.com/office/officeart/2005/8/layout/hProcess11"/>
    <dgm:cxn modelId="{F0B2F4E5-BC35-49C0-B60C-78C8859CBB0D}" type="presParOf" srcId="{64DD8F98-0782-482D-B3E6-7DAA30206A13}" destId="{9D843396-DD95-460A-8A8B-EBA06D009541}" srcOrd="2" destOrd="0" presId="urn:microsoft.com/office/officeart/2005/8/layout/hProcess11"/>
    <dgm:cxn modelId="{38AD49D1-F1C7-403B-9E3E-1AC48BBE41AA}" type="presParOf" srcId="{77C36E42-34BC-44B6-92C2-43B2C24DEBEA}" destId="{34C5E484-AF19-4EB5-949A-2E1892013A2D}" srcOrd="3" destOrd="0" presId="urn:microsoft.com/office/officeart/2005/8/layout/hProcess11"/>
    <dgm:cxn modelId="{FDEF87DA-0348-47A1-9151-C4B08B534C2D}" type="presParOf" srcId="{77C36E42-34BC-44B6-92C2-43B2C24DEBEA}" destId="{746610A5-E8EB-43FD-AF47-5C42AF429B18}" srcOrd="4" destOrd="0" presId="urn:microsoft.com/office/officeart/2005/8/layout/hProcess11"/>
    <dgm:cxn modelId="{7E8685B8-9E2C-49D7-A849-7B6DE5CF1B22}" type="presParOf" srcId="{746610A5-E8EB-43FD-AF47-5C42AF429B18}" destId="{56B4E266-A4A6-4049-81C0-651F17ADFE0F}" srcOrd="0" destOrd="0" presId="urn:microsoft.com/office/officeart/2005/8/layout/hProcess11"/>
    <dgm:cxn modelId="{858DCFE4-9549-4A2A-927C-7DD8C7089A8B}" type="presParOf" srcId="{746610A5-E8EB-43FD-AF47-5C42AF429B18}" destId="{C99E3998-C6F3-4CCE-B9F4-C27F9F1DADCB}" srcOrd="1" destOrd="0" presId="urn:microsoft.com/office/officeart/2005/8/layout/hProcess11"/>
    <dgm:cxn modelId="{D9DE976B-72CD-442D-827E-764DBCDF36F7}" type="presParOf" srcId="{746610A5-E8EB-43FD-AF47-5C42AF429B18}" destId="{C60E897C-A9D2-4608-8C9A-3315FA61752B}" srcOrd="2" destOrd="0" presId="urn:microsoft.com/office/officeart/2005/8/layout/hProcess11"/>
    <dgm:cxn modelId="{96CF4D4E-2405-46BB-B3BE-7BD31C3A57BB}" type="presParOf" srcId="{77C36E42-34BC-44B6-92C2-43B2C24DEBEA}" destId="{9EF18C16-D5CC-4059-AAAB-23A33940EC3E}" srcOrd="5" destOrd="0" presId="urn:microsoft.com/office/officeart/2005/8/layout/hProcess11"/>
    <dgm:cxn modelId="{2CB509DB-3F7E-4012-9E92-F5B67CB9F6E9}" type="presParOf" srcId="{77C36E42-34BC-44B6-92C2-43B2C24DEBEA}" destId="{3972D84B-722D-44F8-912D-E8D683650A0C}" srcOrd="6" destOrd="0" presId="urn:microsoft.com/office/officeart/2005/8/layout/hProcess11"/>
    <dgm:cxn modelId="{24C75109-320A-4A86-85E2-DF8CBF882453}" type="presParOf" srcId="{3972D84B-722D-44F8-912D-E8D683650A0C}" destId="{39C27239-F75D-4EE0-957B-0A8D74FD834E}" srcOrd="0" destOrd="0" presId="urn:microsoft.com/office/officeart/2005/8/layout/hProcess11"/>
    <dgm:cxn modelId="{9DE43301-B2EE-416E-8231-F162F4B6A9E6}" type="presParOf" srcId="{3972D84B-722D-44F8-912D-E8D683650A0C}" destId="{FB7319C6-2254-4F7B-AEB4-411A9F08A54A}" srcOrd="1" destOrd="0" presId="urn:microsoft.com/office/officeart/2005/8/layout/hProcess11"/>
    <dgm:cxn modelId="{D3FD3588-936B-4B7B-A129-8ACFD24740E5}" type="presParOf" srcId="{3972D84B-722D-44F8-912D-E8D683650A0C}" destId="{EA8E0A2D-825C-4A0D-A066-25205494D8D3}" srcOrd="2" destOrd="0" presId="urn:microsoft.com/office/officeart/2005/8/layout/hProcess11"/>
    <dgm:cxn modelId="{B17824D2-41BF-44FC-9401-82F873C4A906}" type="presParOf" srcId="{77C36E42-34BC-44B6-92C2-43B2C24DEBEA}" destId="{AA5E6322-DCF9-4C92-AE18-BCFABB5DA4C1}" srcOrd="7" destOrd="0" presId="urn:microsoft.com/office/officeart/2005/8/layout/hProcess11"/>
    <dgm:cxn modelId="{CC08E20D-658A-4CD7-9328-9E6A071EFC7F}" type="presParOf" srcId="{77C36E42-34BC-44B6-92C2-43B2C24DEBEA}" destId="{3952BBF8-BD66-40DE-A1F2-2691FE7046DD}" srcOrd="8" destOrd="0" presId="urn:microsoft.com/office/officeart/2005/8/layout/hProcess11"/>
    <dgm:cxn modelId="{8D80BB3C-39D9-4A2F-9D81-F89FF7255ED0}" type="presParOf" srcId="{3952BBF8-BD66-40DE-A1F2-2691FE7046DD}" destId="{D5052F7D-4D40-4C24-88ED-06B3D93C79D0}" srcOrd="0" destOrd="0" presId="urn:microsoft.com/office/officeart/2005/8/layout/hProcess11"/>
    <dgm:cxn modelId="{4D1ABE11-B44F-46C9-93CD-BDDD04288F4F}" type="presParOf" srcId="{3952BBF8-BD66-40DE-A1F2-2691FE7046DD}" destId="{BBC8A20A-4733-4C72-9316-6205998A6EE9}" srcOrd="1" destOrd="0" presId="urn:microsoft.com/office/officeart/2005/8/layout/hProcess11"/>
    <dgm:cxn modelId="{CCC7A95C-E603-4774-94A9-BFDCD0ECA53C}" type="presParOf" srcId="{3952BBF8-BD66-40DE-A1F2-2691FE7046DD}" destId="{5D8AACF5-9875-459B-8F54-7ECEDA7380E2}" srcOrd="2" destOrd="0" presId="urn:microsoft.com/office/officeart/2005/8/layout/hProcess11"/>
    <dgm:cxn modelId="{87B4542D-AE22-4B39-9603-22067D5395ED}" type="presParOf" srcId="{77C36E42-34BC-44B6-92C2-43B2C24DEBEA}" destId="{3D6D7954-88A2-4094-A744-470E8306F038}" srcOrd="9" destOrd="0" presId="urn:microsoft.com/office/officeart/2005/8/layout/hProcess11"/>
    <dgm:cxn modelId="{291F328A-B837-4DF6-9F22-8C27DDE057A4}" type="presParOf" srcId="{77C36E42-34BC-44B6-92C2-43B2C24DEBEA}" destId="{1FD32D2D-351A-40F0-9D64-EEBCE51712F9}" srcOrd="10" destOrd="0" presId="urn:microsoft.com/office/officeart/2005/8/layout/hProcess11"/>
    <dgm:cxn modelId="{E02B3D59-EA33-479A-9369-435AC18091D0}" type="presParOf" srcId="{1FD32D2D-351A-40F0-9D64-EEBCE51712F9}" destId="{F06A45C7-1196-490B-A6EC-E12F0D169408}" srcOrd="0" destOrd="0" presId="urn:microsoft.com/office/officeart/2005/8/layout/hProcess11"/>
    <dgm:cxn modelId="{A1354954-4DBB-4E1F-9474-BD90E9AE2018}" type="presParOf" srcId="{1FD32D2D-351A-40F0-9D64-EEBCE51712F9}" destId="{3324C3AD-0192-48C4-9017-FCB54F358791}" srcOrd="1" destOrd="0" presId="urn:microsoft.com/office/officeart/2005/8/layout/hProcess11"/>
    <dgm:cxn modelId="{37C9FAEC-DF5E-412F-B19B-00426582058F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2DE77832-8477-4D48-AB32-B312B71883D7}" type="presOf" srcId="{11D918A4-4E48-4553-A8D5-06F2708313B0}" destId="{F06A45C7-1196-490B-A6EC-E12F0D169408}" srcOrd="0" destOrd="0" presId="urn:microsoft.com/office/officeart/2005/8/layout/hProcess11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9C1E1BC8-6657-45BA-B6E2-151E55C42F34}" type="presOf" srcId="{3319F139-E460-424E-96E5-841A1A7E5F6F}" destId="{39C27239-F75D-4EE0-957B-0A8D74FD834E}" srcOrd="0" destOrd="0" presId="urn:microsoft.com/office/officeart/2005/8/layout/hProcess11"/>
    <dgm:cxn modelId="{3C4DDB2E-C06A-4087-B9DA-7DE453F0605C}" type="presOf" srcId="{A6D97819-335A-4150-84F1-C4DF492007CA}" destId="{D5052F7D-4D40-4C24-88ED-06B3D93C79D0}" srcOrd="0" destOrd="0" presId="urn:microsoft.com/office/officeart/2005/8/layout/hProcess11"/>
    <dgm:cxn modelId="{4E7699BB-A77D-4EEC-AAE4-3E80C11DBD64}" type="presOf" srcId="{A71135F7-CB2A-4E1A-AE25-B8A4B4D5908B}" destId="{ED3B38BD-9D30-47C2-91D2-7E06CFD77DA1}" srcOrd="0" destOrd="0" presId="urn:microsoft.com/office/officeart/2005/8/layout/hProcess11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03B36415-C7F6-40C7-99AE-4CACC9A3AACC}" type="presOf" srcId="{4526E0D1-AB07-4AE5-81E3-F356292CC4A6}" destId="{5D5647F7-DB78-4B23-B375-AB5FBD3F47D7}" srcOrd="0" destOrd="0" presId="urn:microsoft.com/office/officeart/2005/8/layout/hProcess11"/>
    <dgm:cxn modelId="{CCA5A1FD-1E32-4A62-A1DB-23C403DD869E}" type="presOf" srcId="{D712B0C3-1BDA-4CF1-9E7B-B4BCE4BC5A05}" destId="{DE7CCA1C-A21B-4317-A038-316A91AE43F3}" srcOrd="0" destOrd="0" presId="urn:microsoft.com/office/officeart/2005/8/layout/hProcess11"/>
    <dgm:cxn modelId="{95C1C4F7-3429-44E2-8261-D8FC6087B7B5}" type="presOf" srcId="{4D6C167E-1AFF-4E55-BC01-51D57C433C6B}" destId="{56B4E266-A4A6-4049-81C0-651F17ADFE0F}" srcOrd="0" destOrd="0" presId="urn:microsoft.com/office/officeart/2005/8/layout/hProcess11"/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A69FB897-3460-4A18-A0DA-F5E41845489D}" type="presParOf" srcId="{DE7CCA1C-A21B-4317-A038-316A91AE43F3}" destId="{4319D80C-BFC7-42A5-9151-A671888BCEF2}" srcOrd="0" destOrd="0" presId="urn:microsoft.com/office/officeart/2005/8/layout/hProcess11"/>
    <dgm:cxn modelId="{9E5042CC-A894-4A76-BAC7-C2151FA5F275}" type="presParOf" srcId="{DE7CCA1C-A21B-4317-A038-316A91AE43F3}" destId="{77C36E42-34BC-44B6-92C2-43B2C24DEBEA}" srcOrd="1" destOrd="0" presId="urn:microsoft.com/office/officeart/2005/8/layout/hProcess11"/>
    <dgm:cxn modelId="{D8D8D1C3-E65F-43C6-85D6-EC58F33CC69A}" type="presParOf" srcId="{77C36E42-34BC-44B6-92C2-43B2C24DEBEA}" destId="{BBCC91FB-61DE-4EDF-8751-24CB9C90BF97}" srcOrd="0" destOrd="0" presId="urn:microsoft.com/office/officeart/2005/8/layout/hProcess11"/>
    <dgm:cxn modelId="{C09B84D4-D825-4F9F-B86B-69B4D852006C}" type="presParOf" srcId="{BBCC91FB-61DE-4EDF-8751-24CB9C90BF97}" destId="{5D5647F7-DB78-4B23-B375-AB5FBD3F47D7}" srcOrd="0" destOrd="0" presId="urn:microsoft.com/office/officeart/2005/8/layout/hProcess11"/>
    <dgm:cxn modelId="{12D3DB48-3302-4B77-AD65-31141576E527}" type="presParOf" srcId="{BBCC91FB-61DE-4EDF-8751-24CB9C90BF97}" destId="{4C22CEA3-9167-4F22-AC4B-85E3B87180C1}" srcOrd="1" destOrd="0" presId="urn:microsoft.com/office/officeart/2005/8/layout/hProcess11"/>
    <dgm:cxn modelId="{411902B0-FCDE-4FFB-96D0-463E0ABF26BA}" type="presParOf" srcId="{BBCC91FB-61DE-4EDF-8751-24CB9C90BF97}" destId="{4779DDFA-FF5C-442F-BBE1-EB4E0CA2DF1B}" srcOrd="2" destOrd="0" presId="urn:microsoft.com/office/officeart/2005/8/layout/hProcess11"/>
    <dgm:cxn modelId="{11C4682E-CEEB-4F72-91DC-120A30766F2E}" type="presParOf" srcId="{77C36E42-34BC-44B6-92C2-43B2C24DEBEA}" destId="{6992F7A8-0337-49A6-BB61-7416259C7554}" srcOrd="1" destOrd="0" presId="urn:microsoft.com/office/officeart/2005/8/layout/hProcess11"/>
    <dgm:cxn modelId="{50F8CDB9-E51D-4F81-A35F-08AE8F9DACE5}" type="presParOf" srcId="{77C36E42-34BC-44B6-92C2-43B2C24DEBEA}" destId="{64DD8F98-0782-482D-B3E6-7DAA30206A13}" srcOrd="2" destOrd="0" presId="urn:microsoft.com/office/officeart/2005/8/layout/hProcess11"/>
    <dgm:cxn modelId="{EB247A0B-F503-4AB6-957B-069705DFF70D}" type="presParOf" srcId="{64DD8F98-0782-482D-B3E6-7DAA30206A13}" destId="{ED3B38BD-9D30-47C2-91D2-7E06CFD77DA1}" srcOrd="0" destOrd="0" presId="urn:microsoft.com/office/officeart/2005/8/layout/hProcess11"/>
    <dgm:cxn modelId="{DA266F20-877E-4350-B191-6B7836626592}" type="presParOf" srcId="{64DD8F98-0782-482D-B3E6-7DAA30206A13}" destId="{766E2764-88B6-4F5B-97C4-7B01FD988A07}" srcOrd="1" destOrd="0" presId="urn:microsoft.com/office/officeart/2005/8/layout/hProcess11"/>
    <dgm:cxn modelId="{1855EA48-6F5E-46D6-BEE5-5A4B89A0EA84}" type="presParOf" srcId="{64DD8F98-0782-482D-B3E6-7DAA30206A13}" destId="{9D843396-DD95-460A-8A8B-EBA06D009541}" srcOrd="2" destOrd="0" presId="urn:microsoft.com/office/officeart/2005/8/layout/hProcess11"/>
    <dgm:cxn modelId="{91D28B38-9112-480C-BD81-021B98FB3E1F}" type="presParOf" srcId="{77C36E42-34BC-44B6-92C2-43B2C24DEBEA}" destId="{34C5E484-AF19-4EB5-949A-2E1892013A2D}" srcOrd="3" destOrd="0" presId="urn:microsoft.com/office/officeart/2005/8/layout/hProcess11"/>
    <dgm:cxn modelId="{D1428224-EBB6-4737-8F61-44C0BF4FAA2D}" type="presParOf" srcId="{77C36E42-34BC-44B6-92C2-43B2C24DEBEA}" destId="{746610A5-E8EB-43FD-AF47-5C42AF429B18}" srcOrd="4" destOrd="0" presId="urn:microsoft.com/office/officeart/2005/8/layout/hProcess11"/>
    <dgm:cxn modelId="{8967839F-2B99-418C-8003-010C8BB6709A}" type="presParOf" srcId="{746610A5-E8EB-43FD-AF47-5C42AF429B18}" destId="{56B4E266-A4A6-4049-81C0-651F17ADFE0F}" srcOrd="0" destOrd="0" presId="urn:microsoft.com/office/officeart/2005/8/layout/hProcess11"/>
    <dgm:cxn modelId="{BA1FD67C-8C3F-4EE5-A9F1-00DF186859C5}" type="presParOf" srcId="{746610A5-E8EB-43FD-AF47-5C42AF429B18}" destId="{C99E3998-C6F3-4CCE-B9F4-C27F9F1DADCB}" srcOrd="1" destOrd="0" presId="urn:microsoft.com/office/officeart/2005/8/layout/hProcess11"/>
    <dgm:cxn modelId="{7DBD7089-4C17-4E82-9F4C-2C75DDE493E7}" type="presParOf" srcId="{746610A5-E8EB-43FD-AF47-5C42AF429B18}" destId="{C60E897C-A9D2-4608-8C9A-3315FA61752B}" srcOrd="2" destOrd="0" presId="urn:microsoft.com/office/officeart/2005/8/layout/hProcess11"/>
    <dgm:cxn modelId="{08E8C89B-283F-4B3E-A14D-C49181C8CDC4}" type="presParOf" srcId="{77C36E42-34BC-44B6-92C2-43B2C24DEBEA}" destId="{9EF18C16-D5CC-4059-AAAB-23A33940EC3E}" srcOrd="5" destOrd="0" presId="urn:microsoft.com/office/officeart/2005/8/layout/hProcess11"/>
    <dgm:cxn modelId="{8403D66C-BD39-4D20-B332-9E5107E0DC81}" type="presParOf" srcId="{77C36E42-34BC-44B6-92C2-43B2C24DEBEA}" destId="{3972D84B-722D-44F8-912D-E8D683650A0C}" srcOrd="6" destOrd="0" presId="urn:microsoft.com/office/officeart/2005/8/layout/hProcess11"/>
    <dgm:cxn modelId="{45CD251E-6C77-4CF6-80BF-2831EC3A8652}" type="presParOf" srcId="{3972D84B-722D-44F8-912D-E8D683650A0C}" destId="{39C27239-F75D-4EE0-957B-0A8D74FD834E}" srcOrd="0" destOrd="0" presId="urn:microsoft.com/office/officeart/2005/8/layout/hProcess11"/>
    <dgm:cxn modelId="{E84C3638-F916-4F34-A8A3-CA0FDD94FF0A}" type="presParOf" srcId="{3972D84B-722D-44F8-912D-E8D683650A0C}" destId="{FB7319C6-2254-4F7B-AEB4-411A9F08A54A}" srcOrd="1" destOrd="0" presId="urn:microsoft.com/office/officeart/2005/8/layout/hProcess11"/>
    <dgm:cxn modelId="{4AA613F0-9A57-499E-A7C4-3B4DBE1B7A70}" type="presParOf" srcId="{3972D84B-722D-44F8-912D-E8D683650A0C}" destId="{EA8E0A2D-825C-4A0D-A066-25205494D8D3}" srcOrd="2" destOrd="0" presId="urn:microsoft.com/office/officeart/2005/8/layout/hProcess11"/>
    <dgm:cxn modelId="{09DA432C-3D97-40FE-82A9-C4EDCDCFDCFC}" type="presParOf" srcId="{77C36E42-34BC-44B6-92C2-43B2C24DEBEA}" destId="{AA5E6322-DCF9-4C92-AE18-BCFABB5DA4C1}" srcOrd="7" destOrd="0" presId="urn:microsoft.com/office/officeart/2005/8/layout/hProcess11"/>
    <dgm:cxn modelId="{AC60A539-6C7A-4556-A312-9FDF1FACB369}" type="presParOf" srcId="{77C36E42-34BC-44B6-92C2-43B2C24DEBEA}" destId="{3952BBF8-BD66-40DE-A1F2-2691FE7046DD}" srcOrd="8" destOrd="0" presId="urn:microsoft.com/office/officeart/2005/8/layout/hProcess11"/>
    <dgm:cxn modelId="{2BA42B8C-ADCB-4CC5-BFC9-601E8BDEC4F2}" type="presParOf" srcId="{3952BBF8-BD66-40DE-A1F2-2691FE7046DD}" destId="{D5052F7D-4D40-4C24-88ED-06B3D93C79D0}" srcOrd="0" destOrd="0" presId="urn:microsoft.com/office/officeart/2005/8/layout/hProcess11"/>
    <dgm:cxn modelId="{3E5B8918-81F5-40D2-9E81-A2C432689DCA}" type="presParOf" srcId="{3952BBF8-BD66-40DE-A1F2-2691FE7046DD}" destId="{BBC8A20A-4733-4C72-9316-6205998A6EE9}" srcOrd="1" destOrd="0" presId="urn:microsoft.com/office/officeart/2005/8/layout/hProcess11"/>
    <dgm:cxn modelId="{D923812F-8B0C-4DA6-B08A-358101DD3B4F}" type="presParOf" srcId="{3952BBF8-BD66-40DE-A1F2-2691FE7046DD}" destId="{5D8AACF5-9875-459B-8F54-7ECEDA7380E2}" srcOrd="2" destOrd="0" presId="urn:microsoft.com/office/officeart/2005/8/layout/hProcess11"/>
    <dgm:cxn modelId="{39CEA559-CEE8-4C9B-9D0C-DBD11604E01B}" type="presParOf" srcId="{77C36E42-34BC-44B6-92C2-43B2C24DEBEA}" destId="{3D6D7954-88A2-4094-A744-470E8306F038}" srcOrd="9" destOrd="0" presId="urn:microsoft.com/office/officeart/2005/8/layout/hProcess11"/>
    <dgm:cxn modelId="{4E0F6F57-07AD-490C-BAE8-64467FB55F85}" type="presParOf" srcId="{77C36E42-34BC-44B6-92C2-43B2C24DEBEA}" destId="{1FD32D2D-351A-40F0-9D64-EEBCE51712F9}" srcOrd="10" destOrd="0" presId="urn:microsoft.com/office/officeart/2005/8/layout/hProcess11"/>
    <dgm:cxn modelId="{518DF1AD-0257-405B-A773-B2C44E733FDC}" type="presParOf" srcId="{1FD32D2D-351A-40F0-9D64-EEBCE51712F9}" destId="{F06A45C7-1196-490B-A6EC-E12F0D169408}" srcOrd="0" destOrd="0" presId="urn:microsoft.com/office/officeart/2005/8/layout/hProcess11"/>
    <dgm:cxn modelId="{987CD161-1215-4142-B921-A4CB2E4D44E9}" type="presParOf" srcId="{1FD32D2D-351A-40F0-9D64-EEBCE51712F9}" destId="{3324C3AD-0192-48C4-9017-FCB54F358791}" srcOrd="1" destOrd="0" presId="urn:microsoft.com/office/officeart/2005/8/layout/hProcess11"/>
    <dgm:cxn modelId="{BAA6167F-34FE-4F32-981F-53B52A7C332D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D4CB2ECB-84ED-46F5-A377-278FF2038371}" type="presOf" srcId="{D712B0C3-1BDA-4CF1-9E7B-B4BCE4BC5A05}" destId="{DE7CCA1C-A21B-4317-A038-316A91AE43F3}" srcOrd="0" destOrd="0" presId="urn:microsoft.com/office/officeart/2005/8/layout/hProcess11"/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6EE7FD23-5329-4F36-B2A6-C8C8CD125801}" type="presOf" srcId="{4D6C167E-1AFF-4E55-BC01-51D57C433C6B}" destId="{56B4E266-A4A6-4049-81C0-651F17ADFE0F}" srcOrd="0" destOrd="0" presId="urn:microsoft.com/office/officeart/2005/8/layout/hProcess11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07691B31-62B7-4143-98EB-8B0459F7CB88}" type="presOf" srcId="{A6D97819-335A-4150-84F1-C4DF492007CA}" destId="{D5052F7D-4D40-4C24-88ED-06B3D93C79D0}" srcOrd="0" destOrd="0" presId="urn:microsoft.com/office/officeart/2005/8/layout/hProcess11"/>
    <dgm:cxn modelId="{BBA47DD4-AF08-4F51-B4F0-2657B72C964A}" type="presOf" srcId="{11D918A4-4E48-4553-A8D5-06F2708313B0}" destId="{F06A45C7-1196-490B-A6EC-E12F0D169408}" srcOrd="0" destOrd="0" presId="urn:microsoft.com/office/officeart/2005/8/layout/hProcess11"/>
    <dgm:cxn modelId="{720ACA3B-812D-411F-B82E-5E637BE4EBC5}" type="presOf" srcId="{A71135F7-CB2A-4E1A-AE25-B8A4B4D5908B}" destId="{ED3B38BD-9D30-47C2-91D2-7E06CFD77DA1}" srcOrd="0" destOrd="0" presId="urn:microsoft.com/office/officeart/2005/8/layout/hProcess11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25B984C9-5B42-434F-B56F-0E83BB9440D5}" type="presOf" srcId="{3319F139-E460-424E-96E5-841A1A7E5F6F}" destId="{39C27239-F75D-4EE0-957B-0A8D74FD834E}" srcOrd="0" destOrd="0" presId="urn:microsoft.com/office/officeart/2005/8/layout/hProcess11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7031E857-4C64-4991-B0B3-13599A29925E}" type="presOf" srcId="{4526E0D1-AB07-4AE5-81E3-F356292CC4A6}" destId="{5D5647F7-DB78-4B23-B375-AB5FBD3F47D7}" srcOrd="0" destOrd="0" presId="urn:microsoft.com/office/officeart/2005/8/layout/hProcess11"/>
    <dgm:cxn modelId="{0CEA73E6-EC0E-4F32-8139-D894548717E8}" type="presParOf" srcId="{DE7CCA1C-A21B-4317-A038-316A91AE43F3}" destId="{4319D80C-BFC7-42A5-9151-A671888BCEF2}" srcOrd="0" destOrd="0" presId="urn:microsoft.com/office/officeart/2005/8/layout/hProcess11"/>
    <dgm:cxn modelId="{31B4DA51-55C8-44F1-9CB1-0F8A311C84D4}" type="presParOf" srcId="{DE7CCA1C-A21B-4317-A038-316A91AE43F3}" destId="{77C36E42-34BC-44B6-92C2-43B2C24DEBEA}" srcOrd="1" destOrd="0" presId="urn:microsoft.com/office/officeart/2005/8/layout/hProcess11"/>
    <dgm:cxn modelId="{3C3EA8BE-47B7-4A0E-AC0C-EE57E228B964}" type="presParOf" srcId="{77C36E42-34BC-44B6-92C2-43B2C24DEBEA}" destId="{BBCC91FB-61DE-4EDF-8751-24CB9C90BF97}" srcOrd="0" destOrd="0" presId="urn:microsoft.com/office/officeart/2005/8/layout/hProcess11"/>
    <dgm:cxn modelId="{F4277B31-2151-4229-B215-4FD0CFD45170}" type="presParOf" srcId="{BBCC91FB-61DE-4EDF-8751-24CB9C90BF97}" destId="{5D5647F7-DB78-4B23-B375-AB5FBD3F47D7}" srcOrd="0" destOrd="0" presId="urn:microsoft.com/office/officeart/2005/8/layout/hProcess11"/>
    <dgm:cxn modelId="{3868DCC1-7ECC-4916-98D0-824FED0A4BE2}" type="presParOf" srcId="{BBCC91FB-61DE-4EDF-8751-24CB9C90BF97}" destId="{4C22CEA3-9167-4F22-AC4B-85E3B87180C1}" srcOrd="1" destOrd="0" presId="urn:microsoft.com/office/officeart/2005/8/layout/hProcess11"/>
    <dgm:cxn modelId="{93E485CF-D204-4E6B-B6AA-47243383A82F}" type="presParOf" srcId="{BBCC91FB-61DE-4EDF-8751-24CB9C90BF97}" destId="{4779DDFA-FF5C-442F-BBE1-EB4E0CA2DF1B}" srcOrd="2" destOrd="0" presId="urn:microsoft.com/office/officeart/2005/8/layout/hProcess11"/>
    <dgm:cxn modelId="{C365F1C4-56F1-479D-8E62-94DEF483928E}" type="presParOf" srcId="{77C36E42-34BC-44B6-92C2-43B2C24DEBEA}" destId="{6992F7A8-0337-49A6-BB61-7416259C7554}" srcOrd="1" destOrd="0" presId="urn:microsoft.com/office/officeart/2005/8/layout/hProcess11"/>
    <dgm:cxn modelId="{BA1928C5-F5FA-4083-B5F9-6B189B13848D}" type="presParOf" srcId="{77C36E42-34BC-44B6-92C2-43B2C24DEBEA}" destId="{64DD8F98-0782-482D-B3E6-7DAA30206A13}" srcOrd="2" destOrd="0" presId="urn:microsoft.com/office/officeart/2005/8/layout/hProcess11"/>
    <dgm:cxn modelId="{3BF06E9A-9C7E-40EC-A296-9EF66CD4B5D7}" type="presParOf" srcId="{64DD8F98-0782-482D-B3E6-7DAA30206A13}" destId="{ED3B38BD-9D30-47C2-91D2-7E06CFD77DA1}" srcOrd="0" destOrd="0" presId="urn:microsoft.com/office/officeart/2005/8/layout/hProcess11"/>
    <dgm:cxn modelId="{2FBB4084-0CE1-42CF-A4AD-F5C61521C0C5}" type="presParOf" srcId="{64DD8F98-0782-482D-B3E6-7DAA30206A13}" destId="{766E2764-88B6-4F5B-97C4-7B01FD988A07}" srcOrd="1" destOrd="0" presId="urn:microsoft.com/office/officeart/2005/8/layout/hProcess11"/>
    <dgm:cxn modelId="{F593E3CD-3CD1-4B6A-B980-B64B3A6E7B50}" type="presParOf" srcId="{64DD8F98-0782-482D-B3E6-7DAA30206A13}" destId="{9D843396-DD95-460A-8A8B-EBA06D009541}" srcOrd="2" destOrd="0" presId="urn:microsoft.com/office/officeart/2005/8/layout/hProcess11"/>
    <dgm:cxn modelId="{A8602E7A-1786-49C7-A0E1-6FE9676EEBBE}" type="presParOf" srcId="{77C36E42-34BC-44B6-92C2-43B2C24DEBEA}" destId="{34C5E484-AF19-4EB5-949A-2E1892013A2D}" srcOrd="3" destOrd="0" presId="urn:microsoft.com/office/officeart/2005/8/layout/hProcess11"/>
    <dgm:cxn modelId="{9AE956C0-777A-4247-AF4A-8C58831C50D9}" type="presParOf" srcId="{77C36E42-34BC-44B6-92C2-43B2C24DEBEA}" destId="{746610A5-E8EB-43FD-AF47-5C42AF429B18}" srcOrd="4" destOrd="0" presId="urn:microsoft.com/office/officeart/2005/8/layout/hProcess11"/>
    <dgm:cxn modelId="{20BBD36F-796E-45AF-92CF-EEB3BC89C392}" type="presParOf" srcId="{746610A5-E8EB-43FD-AF47-5C42AF429B18}" destId="{56B4E266-A4A6-4049-81C0-651F17ADFE0F}" srcOrd="0" destOrd="0" presId="urn:microsoft.com/office/officeart/2005/8/layout/hProcess11"/>
    <dgm:cxn modelId="{C3059F2A-79C6-49AA-976D-D0B285F2FE1E}" type="presParOf" srcId="{746610A5-E8EB-43FD-AF47-5C42AF429B18}" destId="{C99E3998-C6F3-4CCE-B9F4-C27F9F1DADCB}" srcOrd="1" destOrd="0" presId="urn:microsoft.com/office/officeart/2005/8/layout/hProcess11"/>
    <dgm:cxn modelId="{A91BE8D0-A92E-43CF-B9F3-8897D5482D66}" type="presParOf" srcId="{746610A5-E8EB-43FD-AF47-5C42AF429B18}" destId="{C60E897C-A9D2-4608-8C9A-3315FA61752B}" srcOrd="2" destOrd="0" presId="urn:microsoft.com/office/officeart/2005/8/layout/hProcess11"/>
    <dgm:cxn modelId="{58661796-FF93-4377-AA5F-4A0D11112472}" type="presParOf" srcId="{77C36E42-34BC-44B6-92C2-43B2C24DEBEA}" destId="{9EF18C16-D5CC-4059-AAAB-23A33940EC3E}" srcOrd="5" destOrd="0" presId="urn:microsoft.com/office/officeart/2005/8/layout/hProcess11"/>
    <dgm:cxn modelId="{49D45C95-8D4A-4F1A-AB67-07F1516A8979}" type="presParOf" srcId="{77C36E42-34BC-44B6-92C2-43B2C24DEBEA}" destId="{3972D84B-722D-44F8-912D-E8D683650A0C}" srcOrd="6" destOrd="0" presId="urn:microsoft.com/office/officeart/2005/8/layout/hProcess11"/>
    <dgm:cxn modelId="{0EF25AD5-7910-4103-ACB7-FDFDCFF686C1}" type="presParOf" srcId="{3972D84B-722D-44F8-912D-E8D683650A0C}" destId="{39C27239-F75D-4EE0-957B-0A8D74FD834E}" srcOrd="0" destOrd="0" presId="urn:microsoft.com/office/officeart/2005/8/layout/hProcess11"/>
    <dgm:cxn modelId="{71CBEEC0-5D4B-41E6-86BA-4F44D39F276B}" type="presParOf" srcId="{3972D84B-722D-44F8-912D-E8D683650A0C}" destId="{FB7319C6-2254-4F7B-AEB4-411A9F08A54A}" srcOrd="1" destOrd="0" presId="urn:microsoft.com/office/officeart/2005/8/layout/hProcess11"/>
    <dgm:cxn modelId="{8C456289-2306-41AE-9016-DDE63538C513}" type="presParOf" srcId="{3972D84B-722D-44F8-912D-E8D683650A0C}" destId="{EA8E0A2D-825C-4A0D-A066-25205494D8D3}" srcOrd="2" destOrd="0" presId="urn:microsoft.com/office/officeart/2005/8/layout/hProcess11"/>
    <dgm:cxn modelId="{7DA01AC4-A9F2-4AF4-94B3-D8B8E6651BB1}" type="presParOf" srcId="{77C36E42-34BC-44B6-92C2-43B2C24DEBEA}" destId="{AA5E6322-DCF9-4C92-AE18-BCFABB5DA4C1}" srcOrd="7" destOrd="0" presId="urn:microsoft.com/office/officeart/2005/8/layout/hProcess11"/>
    <dgm:cxn modelId="{C9EB5495-9664-48C9-A247-9101487E4C6E}" type="presParOf" srcId="{77C36E42-34BC-44B6-92C2-43B2C24DEBEA}" destId="{3952BBF8-BD66-40DE-A1F2-2691FE7046DD}" srcOrd="8" destOrd="0" presId="urn:microsoft.com/office/officeart/2005/8/layout/hProcess11"/>
    <dgm:cxn modelId="{FE7E5272-D46F-4CEF-B083-638FC90C9331}" type="presParOf" srcId="{3952BBF8-BD66-40DE-A1F2-2691FE7046DD}" destId="{D5052F7D-4D40-4C24-88ED-06B3D93C79D0}" srcOrd="0" destOrd="0" presId="urn:microsoft.com/office/officeart/2005/8/layout/hProcess11"/>
    <dgm:cxn modelId="{3E57D598-CBC4-4ED1-A405-514E09B51199}" type="presParOf" srcId="{3952BBF8-BD66-40DE-A1F2-2691FE7046DD}" destId="{BBC8A20A-4733-4C72-9316-6205998A6EE9}" srcOrd="1" destOrd="0" presId="urn:microsoft.com/office/officeart/2005/8/layout/hProcess11"/>
    <dgm:cxn modelId="{6FE3F95A-4DB5-4444-8133-8CFDE02E0BDF}" type="presParOf" srcId="{3952BBF8-BD66-40DE-A1F2-2691FE7046DD}" destId="{5D8AACF5-9875-459B-8F54-7ECEDA7380E2}" srcOrd="2" destOrd="0" presId="urn:microsoft.com/office/officeart/2005/8/layout/hProcess11"/>
    <dgm:cxn modelId="{0C6D9DAE-5B0C-43E7-BE50-6214B2FFFE5D}" type="presParOf" srcId="{77C36E42-34BC-44B6-92C2-43B2C24DEBEA}" destId="{3D6D7954-88A2-4094-A744-470E8306F038}" srcOrd="9" destOrd="0" presId="urn:microsoft.com/office/officeart/2005/8/layout/hProcess11"/>
    <dgm:cxn modelId="{E178EBFD-2FC4-4B66-9249-18A667BBEA14}" type="presParOf" srcId="{77C36E42-34BC-44B6-92C2-43B2C24DEBEA}" destId="{1FD32D2D-351A-40F0-9D64-EEBCE51712F9}" srcOrd="10" destOrd="0" presId="urn:microsoft.com/office/officeart/2005/8/layout/hProcess11"/>
    <dgm:cxn modelId="{A6C8F244-2124-4DDF-8962-3E77274A7BEE}" type="presParOf" srcId="{1FD32D2D-351A-40F0-9D64-EEBCE51712F9}" destId="{F06A45C7-1196-490B-A6EC-E12F0D169408}" srcOrd="0" destOrd="0" presId="urn:microsoft.com/office/officeart/2005/8/layout/hProcess11"/>
    <dgm:cxn modelId="{0374B2E5-1DEE-4B61-A098-9423E7553DF3}" type="presParOf" srcId="{1FD32D2D-351A-40F0-9D64-EEBCE51712F9}" destId="{3324C3AD-0192-48C4-9017-FCB54F358791}" srcOrd="1" destOrd="0" presId="urn:microsoft.com/office/officeart/2005/8/layout/hProcess11"/>
    <dgm:cxn modelId="{5FCFB35D-A93A-4153-855C-E4ED13887243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79DB5524-938B-4467-8864-8EA4B65D1E28}" type="presOf" srcId="{3319F139-E460-424E-96E5-841A1A7E5F6F}" destId="{39C27239-F75D-4EE0-957B-0A8D74FD834E}" srcOrd="0" destOrd="0" presId="urn:microsoft.com/office/officeart/2005/8/layout/hProcess11"/>
    <dgm:cxn modelId="{10FD4195-16C9-4371-B4F9-5859271715AB}" type="presOf" srcId="{A71135F7-CB2A-4E1A-AE25-B8A4B4D5908B}" destId="{ED3B38BD-9D30-47C2-91D2-7E06CFD77DA1}" srcOrd="0" destOrd="0" presId="urn:microsoft.com/office/officeart/2005/8/layout/hProcess11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8DBCEA6B-EDC0-4D99-801A-48188C545DCF}" type="presOf" srcId="{A6D97819-335A-4150-84F1-C4DF492007CA}" destId="{D5052F7D-4D40-4C24-88ED-06B3D93C79D0}" srcOrd="0" destOrd="0" presId="urn:microsoft.com/office/officeart/2005/8/layout/hProcess11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BB3E852C-08CB-408B-9468-9864376B075F}" type="presOf" srcId="{4526E0D1-AB07-4AE5-81E3-F356292CC4A6}" destId="{5D5647F7-DB78-4B23-B375-AB5FBD3F47D7}" srcOrd="0" destOrd="0" presId="urn:microsoft.com/office/officeart/2005/8/layout/hProcess11"/>
    <dgm:cxn modelId="{64E8A8EC-FE86-4A02-8409-B9E0AF0BB8BE}" type="presOf" srcId="{4D6C167E-1AFF-4E55-BC01-51D57C433C6B}" destId="{56B4E266-A4A6-4049-81C0-651F17ADFE0F}" srcOrd="0" destOrd="0" presId="urn:microsoft.com/office/officeart/2005/8/layout/hProcess11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B2C97B13-7086-40D6-AB23-3675C1CEA6DC}" type="presOf" srcId="{11D918A4-4E48-4553-A8D5-06F2708313B0}" destId="{F06A45C7-1196-490B-A6EC-E12F0D169408}" srcOrd="0" destOrd="0" presId="urn:microsoft.com/office/officeart/2005/8/layout/hProcess11"/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836FA3F8-FFAE-42B5-8E63-4D50A3C28F43}" type="presOf" srcId="{D712B0C3-1BDA-4CF1-9E7B-B4BCE4BC5A05}" destId="{DE7CCA1C-A21B-4317-A038-316A91AE43F3}" srcOrd="0" destOrd="0" presId="urn:microsoft.com/office/officeart/2005/8/layout/hProcess11"/>
    <dgm:cxn modelId="{94ACBBE8-E5FA-41C1-B254-709F57A60A9E}" type="presParOf" srcId="{DE7CCA1C-A21B-4317-A038-316A91AE43F3}" destId="{4319D80C-BFC7-42A5-9151-A671888BCEF2}" srcOrd="0" destOrd="0" presId="urn:microsoft.com/office/officeart/2005/8/layout/hProcess11"/>
    <dgm:cxn modelId="{2A9CC25D-B49D-49C8-AE20-3B8D91F24E05}" type="presParOf" srcId="{DE7CCA1C-A21B-4317-A038-316A91AE43F3}" destId="{77C36E42-34BC-44B6-92C2-43B2C24DEBEA}" srcOrd="1" destOrd="0" presId="urn:microsoft.com/office/officeart/2005/8/layout/hProcess11"/>
    <dgm:cxn modelId="{6EB7DBB0-F2F6-4DA0-813F-9EFBFACABB85}" type="presParOf" srcId="{77C36E42-34BC-44B6-92C2-43B2C24DEBEA}" destId="{BBCC91FB-61DE-4EDF-8751-24CB9C90BF97}" srcOrd="0" destOrd="0" presId="urn:microsoft.com/office/officeart/2005/8/layout/hProcess11"/>
    <dgm:cxn modelId="{5466C834-9075-4CFA-9D89-24D428D55A44}" type="presParOf" srcId="{BBCC91FB-61DE-4EDF-8751-24CB9C90BF97}" destId="{5D5647F7-DB78-4B23-B375-AB5FBD3F47D7}" srcOrd="0" destOrd="0" presId="urn:microsoft.com/office/officeart/2005/8/layout/hProcess11"/>
    <dgm:cxn modelId="{09A590BE-2DA5-47AF-AB90-2BBC0FD19F95}" type="presParOf" srcId="{BBCC91FB-61DE-4EDF-8751-24CB9C90BF97}" destId="{4C22CEA3-9167-4F22-AC4B-85E3B87180C1}" srcOrd="1" destOrd="0" presId="urn:microsoft.com/office/officeart/2005/8/layout/hProcess11"/>
    <dgm:cxn modelId="{79CE9A10-4A32-4A78-94F1-2AB7FC83B64B}" type="presParOf" srcId="{BBCC91FB-61DE-4EDF-8751-24CB9C90BF97}" destId="{4779DDFA-FF5C-442F-BBE1-EB4E0CA2DF1B}" srcOrd="2" destOrd="0" presId="urn:microsoft.com/office/officeart/2005/8/layout/hProcess11"/>
    <dgm:cxn modelId="{F0A7FBE5-B2A8-47A3-BE93-3A48186DFD89}" type="presParOf" srcId="{77C36E42-34BC-44B6-92C2-43B2C24DEBEA}" destId="{6992F7A8-0337-49A6-BB61-7416259C7554}" srcOrd="1" destOrd="0" presId="urn:microsoft.com/office/officeart/2005/8/layout/hProcess11"/>
    <dgm:cxn modelId="{69C3E31D-65B3-4E36-B9A5-D2BC25D16708}" type="presParOf" srcId="{77C36E42-34BC-44B6-92C2-43B2C24DEBEA}" destId="{64DD8F98-0782-482D-B3E6-7DAA30206A13}" srcOrd="2" destOrd="0" presId="urn:microsoft.com/office/officeart/2005/8/layout/hProcess11"/>
    <dgm:cxn modelId="{86ED50B2-0C8B-47E4-A3AD-C1F35F960532}" type="presParOf" srcId="{64DD8F98-0782-482D-B3E6-7DAA30206A13}" destId="{ED3B38BD-9D30-47C2-91D2-7E06CFD77DA1}" srcOrd="0" destOrd="0" presId="urn:microsoft.com/office/officeart/2005/8/layout/hProcess11"/>
    <dgm:cxn modelId="{5774C887-A082-4E02-ADBA-030863ED95A4}" type="presParOf" srcId="{64DD8F98-0782-482D-B3E6-7DAA30206A13}" destId="{766E2764-88B6-4F5B-97C4-7B01FD988A07}" srcOrd="1" destOrd="0" presId="urn:microsoft.com/office/officeart/2005/8/layout/hProcess11"/>
    <dgm:cxn modelId="{108D04C4-8334-4600-9C55-2BE68B83F63F}" type="presParOf" srcId="{64DD8F98-0782-482D-B3E6-7DAA30206A13}" destId="{9D843396-DD95-460A-8A8B-EBA06D009541}" srcOrd="2" destOrd="0" presId="urn:microsoft.com/office/officeart/2005/8/layout/hProcess11"/>
    <dgm:cxn modelId="{D1092DD7-0149-40B5-A932-9C280836C5DC}" type="presParOf" srcId="{77C36E42-34BC-44B6-92C2-43B2C24DEBEA}" destId="{34C5E484-AF19-4EB5-949A-2E1892013A2D}" srcOrd="3" destOrd="0" presId="urn:microsoft.com/office/officeart/2005/8/layout/hProcess11"/>
    <dgm:cxn modelId="{693BA1AB-7327-43C1-91A1-007208ABA691}" type="presParOf" srcId="{77C36E42-34BC-44B6-92C2-43B2C24DEBEA}" destId="{746610A5-E8EB-43FD-AF47-5C42AF429B18}" srcOrd="4" destOrd="0" presId="urn:microsoft.com/office/officeart/2005/8/layout/hProcess11"/>
    <dgm:cxn modelId="{79420A06-6BB5-4430-AF04-9A8DFD904186}" type="presParOf" srcId="{746610A5-E8EB-43FD-AF47-5C42AF429B18}" destId="{56B4E266-A4A6-4049-81C0-651F17ADFE0F}" srcOrd="0" destOrd="0" presId="urn:microsoft.com/office/officeart/2005/8/layout/hProcess11"/>
    <dgm:cxn modelId="{49F90486-544C-4E21-AA9A-B8CD732245DC}" type="presParOf" srcId="{746610A5-E8EB-43FD-AF47-5C42AF429B18}" destId="{C99E3998-C6F3-4CCE-B9F4-C27F9F1DADCB}" srcOrd="1" destOrd="0" presId="urn:microsoft.com/office/officeart/2005/8/layout/hProcess11"/>
    <dgm:cxn modelId="{D63BD8AB-5F9A-40C0-93CB-FE5F1271FDD9}" type="presParOf" srcId="{746610A5-E8EB-43FD-AF47-5C42AF429B18}" destId="{C60E897C-A9D2-4608-8C9A-3315FA61752B}" srcOrd="2" destOrd="0" presId="urn:microsoft.com/office/officeart/2005/8/layout/hProcess11"/>
    <dgm:cxn modelId="{B9D63610-8B86-4834-A312-09AEC2A481D1}" type="presParOf" srcId="{77C36E42-34BC-44B6-92C2-43B2C24DEBEA}" destId="{9EF18C16-D5CC-4059-AAAB-23A33940EC3E}" srcOrd="5" destOrd="0" presId="urn:microsoft.com/office/officeart/2005/8/layout/hProcess11"/>
    <dgm:cxn modelId="{F8522DD3-764D-4645-A8EC-BE8ED2FDF2F2}" type="presParOf" srcId="{77C36E42-34BC-44B6-92C2-43B2C24DEBEA}" destId="{3972D84B-722D-44F8-912D-E8D683650A0C}" srcOrd="6" destOrd="0" presId="urn:microsoft.com/office/officeart/2005/8/layout/hProcess11"/>
    <dgm:cxn modelId="{1CF8406C-7269-4D38-80F9-0E300E0B53CA}" type="presParOf" srcId="{3972D84B-722D-44F8-912D-E8D683650A0C}" destId="{39C27239-F75D-4EE0-957B-0A8D74FD834E}" srcOrd="0" destOrd="0" presId="urn:microsoft.com/office/officeart/2005/8/layout/hProcess11"/>
    <dgm:cxn modelId="{60DB24B8-3D20-437D-9C66-B1807EBBD41D}" type="presParOf" srcId="{3972D84B-722D-44F8-912D-E8D683650A0C}" destId="{FB7319C6-2254-4F7B-AEB4-411A9F08A54A}" srcOrd="1" destOrd="0" presId="urn:microsoft.com/office/officeart/2005/8/layout/hProcess11"/>
    <dgm:cxn modelId="{E502CAE3-E6CD-4E51-BFDA-03C26F459B7E}" type="presParOf" srcId="{3972D84B-722D-44F8-912D-E8D683650A0C}" destId="{EA8E0A2D-825C-4A0D-A066-25205494D8D3}" srcOrd="2" destOrd="0" presId="urn:microsoft.com/office/officeart/2005/8/layout/hProcess11"/>
    <dgm:cxn modelId="{BDE32964-535A-4FAC-9022-0F8692412EFB}" type="presParOf" srcId="{77C36E42-34BC-44B6-92C2-43B2C24DEBEA}" destId="{AA5E6322-DCF9-4C92-AE18-BCFABB5DA4C1}" srcOrd="7" destOrd="0" presId="urn:microsoft.com/office/officeart/2005/8/layout/hProcess11"/>
    <dgm:cxn modelId="{D962809F-D2AC-4ED1-AD34-FE64DBF6A5D5}" type="presParOf" srcId="{77C36E42-34BC-44B6-92C2-43B2C24DEBEA}" destId="{3952BBF8-BD66-40DE-A1F2-2691FE7046DD}" srcOrd="8" destOrd="0" presId="urn:microsoft.com/office/officeart/2005/8/layout/hProcess11"/>
    <dgm:cxn modelId="{A6F6DA15-70F2-40D4-83F1-FF3ECCC80B2C}" type="presParOf" srcId="{3952BBF8-BD66-40DE-A1F2-2691FE7046DD}" destId="{D5052F7D-4D40-4C24-88ED-06B3D93C79D0}" srcOrd="0" destOrd="0" presId="urn:microsoft.com/office/officeart/2005/8/layout/hProcess11"/>
    <dgm:cxn modelId="{602A66F2-8E01-43BA-BB85-337AD388226E}" type="presParOf" srcId="{3952BBF8-BD66-40DE-A1F2-2691FE7046DD}" destId="{BBC8A20A-4733-4C72-9316-6205998A6EE9}" srcOrd="1" destOrd="0" presId="urn:microsoft.com/office/officeart/2005/8/layout/hProcess11"/>
    <dgm:cxn modelId="{F0D12828-1ABB-434D-8D43-4B4258C10046}" type="presParOf" srcId="{3952BBF8-BD66-40DE-A1F2-2691FE7046DD}" destId="{5D8AACF5-9875-459B-8F54-7ECEDA7380E2}" srcOrd="2" destOrd="0" presId="urn:microsoft.com/office/officeart/2005/8/layout/hProcess11"/>
    <dgm:cxn modelId="{2BCA6338-FA25-4205-9BE4-74225AAA57E2}" type="presParOf" srcId="{77C36E42-34BC-44B6-92C2-43B2C24DEBEA}" destId="{3D6D7954-88A2-4094-A744-470E8306F038}" srcOrd="9" destOrd="0" presId="urn:microsoft.com/office/officeart/2005/8/layout/hProcess11"/>
    <dgm:cxn modelId="{FEEAA12A-E595-400E-B2D5-FD6F5E2E2726}" type="presParOf" srcId="{77C36E42-34BC-44B6-92C2-43B2C24DEBEA}" destId="{1FD32D2D-351A-40F0-9D64-EEBCE51712F9}" srcOrd="10" destOrd="0" presId="urn:microsoft.com/office/officeart/2005/8/layout/hProcess11"/>
    <dgm:cxn modelId="{851574E3-2CF2-4A8C-B174-1549943DB743}" type="presParOf" srcId="{1FD32D2D-351A-40F0-9D64-EEBCE51712F9}" destId="{F06A45C7-1196-490B-A6EC-E12F0D169408}" srcOrd="0" destOrd="0" presId="urn:microsoft.com/office/officeart/2005/8/layout/hProcess11"/>
    <dgm:cxn modelId="{32AF89ED-0050-4845-ADB2-65D1C9B47989}" type="presParOf" srcId="{1FD32D2D-351A-40F0-9D64-EEBCE51712F9}" destId="{3324C3AD-0192-48C4-9017-FCB54F358791}" srcOrd="1" destOrd="0" presId="urn:microsoft.com/office/officeart/2005/8/layout/hProcess11"/>
    <dgm:cxn modelId="{7D35E7CF-F4E7-4A1D-A303-E8BBD03082B1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C2A22E10-2D2C-4B54-8BF1-D132605F274D}" type="presOf" srcId="{11D918A4-4E48-4553-A8D5-06F2708313B0}" destId="{F06A45C7-1196-490B-A6EC-E12F0D169408}" srcOrd="0" destOrd="0" presId="urn:microsoft.com/office/officeart/2005/8/layout/hProcess11"/>
    <dgm:cxn modelId="{7DC563C6-E7A4-4155-BB8B-835CCC033FE0}" type="presOf" srcId="{3319F139-E460-424E-96E5-841A1A7E5F6F}" destId="{39C27239-F75D-4EE0-957B-0A8D74FD834E}" srcOrd="0" destOrd="0" presId="urn:microsoft.com/office/officeart/2005/8/layout/hProcess11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08D1919C-C209-45D9-926C-3FAA8D56FD09}" type="presOf" srcId="{A6D97819-335A-4150-84F1-C4DF492007CA}" destId="{D5052F7D-4D40-4C24-88ED-06B3D93C79D0}" srcOrd="0" destOrd="0" presId="urn:microsoft.com/office/officeart/2005/8/layout/hProcess11"/>
    <dgm:cxn modelId="{7EA52C15-E8CD-4031-A141-1C62F0FE556B}" type="presOf" srcId="{A71135F7-CB2A-4E1A-AE25-B8A4B4D5908B}" destId="{ED3B38BD-9D30-47C2-91D2-7E06CFD77DA1}" srcOrd="0" destOrd="0" presId="urn:microsoft.com/office/officeart/2005/8/layout/hProcess11"/>
    <dgm:cxn modelId="{94EB1411-BD59-484B-9843-4A92B6FEBA5A}" type="presOf" srcId="{4526E0D1-AB07-4AE5-81E3-F356292CC4A6}" destId="{5D5647F7-DB78-4B23-B375-AB5FBD3F47D7}" srcOrd="0" destOrd="0" presId="urn:microsoft.com/office/officeart/2005/8/layout/hProcess11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CBD4819D-DCC8-4DEC-8476-C36552E7A400}" type="presOf" srcId="{4D6C167E-1AFF-4E55-BC01-51D57C433C6B}" destId="{56B4E266-A4A6-4049-81C0-651F17ADFE0F}" srcOrd="0" destOrd="0" presId="urn:microsoft.com/office/officeart/2005/8/layout/hProcess11"/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8300B57B-6B49-4C79-AA1A-A0CCAF104675}" type="presOf" srcId="{D712B0C3-1BDA-4CF1-9E7B-B4BCE4BC5A05}" destId="{DE7CCA1C-A21B-4317-A038-316A91AE43F3}" srcOrd="0" destOrd="0" presId="urn:microsoft.com/office/officeart/2005/8/layout/hProcess11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357721A6-5A19-48D1-A8DB-80F45E104E3B}" type="presParOf" srcId="{DE7CCA1C-A21B-4317-A038-316A91AE43F3}" destId="{4319D80C-BFC7-42A5-9151-A671888BCEF2}" srcOrd="0" destOrd="0" presId="urn:microsoft.com/office/officeart/2005/8/layout/hProcess11"/>
    <dgm:cxn modelId="{71784EBE-8961-4E10-9EA3-F5468F1D217A}" type="presParOf" srcId="{DE7CCA1C-A21B-4317-A038-316A91AE43F3}" destId="{77C36E42-34BC-44B6-92C2-43B2C24DEBEA}" srcOrd="1" destOrd="0" presId="urn:microsoft.com/office/officeart/2005/8/layout/hProcess11"/>
    <dgm:cxn modelId="{73B2896F-99A4-486A-AB06-5CD35C95ECA1}" type="presParOf" srcId="{77C36E42-34BC-44B6-92C2-43B2C24DEBEA}" destId="{BBCC91FB-61DE-4EDF-8751-24CB9C90BF97}" srcOrd="0" destOrd="0" presId="urn:microsoft.com/office/officeart/2005/8/layout/hProcess11"/>
    <dgm:cxn modelId="{2A66BB35-F080-46AB-AC0D-B3BDBCB9DD62}" type="presParOf" srcId="{BBCC91FB-61DE-4EDF-8751-24CB9C90BF97}" destId="{5D5647F7-DB78-4B23-B375-AB5FBD3F47D7}" srcOrd="0" destOrd="0" presId="urn:microsoft.com/office/officeart/2005/8/layout/hProcess11"/>
    <dgm:cxn modelId="{528C3870-1CAF-4E14-94ED-92DADB15359B}" type="presParOf" srcId="{BBCC91FB-61DE-4EDF-8751-24CB9C90BF97}" destId="{4C22CEA3-9167-4F22-AC4B-85E3B87180C1}" srcOrd="1" destOrd="0" presId="urn:microsoft.com/office/officeart/2005/8/layout/hProcess11"/>
    <dgm:cxn modelId="{52D8851B-45C4-4E3A-98C3-A737B3A4A559}" type="presParOf" srcId="{BBCC91FB-61DE-4EDF-8751-24CB9C90BF97}" destId="{4779DDFA-FF5C-442F-BBE1-EB4E0CA2DF1B}" srcOrd="2" destOrd="0" presId="urn:microsoft.com/office/officeart/2005/8/layout/hProcess11"/>
    <dgm:cxn modelId="{A2BA2322-51DC-44EB-A7D4-D933F77BDF2F}" type="presParOf" srcId="{77C36E42-34BC-44B6-92C2-43B2C24DEBEA}" destId="{6992F7A8-0337-49A6-BB61-7416259C7554}" srcOrd="1" destOrd="0" presId="urn:microsoft.com/office/officeart/2005/8/layout/hProcess11"/>
    <dgm:cxn modelId="{2E2228D4-95B0-4CED-826A-7E09FF17A424}" type="presParOf" srcId="{77C36E42-34BC-44B6-92C2-43B2C24DEBEA}" destId="{64DD8F98-0782-482D-B3E6-7DAA30206A13}" srcOrd="2" destOrd="0" presId="urn:microsoft.com/office/officeart/2005/8/layout/hProcess11"/>
    <dgm:cxn modelId="{265C84CC-39C3-41BB-86B4-54A043D16C96}" type="presParOf" srcId="{64DD8F98-0782-482D-B3E6-7DAA30206A13}" destId="{ED3B38BD-9D30-47C2-91D2-7E06CFD77DA1}" srcOrd="0" destOrd="0" presId="urn:microsoft.com/office/officeart/2005/8/layout/hProcess11"/>
    <dgm:cxn modelId="{CC93BEAC-F919-4445-A9B3-E757A0D242C3}" type="presParOf" srcId="{64DD8F98-0782-482D-B3E6-7DAA30206A13}" destId="{766E2764-88B6-4F5B-97C4-7B01FD988A07}" srcOrd="1" destOrd="0" presId="urn:microsoft.com/office/officeart/2005/8/layout/hProcess11"/>
    <dgm:cxn modelId="{8CCBDE4B-F5F2-4A28-BF0E-682663DE65F1}" type="presParOf" srcId="{64DD8F98-0782-482D-B3E6-7DAA30206A13}" destId="{9D843396-DD95-460A-8A8B-EBA06D009541}" srcOrd="2" destOrd="0" presId="urn:microsoft.com/office/officeart/2005/8/layout/hProcess11"/>
    <dgm:cxn modelId="{70BA51B1-D46F-4EB8-BA52-66680BEE520C}" type="presParOf" srcId="{77C36E42-34BC-44B6-92C2-43B2C24DEBEA}" destId="{34C5E484-AF19-4EB5-949A-2E1892013A2D}" srcOrd="3" destOrd="0" presId="urn:microsoft.com/office/officeart/2005/8/layout/hProcess11"/>
    <dgm:cxn modelId="{6F02A316-D615-47C0-8158-F59D7861ABBC}" type="presParOf" srcId="{77C36E42-34BC-44B6-92C2-43B2C24DEBEA}" destId="{746610A5-E8EB-43FD-AF47-5C42AF429B18}" srcOrd="4" destOrd="0" presId="urn:microsoft.com/office/officeart/2005/8/layout/hProcess11"/>
    <dgm:cxn modelId="{BE2E89A6-8D9D-4EE5-9223-21EA46EFFDCC}" type="presParOf" srcId="{746610A5-E8EB-43FD-AF47-5C42AF429B18}" destId="{56B4E266-A4A6-4049-81C0-651F17ADFE0F}" srcOrd="0" destOrd="0" presId="urn:microsoft.com/office/officeart/2005/8/layout/hProcess11"/>
    <dgm:cxn modelId="{60275AA2-1749-4081-ABF3-8C40C9ADA65F}" type="presParOf" srcId="{746610A5-E8EB-43FD-AF47-5C42AF429B18}" destId="{C99E3998-C6F3-4CCE-B9F4-C27F9F1DADCB}" srcOrd="1" destOrd="0" presId="urn:microsoft.com/office/officeart/2005/8/layout/hProcess11"/>
    <dgm:cxn modelId="{C0475CA0-5728-4C3A-BB9F-76C7B2227D54}" type="presParOf" srcId="{746610A5-E8EB-43FD-AF47-5C42AF429B18}" destId="{C60E897C-A9D2-4608-8C9A-3315FA61752B}" srcOrd="2" destOrd="0" presId="urn:microsoft.com/office/officeart/2005/8/layout/hProcess11"/>
    <dgm:cxn modelId="{D10FFCBE-6776-4E30-8304-47B3A5CE602D}" type="presParOf" srcId="{77C36E42-34BC-44B6-92C2-43B2C24DEBEA}" destId="{9EF18C16-D5CC-4059-AAAB-23A33940EC3E}" srcOrd="5" destOrd="0" presId="urn:microsoft.com/office/officeart/2005/8/layout/hProcess11"/>
    <dgm:cxn modelId="{1D8D5011-9797-42A1-A4F5-EC9C30B9D460}" type="presParOf" srcId="{77C36E42-34BC-44B6-92C2-43B2C24DEBEA}" destId="{3972D84B-722D-44F8-912D-E8D683650A0C}" srcOrd="6" destOrd="0" presId="urn:microsoft.com/office/officeart/2005/8/layout/hProcess11"/>
    <dgm:cxn modelId="{E0960754-751C-42C7-B509-DFFF09F9CC75}" type="presParOf" srcId="{3972D84B-722D-44F8-912D-E8D683650A0C}" destId="{39C27239-F75D-4EE0-957B-0A8D74FD834E}" srcOrd="0" destOrd="0" presId="urn:microsoft.com/office/officeart/2005/8/layout/hProcess11"/>
    <dgm:cxn modelId="{F6724D2B-F07F-49DE-B5F0-F465E7FC84F4}" type="presParOf" srcId="{3972D84B-722D-44F8-912D-E8D683650A0C}" destId="{FB7319C6-2254-4F7B-AEB4-411A9F08A54A}" srcOrd="1" destOrd="0" presId="urn:microsoft.com/office/officeart/2005/8/layout/hProcess11"/>
    <dgm:cxn modelId="{CA2F5C11-6E78-42E0-8505-5A38E8F7D958}" type="presParOf" srcId="{3972D84B-722D-44F8-912D-E8D683650A0C}" destId="{EA8E0A2D-825C-4A0D-A066-25205494D8D3}" srcOrd="2" destOrd="0" presId="urn:microsoft.com/office/officeart/2005/8/layout/hProcess11"/>
    <dgm:cxn modelId="{ABBB4092-432A-41DF-8F9B-6F4119A85F7F}" type="presParOf" srcId="{77C36E42-34BC-44B6-92C2-43B2C24DEBEA}" destId="{AA5E6322-DCF9-4C92-AE18-BCFABB5DA4C1}" srcOrd="7" destOrd="0" presId="urn:microsoft.com/office/officeart/2005/8/layout/hProcess11"/>
    <dgm:cxn modelId="{9BE189CC-ECC7-45BC-A07E-E28E0B84A5A2}" type="presParOf" srcId="{77C36E42-34BC-44B6-92C2-43B2C24DEBEA}" destId="{3952BBF8-BD66-40DE-A1F2-2691FE7046DD}" srcOrd="8" destOrd="0" presId="urn:microsoft.com/office/officeart/2005/8/layout/hProcess11"/>
    <dgm:cxn modelId="{8F5C10EF-3D46-444D-96C8-9CD4D0547594}" type="presParOf" srcId="{3952BBF8-BD66-40DE-A1F2-2691FE7046DD}" destId="{D5052F7D-4D40-4C24-88ED-06B3D93C79D0}" srcOrd="0" destOrd="0" presId="urn:microsoft.com/office/officeart/2005/8/layout/hProcess11"/>
    <dgm:cxn modelId="{DB7A9593-33A5-4B9A-8E0C-56034BA3A838}" type="presParOf" srcId="{3952BBF8-BD66-40DE-A1F2-2691FE7046DD}" destId="{BBC8A20A-4733-4C72-9316-6205998A6EE9}" srcOrd="1" destOrd="0" presId="urn:microsoft.com/office/officeart/2005/8/layout/hProcess11"/>
    <dgm:cxn modelId="{B6E90D73-7349-4B49-9BA2-B42FBAE66387}" type="presParOf" srcId="{3952BBF8-BD66-40DE-A1F2-2691FE7046DD}" destId="{5D8AACF5-9875-459B-8F54-7ECEDA7380E2}" srcOrd="2" destOrd="0" presId="urn:microsoft.com/office/officeart/2005/8/layout/hProcess11"/>
    <dgm:cxn modelId="{FCB6AA49-F8FC-44FF-AEFE-D28E9DFEB0A4}" type="presParOf" srcId="{77C36E42-34BC-44B6-92C2-43B2C24DEBEA}" destId="{3D6D7954-88A2-4094-A744-470E8306F038}" srcOrd="9" destOrd="0" presId="urn:microsoft.com/office/officeart/2005/8/layout/hProcess11"/>
    <dgm:cxn modelId="{D510E0C6-56B7-4C0D-B1D8-0C6CC49C857B}" type="presParOf" srcId="{77C36E42-34BC-44B6-92C2-43B2C24DEBEA}" destId="{1FD32D2D-351A-40F0-9D64-EEBCE51712F9}" srcOrd="10" destOrd="0" presId="urn:microsoft.com/office/officeart/2005/8/layout/hProcess11"/>
    <dgm:cxn modelId="{42032C25-87F4-49A5-A006-6721076FA41B}" type="presParOf" srcId="{1FD32D2D-351A-40F0-9D64-EEBCE51712F9}" destId="{F06A45C7-1196-490B-A6EC-E12F0D169408}" srcOrd="0" destOrd="0" presId="urn:microsoft.com/office/officeart/2005/8/layout/hProcess11"/>
    <dgm:cxn modelId="{76C8D47D-E7D5-428D-A5D2-EEAF31997E0E}" type="presParOf" srcId="{1FD32D2D-351A-40F0-9D64-EEBCE51712F9}" destId="{3324C3AD-0192-48C4-9017-FCB54F358791}" srcOrd="1" destOrd="0" presId="urn:microsoft.com/office/officeart/2005/8/layout/hProcess11"/>
    <dgm:cxn modelId="{0574CE10-D1EF-42D7-A772-1A970529F99A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69252754-24E9-4C88-8729-5EF1582A0B1F}" type="presOf" srcId="{D712B0C3-1BDA-4CF1-9E7B-B4BCE4BC5A05}" destId="{DE7CCA1C-A21B-4317-A038-316A91AE43F3}" srcOrd="0" destOrd="0" presId="urn:microsoft.com/office/officeart/2005/8/layout/hProcess11"/>
    <dgm:cxn modelId="{FF202DEA-5F9A-41F1-8E49-03A353F60B95}" type="presOf" srcId="{A6D97819-335A-4150-84F1-C4DF492007CA}" destId="{D5052F7D-4D40-4C24-88ED-06B3D93C79D0}" srcOrd="0" destOrd="0" presId="urn:microsoft.com/office/officeart/2005/8/layout/hProcess11"/>
    <dgm:cxn modelId="{3D60107B-21CE-4223-8410-1EBA5EDEEE2E}" type="presOf" srcId="{A71135F7-CB2A-4E1A-AE25-B8A4B4D5908B}" destId="{ED3B38BD-9D30-47C2-91D2-7E06CFD77DA1}" srcOrd="0" destOrd="0" presId="urn:microsoft.com/office/officeart/2005/8/layout/hProcess11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9869AB1A-0591-4BF4-ACBF-1263C6FDD5D5}" type="presOf" srcId="{4526E0D1-AB07-4AE5-81E3-F356292CC4A6}" destId="{5D5647F7-DB78-4B23-B375-AB5FBD3F47D7}" srcOrd="0" destOrd="0" presId="urn:microsoft.com/office/officeart/2005/8/layout/hProcess11"/>
    <dgm:cxn modelId="{D49FA1E3-9832-4F1B-AB98-AD149447F759}" type="presOf" srcId="{4D6C167E-1AFF-4E55-BC01-51D57C433C6B}" destId="{56B4E266-A4A6-4049-81C0-651F17ADFE0F}" srcOrd="0" destOrd="0" presId="urn:microsoft.com/office/officeart/2005/8/layout/hProcess11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3DDBBC35-4E23-45A3-B058-4C40057587C8}" type="presOf" srcId="{11D918A4-4E48-4553-A8D5-06F2708313B0}" destId="{F06A45C7-1196-490B-A6EC-E12F0D169408}" srcOrd="0" destOrd="0" presId="urn:microsoft.com/office/officeart/2005/8/layout/hProcess11"/>
    <dgm:cxn modelId="{3BB50BE8-EE19-4169-9152-D6A3A15AB9DF}" type="presOf" srcId="{3319F139-E460-424E-96E5-841A1A7E5F6F}" destId="{39C27239-F75D-4EE0-957B-0A8D74FD834E}" srcOrd="0" destOrd="0" presId="urn:microsoft.com/office/officeart/2005/8/layout/hProcess11"/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E1F3FBEC-723B-4550-8125-A5340ED1785E}" type="presParOf" srcId="{DE7CCA1C-A21B-4317-A038-316A91AE43F3}" destId="{4319D80C-BFC7-42A5-9151-A671888BCEF2}" srcOrd="0" destOrd="0" presId="urn:microsoft.com/office/officeart/2005/8/layout/hProcess11"/>
    <dgm:cxn modelId="{843E2E4D-8164-49BE-B337-EC5CF0C2A2C2}" type="presParOf" srcId="{DE7CCA1C-A21B-4317-A038-316A91AE43F3}" destId="{77C36E42-34BC-44B6-92C2-43B2C24DEBEA}" srcOrd="1" destOrd="0" presId="urn:microsoft.com/office/officeart/2005/8/layout/hProcess11"/>
    <dgm:cxn modelId="{908012EC-3E91-4D66-8D7B-DA06E6D085BE}" type="presParOf" srcId="{77C36E42-34BC-44B6-92C2-43B2C24DEBEA}" destId="{BBCC91FB-61DE-4EDF-8751-24CB9C90BF97}" srcOrd="0" destOrd="0" presId="urn:microsoft.com/office/officeart/2005/8/layout/hProcess11"/>
    <dgm:cxn modelId="{F0872043-5C02-4A1F-A406-5D19B0BC77F7}" type="presParOf" srcId="{BBCC91FB-61DE-4EDF-8751-24CB9C90BF97}" destId="{5D5647F7-DB78-4B23-B375-AB5FBD3F47D7}" srcOrd="0" destOrd="0" presId="urn:microsoft.com/office/officeart/2005/8/layout/hProcess11"/>
    <dgm:cxn modelId="{13B3F1C4-3546-4DF1-BD1E-E21EA53D7954}" type="presParOf" srcId="{BBCC91FB-61DE-4EDF-8751-24CB9C90BF97}" destId="{4C22CEA3-9167-4F22-AC4B-85E3B87180C1}" srcOrd="1" destOrd="0" presId="urn:microsoft.com/office/officeart/2005/8/layout/hProcess11"/>
    <dgm:cxn modelId="{8F066CA3-196C-48F7-B36A-C3E967CED8E1}" type="presParOf" srcId="{BBCC91FB-61DE-4EDF-8751-24CB9C90BF97}" destId="{4779DDFA-FF5C-442F-BBE1-EB4E0CA2DF1B}" srcOrd="2" destOrd="0" presId="urn:microsoft.com/office/officeart/2005/8/layout/hProcess11"/>
    <dgm:cxn modelId="{D39CB3D3-9D4B-4C78-AE21-1DDBAE4B2BA9}" type="presParOf" srcId="{77C36E42-34BC-44B6-92C2-43B2C24DEBEA}" destId="{6992F7A8-0337-49A6-BB61-7416259C7554}" srcOrd="1" destOrd="0" presId="urn:microsoft.com/office/officeart/2005/8/layout/hProcess11"/>
    <dgm:cxn modelId="{FDF3A6AF-F45C-4072-AE38-41799D64A2C6}" type="presParOf" srcId="{77C36E42-34BC-44B6-92C2-43B2C24DEBEA}" destId="{64DD8F98-0782-482D-B3E6-7DAA30206A13}" srcOrd="2" destOrd="0" presId="urn:microsoft.com/office/officeart/2005/8/layout/hProcess11"/>
    <dgm:cxn modelId="{2753E4FE-538B-419F-9BE5-A60DA114151F}" type="presParOf" srcId="{64DD8F98-0782-482D-B3E6-7DAA30206A13}" destId="{ED3B38BD-9D30-47C2-91D2-7E06CFD77DA1}" srcOrd="0" destOrd="0" presId="urn:microsoft.com/office/officeart/2005/8/layout/hProcess11"/>
    <dgm:cxn modelId="{3F1F7A62-A24D-4D36-9CF4-EA470B74FEE2}" type="presParOf" srcId="{64DD8F98-0782-482D-B3E6-7DAA30206A13}" destId="{766E2764-88B6-4F5B-97C4-7B01FD988A07}" srcOrd="1" destOrd="0" presId="urn:microsoft.com/office/officeart/2005/8/layout/hProcess11"/>
    <dgm:cxn modelId="{93F37121-6E5F-452C-8BFE-2A862F46BB71}" type="presParOf" srcId="{64DD8F98-0782-482D-B3E6-7DAA30206A13}" destId="{9D843396-DD95-460A-8A8B-EBA06D009541}" srcOrd="2" destOrd="0" presId="urn:microsoft.com/office/officeart/2005/8/layout/hProcess11"/>
    <dgm:cxn modelId="{755E4190-B514-463E-82C5-DBF9519A9E02}" type="presParOf" srcId="{77C36E42-34BC-44B6-92C2-43B2C24DEBEA}" destId="{34C5E484-AF19-4EB5-949A-2E1892013A2D}" srcOrd="3" destOrd="0" presId="urn:microsoft.com/office/officeart/2005/8/layout/hProcess11"/>
    <dgm:cxn modelId="{0CCC0F4E-0C07-4209-93A5-6F6142387218}" type="presParOf" srcId="{77C36E42-34BC-44B6-92C2-43B2C24DEBEA}" destId="{746610A5-E8EB-43FD-AF47-5C42AF429B18}" srcOrd="4" destOrd="0" presId="urn:microsoft.com/office/officeart/2005/8/layout/hProcess11"/>
    <dgm:cxn modelId="{035BE8E0-C222-450B-9434-C88AF8E84B59}" type="presParOf" srcId="{746610A5-E8EB-43FD-AF47-5C42AF429B18}" destId="{56B4E266-A4A6-4049-81C0-651F17ADFE0F}" srcOrd="0" destOrd="0" presId="urn:microsoft.com/office/officeart/2005/8/layout/hProcess11"/>
    <dgm:cxn modelId="{28E0D114-3372-41AD-879D-D096D05353D4}" type="presParOf" srcId="{746610A5-E8EB-43FD-AF47-5C42AF429B18}" destId="{C99E3998-C6F3-4CCE-B9F4-C27F9F1DADCB}" srcOrd="1" destOrd="0" presId="urn:microsoft.com/office/officeart/2005/8/layout/hProcess11"/>
    <dgm:cxn modelId="{FE5416B2-5FE4-421B-AA41-9273AB6588FE}" type="presParOf" srcId="{746610A5-E8EB-43FD-AF47-5C42AF429B18}" destId="{C60E897C-A9D2-4608-8C9A-3315FA61752B}" srcOrd="2" destOrd="0" presId="urn:microsoft.com/office/officeart/2005/8/layout/hProcess11"/>
    <dgm:cxn modelId="{F316D5B3-2D6D-46D0-A2ED-A6116209ED7B}" type="presParOf" srcId="{77C36E42-34BC-44B6-92C2-43B2C24DEBEA}" destId="{9EF18C16-D5CC-4059-AAAB-23A33940EC3E}" srcOrd="5" destOrd="0" presId="urn:microsoft.com/office/officeart/2005/8/layout/hProcess11"/>
    <dgm:cxn modelId="{68FC94BC-94A0-4583-A17B-170D283D5180}" type="presParOf" srcId="{77C36E42-34BC-44B6-92C2-43B2C24DEBEA}" destId="{3972D84B-722D-44F8-912D-E8D683650A0C}" srcOrd="6" destOrd="0" presId="urn:microsoft.com/office/officeart/2005/8/layout/hProcess11"/>
    <dgm:cxn modelId="{E41DC36D-C26A-4E72-A214-0128481A1150}" type="presParOf" srcId="{3972D84B-722D-44F8-912D-E8D683650A0C}" destId="{39C27239-F75D-4EE0-957B-0A8D74FD834E}" srcOrd="0" destOrd="0" presId="urn:microsoft.com/office/officeart/2005/8/layout/hProcess11"/>
    <dgm:cxn modelId="{4FF9D31A-C643-48CC-AAB6-CF8DCA18E2C6}" type="presParOf" srcId="{3972D84B-722D-44F8-912D-E8D683650A0C}" destId="{FB7319C6-2254-4F7B-AEB4-411A9F08A54A}" srcOrd="1" destOrd="0" presId="urn:microsoft.com/office/officeart/2005/8/layout/hProcess11"/>
    <dgm:cxn modelId="{83F0008A-DF2C-41BA-84A0-18FBF582DA9A}" type="presParOf" srcId="{3972D84B-722D-44F8-912D-E8D683650A0C}" destId="{EA8E0A2D-825C-4A0D-A066-25205494D8D3}" srcOrd="2" destOrd="0" presId="urn:microsoft.com/office/officeart/2005/8/layout/hProcess11"/>
    <dgm:cxn modelId="{569A018F-21CD-49AE-928F-29474106249C}" type="presParOf" srcId="{77C36E42-34BC-44B6-92C2-43B2C24DEBEA}" destId="{AA5E6322-DCF9-4C92-AE18-BCFABB5DA4C1}" srcOrd="7" destOrd="0" presId="urn:microsoft.com/office/officeart/2005/8/layout/hProcess11"/>
    <dgm:cxn modelId="{E275DCE1-09F5-4887-8601-ED0A20BA7789}" type="presParOf" srcId="{77C36E42-34BC-44B6-92C2-43B2C24DEBEA}" destId="{3952BBF8-BD66-40DE-A1F2-2691FE7046DD}" srcOrd="8" destOrd="0" presId="urn:microsoft.com/office/officeart/2005/8/layout/hProcess11"/>
    <dgm:cxn modelId="{E268F266-AA2E-4A53-B4FD-16D7EE9A1899}" type="presParOf" srcId="{3952BBF8-BD66-40DE-A1F2-2691FE7046DD}" destId="{D5052F7D-4D40-4C24-88ED-06B3D93C79D0}" srcOrd="0" destOrd="0" presId="urn:microsoft.com/office/officeart/2005/8/layout/hProcess11"/>
    <dgm:cxn modelId="{F5D5C8DD-4805-4ADD-84B4-22F063CDD90B}" type="presParOf" srcId="{3952BBF8-BD66-40DE-A1F2-2691FE7046DD}" destId="{BBC8A20A-4733-4C72-9316-6205998A6EE9}" srcOrd="1" destOrd="0" presId="urn:microsoft.com/office/officeart/2005/8/layout/hProcess11"/>
    <dgm:cxn modelId="{DB806F3C-4AD8-4F3E-8E58-069ABBCF727D}" type="presParOf" srcId="{3952BBF8-BD66-40DE-A1F2-2691FE7046DD}" destId="{5D8AACF5-9875-459B-8F54-7ECEDA7380E2}" srcOrd="2" destOrd="0" presId="urn:microsoft.com/office/officeart/2005/8/layout/hProcess11"/>
    <dgm:cxn modelId="{E3986479-5DE1-4C94-8768-15545EA150B9}" type="presParOf" srcId="{77C36E42-34BC-44B6-92C2-43B2C24DEBEA}" destId="{3D6D7954-88A2-4094-A744-470E8306F038}" srcOrd="9" destOrd="0" presId="urn:microsoft.com/office/officeart/2005/8/layout/hProcess11"/>
    <dgm:cxn modelId="{8F1E3D98-134B-4CB6-AC1C-4AFBB508DF7A}" type="presParOf" srcId="{77C36E42-34BC-44B6-92C2-43B2C24DEBEA}" destId="{1FD32D2D-351A-40F0-9D64-EEBCE51712F9}" srcOrd="10" destOrd="0" presId="urn:microsoft.com/office/officeart/2005/8/layout/hProcess11"/>
    <dgm:cxn modelId="{16718F05-0FCF-40F9-924D-2293AC59D8D0}" type="presParOf" srcId="{1FD32D2D-351A-40F0-9D64-EEBCE51712F9}" destId="{F06A45C7-1196-490B-A6EC-E12F0D169408}" srcOrd="0" destOrd="0" presId="urn:microsoft.com/office/officeart/2005/8/layout/hProcess11"/>
    <dgm:cxn modelId="{D8DBDD22-CF68-4CA4-87FC-39FA8B1F32D2}" type="presParOf" srcId="{1FD32D2D-351A-40F0-9D64-EEBCE51712F9}" destId="{3324C3AD-0192-48C4-9017-FCB54F358791}" srcOrd="1" destOrd="0" presId="urn:microsoft.com/office/officeart/2005/8/layout/hProcess11"/>
    <dgm:cxn modelId="{E6BDA29C-029C-41EB-AE8C-14C9735C441A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More Modules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4EF91564-C0BC-455C-BC7D-93D64D9E3F93}" type="presOf" srcId="{A71135F7-CB2A-4E1A-AE25-B8A4B4D5908B}" destId="{ED3B38BD-9D30-47C2-91D2-7E06CFD77DA1}" srcOrd="0" destOrd="0" presId="urn:microsoft.com/office/officeart/2005/8/layout/hProcess11"/>
    <dgm:cxn modelId="{558A2806-5097-400B-9D40-61487BFF3358}" type="presOf" srcId="{3319F139-E460-424E-96E5-841A1A7E5F6F}" destId="{39C27239-F75D-4EE0-957B-0A8D74FD834E}" srcOrd="0" destOrd="0" presId="urn:microsoft.com/office/officeart/2005/8/layout/hProcess11"/>
    <dgm:cxn modelId="{A2891FB1-5247-4F21-A0CF-F0D0BE8EADAA}" type="presOf" srcId="{A6D97819-335A-4150-84F1-C4DF492007CA}" destId="{D5052F7D-4D40-4C24-88ED-06B3D93C79D0}" srcOrd="0" destOrd="0" presId="urn:microsoft.com/office/officeart/2005/8/layout/hProcess11"/>
    <dgm:cxn modelId="{AA531CB9-4C57-47DC-BE92-120EE5FDC587}" type="presOf" srcId="{4526E0D1-AB07-4AE5-81E3-F356292CC4A6}" destId="{5D5647F7-DB78-4B23-B375-AB5FBD3F47D7}" srcOrd="0" destOrd="0" presId="urn:microsoft.com/office/officeart/2005/8/layout/hProcess11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F7156D14-ED9A-4164-9215-BFF740C5F26B}" type="presOf" srcId="{11D918A4-4E48-4553-A8D5-06F2708313B0}" destId="{F06A45C7-1196-490B-A6EC-E12F0D169408}" srcOrd="0" destOrd="0" presId="urn:microsoft.com/office/officeart/2005/8/layout/hProcess11"/>
    <dgm:cxn modelId="{FBE503C3-1D94-4269-926F-3860D2FA0745}" type="presOf" srcId="{4D6C167E-1AFF-4E55-BC01-51D57C433C6B}" destId="{56B4E266-A4A6-4049-81C0-651F17ADFE0F}" srcOrd="0" destOrd="0" presId="urn:microsoft.com/office/officeart/2005/8/layout/hProcess11"/>
    <dgm:cxn modelId="{CFE5D4D8-F75F-4A51-9252-9C57CB759CD3}" type="presOf" srcId="{D712B0C3-1BDA-4CF1-9E7B-B4BCE4BC5A05}" destId="{DE7CCA1C-A21B-4317-A038-316A91AE43F3}" srcOrd="0" destOrd="0" presId="urn:microsoft.com/office/officeart/2005/8/layout/hProcess11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92CCB7FC-0C49-48B6-95CC-1A3D1A71C997}" type="presParOf" srcId="{DE7CCA1C-A21B-4317-A038-316A91AE43F3}" destId="{4319D80C-BFC7-42A5-9151-A671888BCEF2}" srcOrd="0" destOrd="0" presId="urn:microsoft.com/office/officeart/2005/8/layout/hProcess11"/>
    <dgm:cxn modelId="{45B9E4BA-8208-4428-9DEA-59F78CD64D76}" type="presParOf" srcId="{DE7CCA1C-A21B-4317-A038-316A91AE43F3}" destId="{77C36E42-34BC-44B6-92C2-43B2C24DEBEA}" srcOrd="1" destOrd="0" presId="urn:microsoft.com/office/officeart/2005/8/layout/hProcess11"/>
    <dgm:cxn modelId="{FFFC54B5-C5F4-48D2-91F1-1ECAF2B47C01}" type="presParOf" srcId="{77C36E42-34BC-44B6-92C2-43B2C24DEBEA}" destId="{BBCC91FB-61DE-4EDF-8751-24CB9C90BF97}" srcOrd="0" destOrd="0" presId="urn:microsoft.com/office/officeart/2005/8/layout/hProcess11"/>
    <dgm:cxn modelId="{EEABCD60-6BBB-4932-ABAD-AA29B11B8AFF}" type="presParOf" srcId="{BBCC91FB-61DE-4EDF-8751-24CB9C90BF97}" destId="{5D5647F7-DB78-4B23-B375-AB5FBD3F47D7}" srcOrd="0" destOrd="0" presId="urn:microsoft.com/office/officeart/2005/8/layout/hProcess11"/>
    <dgm:cxn modelId="{E3C210C4-662D-4714-A0BC-E2869BAD38F0}" type="presParOf" srcId="{BBCC91FB-61DE-4EDF-8751-24CB9C90BF97}" destId="{4C22CEA3-9167-4F22-AC4B-85E3B87180C1}" srcOrd="1" destOrd="0" presId="urn:microsoft.com/office/officeart/2005/8/layout/hProcess11"/>
    <dgm:cxn modelId="{C382DD40-5B5F-4CAD-88E8-CF88473F4455}" type="presParOf" srcId="{BBCC91FB-61DE-4EDF-8751-24CB9C90BF97}" destId="{4779DDFA-FF5C-442F-BBE1-EB4E0CA2DF1B}" srcOrd="2" destOrd="0" presId="urn:microsoft.com/office/officeart/2005/8/layout/hProcess11"/>
    <dgm:cxn modelId="{E69C530B-5A22-47D6-B3B5-E283235A3F93}" type="presParOf" srcId="{77C36E42-34BC-44B6-92C2-43B2C24DEBEA}" destId="{6992F7A8-0337-49A6-BB61-7416259C7554}" srcOrd="1" destOrd="0" presId="urn:microsoft.com/office/officeart/2005/8/layout/hProcess11"/>
    <dgm:cxn modelId="{58D30218-26B5-4703-9E45-75EB71BF9D91}" type="presParOf" srcId="{77C36E42-34BC-44B6-92C2-43B2C24DEBEA}" destId="{64DD8F98-0782-482D-B3E6-7DAA30206A13}" srcOrd="2" destOrd="0" presId="urn:microsoft.com/office/officeart/2005/8/layout/hProcess11"/>
    <dgm:cxn modelId="{5BBF84D4-AD39-4315-B744-352E8321A3A4}" type="presParOf" srcId="{64DD8F98-0782-482D-B3E6-7DAA30206A13}" destId="{ED3B38BD-9D30-47C2-91D2-7E06CFD77DA1}" srcOrd="0" destOrd="0" presId="urn:microsoft.com/office/officeart/2005/8/layout/hProcess11"/>
    <dgm:cxn modelId="{E38A6B2F-B90C-4DC6-8234-9BCA5E717E7D}" type="presParOf" srcId="{64DD8F98-0782-482D-B3E6-7DAA30206A13}" destId="{766E2764-88B6-4F5B-97C4-7B01FD988A07}" srcOrd="1" destOrd="0" presId="urn:microsoft.com/office/officeart/2005/8/layout/hProcess11"/>
    <dgm:cxn modelId="{A58AAB21-4E6F-447B-817D-72B7533C013C}" type="presParOf" srcId="{64DD8F98-0782-482D-B3E6-7DAA30206A13}" destId="{9D843396-DD95-460A-8A8B-EBA06D009541}" srcOrd="2" destOrd="0" presId="urn:microsoft.com/office/officeart/2005/8/layout/hProcess11"/>
    <dgm:cxn modelId="{17E6FAC4-32AE-40EA-A1F7-10518402D160}" type="presParOf" srcId="{77C36E42-34BC-44B6-92C2-43B2C24DEBEA}" destId="{34C5E484-AF19-4EB5-949A-2E1892013A2D}" srcOrd="3" destOrd="0" presId="urn:microsoft.com/office/officeart/2005/8/layout/hProcess11"/>
    <dgm:cxn modelId="{762709BF-3608-402A-AED6-442980043B2D}" type="presParOf" srcId="{77C36E42-34BC-44B6-92C2-43B2C24DEBEA}" destId="{746610A5-E8EB-43FD-AF47-5C42AF429B18}" srcOrd="4" destOrd="0" presId="urn:microsoft.com/office/officeart/2005/8/layout/hProcess11"/>
    <dgm:cxn modelId="{1F65E103-E11F-44B9-A992-5C4C9CA13C59}" type="presParOf" srcId="{746610A5-E8EB-43FD-AF47-5C42AF429B18}" destId="{56B4E266-A4A6-4049-81C0-651F17ADFE0F}" srcOrd="0" destOrd="0" presId="urn:microsoft.com/office/officeart/2005/8/layout/hProcess11"/>
    <dgm:cxn modelId="{EB9CA163-F96C-404D-BC78-505679C78C68}" type="presParOf" srcId="{746610A5-E8EB-43FD-AF47-5C42AF429B18}" destId="{C99E3998-C6F3-4CCE-B9F4-C27F9F1DADCB}" srcOrd="1" destOrd="0" presId="urn:microsoft.com/office/officeart/2005/8/layout/hProcess11"/>
    <dgm:cxn modelId="{B816F06F-C7AC-422F-8BD3-B1BE1FC6FBE0}" type="presParOf" srcId="{746610A5-E8EB-43FD-AF47-5C42AF429B18}" destId="{C60E897C-A9D2-4608-8C9A-3315FA61752B}" srcOrd="2" destOrd="0" presId="urn:microsoft.com/office/officeart/2005/8/layout/hProcess11"/>
    <dgm:cxn modelId="{84D398DE-937F-4B97-9886-63638A69DE6B}" type="presParOf" srcId="{77C36E42-34BC-44B6-92C2-43B2C24DEBEA}" destId="{9EF18C16-D5CC-4059-AAAB-23A33940EC3E}" srcOrd="5" destOrd="0" presId="urn:microsoft.com/office/officeart/2005/8/layout/hProcess11"/>
    <dgm:cxn modelId="{446CEE8D-E274-4B6C-9D9F-20373F198BA7}" type="presParOf" srcId="{77C36E42-34BC-44B6-92C2-43B2C24DEBEA}" destId="{3972D84B-722D-44F8-912D-E8D683650A0C}" srcOrd="6" destOrd="0" presId="urn:microsoft.com/office/officeart/2005/8/layout/hProcess11"/>
    <dgm:cxn modelId="{51CC1820-B10F-46D5-8176-9C975457FD0C}" type="presParOf" srcId="{3972D84B-722D-44F8-912D-E8D683650A0C}" destId="{39C27239-F75D-4EE0-957B-0A8D74FD834E}" srcOrd="0" destOrd="0" presId="urn:microsoft.com/office/officeart/2005/8/layout/hProcess11"/>
    <dgm:cxn modelId="{3C91C5F5-C1F2-4879-8995-8BED12E386F6}" type="presParOf" srcId="{3972D84B-722D-44F8-912D-E8D683650A0C}" destId="{FB7319C6-2254-4F7B-AEB4-411A9F08A54A}" srcOrd="1" destOrd="0" presId="urn:microsoft.com/office/officeart/2005/8/layout/hProcess11"/>
    <dgm:cxn modelId="{6C80677F-9834-4D23-B8FE-FCC87A20731F}" type="presParOf" srcId="{3972D84B-722D-44F8-912D-E8D683650A0C}" destId="{EA8E0A2D-825C-4A0D-A066-25205494D8D3}" srcOrd="2" destOrd="0" presId="urn:microsoft.com/office/officeart/2005/8/layout/hProcess11"/>
    <dgm:cxn modelId="{2028796C-D17B-48D5-9829-D7078DAD2A97}" type="presParOf" srcId="{77C36E42-34BC-44B6-92C2-43B2C24DEBEA}" destId="{AA5E6322-DCF9-4C92-AE18-BCFABB5DA4C1}" srcOrd="7" destOrd="0" presId="urn:microsoft.com/office/officeart/2005/8/layout/hProcess11"/>
    <dgm:cxn modelId="{E7CB3C10-C911-4FDC-8198-2DA7DB12278A}" type="presParOf" srcId="{77C36E42-34BC-44B6-92C2-43B2C24DEBEA}" destId="{3952BBF8-BD66-40DE-A1F2-2691FE7046DD}" srcOrd="8" destOrd="0" presId="urn:microsoft.com/office/officeart/2005/8/layout/hProcess11"/>
    <dgm:cxn modelId="{D82DD65D-E825-45C7-988C-0834BB5F1349}" type="presParOf" srcId="{3952BBF8-BD66-40DE-A1F2-2691FE7046DD}" destId="{D5052F7D-4D40-4C24-88ED-06B3D93C79D0}" srcOrd="0" destOrd="0" presId="urn:microsoft.com/office/officeart/2005/8/layout/hProcess11"/>
    <dgm:cxn modelId="{5B39F064-CD44-4F70-B107-C70525FF0E5C}" type="presParOf" srcId="{3952BBF8-BD66-40DE-A1F2-2691FE7046DD}" destId="{BBC8A20A-4733-4C72-9316-6205998A6EE9}" srcOrd="1" destOrd="0" presId="urn:microsoft.com/office/officeart/2005/8/layout/hProcess11"/>
    <dgm:cxn modelId="{FC518A56-2F87-42BC-BD12-E377D0D61A98}" type="presParOf" srcId="{3952BBF8-BD66-40DE-A1F2-2691FE7046DD}" destId="{5D8AACF5-9875-459B-8F54-7ECEDA7380E2}" srcOrd="2" destOrd="0" presId="urn:microsoft.com/office/officeart/2005/8/layout/hProcess11"/>
    <dgm:cxn modelId="{0BE4A8DD-964B-4389-8ED3-227813F9617D}" type="presParOf" srcId="{77C36E42-34BC-44B6-92C2-43B2C24DEBEA}" destId="{3D6D7954-88A2-4094-A744-470E8306F038}" srcOrd="9" destOrd="0" presId="urn:microsoft.com/office/officeart/2005/8/layout/hProcess11"/>
    <dgm:cxn modelId="{A8AC29E7-73C4-41A5-ABC2-C8AED4000603}" type="presParOf" srcId="{77C36E42-34BC-44B6-92C2-43B2C24DEBEA}" destId="{1FD32D2D-351A-40F0-9D64-EEBCE51712F9}" srcOrd="10" destOrd="0" presId="urn:microsoft.com/office/officeart/2005/8/layout/hProcess11"/>
    <dgm:cxn modelId="{2B393774-4267-454C-95AF-FA8F2D8ACEB6}" type="presParOf" srcId="{1FD32D2D-351A-40F0-9D64-EEBCE51712F9}" destId="{F06A45C7-1196-490B-A6EC-E12F0D169408}" srcOrd="0" destOrd="0" presId="urn:microsoft.com/office/officeart/2005/8/layout/hProcess11"/>
    <dgm:cxn modelId="{068DC386-E773-409E-AD2B-09FE6E6C83C5}" type="presParOf" srcId="{1FD32D2D-351A-40F0-9D64-EEBCE51712F9}" destId="{3324C3AD-0192-48C4-9017-FCB54F358791}" srcOrd="1" destOrd="0" presId="urn:microsoft.com/office/officeart/2005/8/layout/hProcess11"/>
    <dgm:cxn modelId="{0B552B45-9F16-4CEA-957A-8BEB8D31BF7C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More Modules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1533766C-0B7B-42D6-B613-A14BB856EC67}" type="presOf" srcId="{3319F139-E460-424E-96E5-841A1A7E5F6F}" destId="{39C27239-F75D-4EE0-957B-0A8D74FD834E}" srcOrd="0" destOrd="0" presId="urn:microsoft.com/office/officeart/2005/8/layout/hProcess11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3CE42752-3C89-4DED-A671-B28F5F169D47}" type="presOf" srcId="{A71135F7-CB2A-4E1A-AE25-B8A4B4D5908B}" destId="{ED3B38BD-9D30-47C2-91D2-7E06CFD77DA1}" srcOrd="0" destOrd="0" presId="urn:microsoft.com/office/officeart/2005/8/layout/hProcess11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BB22B039-029C-4CC6-8E44-6AFAC0343170}" type="presOf" srcId="{A6D97819-335A-4150-84F1-C4DF492007CA}" destId="{D5052F7D-4D40-4C24-88ED-06B3D93C79D0}" srcOrd="0" destOrd="0" presId="urn:microsoft.com/office/officeart/2005/8/layout/hProcess11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D26C8EB3-3D95-4A62-B742-AEA2EF0AA735}" type="presOf" srcId="{11D918A4-4E48-4553-A8D5-06F2708313B0}" destId="{F06A45C7-1196-490B-A6EC-E12F0D169408}" srcOrd="0" destOrd="0" presId="urn:microsoft.com/office/officeart/2005/8/layout/hProcess11"/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9ECF66A2-5B1A-47F7-B462-0D54788F80EA}" type="presOf" srcId="{D712B0C3-1BDA-4CF1-9E7B-B4BCE4BC5A05}" destId="{DE7CCA1C-A21B-4317-A038-316A91AE43F3}" srcOrd="0" destOrd="0" presId="urn:microsoft.com/office/officeart/2005/8/layout/hProcess11"/>
    <dgm:cxn modelId="{F44150AC-A5B9-46B1-89FA-A2E15F47E559}" type="presOf" srcId="{4D6C167E-1AFF-4E55-BC01-51D57C433C6B}" destId="{56B4E266-A4A6-4049-81C0-651F17ADFE0F}" srcOrd="0" destOrd="0" presId="urn:microsoft.com/office/officeart/2005/8/layout/hProcess11"/>
    <dgm:cxn modelId="{FF9032A2-FC79-4EFD-90C7-F32ADF496935}" type="presOf" srcId="{4526E0D1-AB07-4AE5-81E3-F356292CC4A6}" destId="{5D5647F7-DB78-4B23-B375-AB5FBD3F47D7}" srcOrd="0" destOrd="0" presId="urn:microsoft.com/office/officeart/2005/8/layout/hProcess11"/>
    <dgm:cxn modelId="{38F7F359-F9DA-43E4-82EA-5A207BB9B3D9}" type="presParOf" srcId="{DE7CCA1C-A21B-4317-A038-316A91AE43F3}" destId="{4319D80C-BFC7-42A5-9151-A671888BCEF2}" srcOrd="0" destOrd="0" presId="urn:microsoft.com/office/officeart/2005/8/layout/hProcess11"/>
    <dgm:cxn modelId="{F6D87445-5868-45CC-9FC7-7D732F79600E}" type="presParOf" srcId="{DE7CCA1C-A21B-4317-A038-316A91AE43F3}" destId="{77C36E42-34BC-44B6-92C2-43B2C24DEBEA}" srcOrd="1" destOrd="0" presId="urn:microsoft.com/office/officeart/2005/8/layout/hProcess11"/>
    <dgm:cxn modelId="{52853938-A1EE-44E6-9B93-348521916FE2}" type="presParOf" srcId="{77C36E42-34BC-44B6-92C2-43B2C24DEBEA}" destId="{BBCC91FB-61DE-4EDF-8751-24CB9C90BF97}" srcOrd="0" destOrd="0" presId="urn:microsoft.com/office/officeart/2005/8/layout/hProcess11"/>
    <dgm:cxn modelId="{CDC7CDC7-537C-443D-B8FF-F2F3246712DC}" type="presParOf" srcId="{BBCC91FB-61DE-4EDF-8751-24CB9C90BF97}" destId="{5D5647F7-DB78-4B23-B375-AB5FBD3F47D7}" srcOrd="0" destOrd="0" presId="urn:microsoft.com/office/officeart/2005/8/layout/hProcess11"/>
    <dgm:cxn modelId="{19A35E89-1E30-4FF4-B47A-B5662AFDB10C}" type="presParOf" srcId="{BBCC91FB-61DE-4EDF-8751-24CB9C90BF97}" destId="{4C22CEA3-9167-4F22-AC4B-85E3B87180C1}" srcOrd="1" destOrd="0" presId="urn:microsoft.com/office/officeart/2005/8/layout/hProcess11"/>
    <dgm:cxn modelId="{51C21C92-4DB5-4F5A-AFA5-EB79AEAE070E}" type="presParOf" srcId="{BBCC91FB-61DE-4EDF-8751-24CB9C90BF97}" destId="{4779DDFA-FF5C-442F-BBE1-EB4E0CA2DF1B}" srcOrd="2" destOrd="0" presId="urn:microsoft.com/office/officeart/2005/8/layout/hProcess11"/>
    <dgm:cxn modelId="{94173BFA-2056-415D-90B9-14081FA67EA6}" type="presParOf" srcId="{77C36E42-34BC-44B6-92C2-43B2C24DEBEA}" destId="{6992F7A8-0337-49A6-BB61-7416259C7554}" srcOrd="1" destOrd="0" presId="urn:microsoft.com/office/officeart/2005/8/layout/hProcess11"/>
    <dgm:cxn modelId="{B666A105-9F2D-49E1-914B-99A938B74574}" type="presParOf" srcId="{77C36E42-34BC-44B6-92C2-43B2C24DEBEA}" destId="{64DD8F98-0782-482D-B3E6-7DAA30206A13}" srcOrd="2" destOrd="0" presId="urn:microsoft.com/office/officeart/2005/8/layout/hProcess11"/>
    <dgm:cxn modelId="{ACDE033E-3ECD-42F5-9646-CD42393F45B0}" type="presParOf" srcId="{64DD8F98-0782-482D-B3E6-7DAA30206A13}" destId="{ED3B38BD-9D30-47C2-91D2-7E06CFD77DA1}" srcOrd="0" destOrd="0" presId="urn:microsoft.com/office/officeart/2005/8/layout/hProcess11"/>
    <dgm:cxn modelId="{66601A15-96AE-488C-B998-91A24DB3FCF8}" type="presParOf" srcId="{64DD8F98-0782-482D-B3E6-7DAA30206A13}" destId="{766E2764-88B6-4F5B-97C4-7B01FD988A07}" srcOrd="1" destOrd="0" presId="urn:microsoft.com/office/officeart/2005/8/layout/hProcess11"/>
    <dgm:cxn modelId="{301ABAD1-41C2-460C-AFD5-C02320DD50D8}" type="presParOf" srcId="{64DD8F98-0782-482D-B3E6-7DAA30206A13}" destId="{9D843396-DD95-460A-8A8B-EBA06D009541}" srcOrd="2" destOrd="0" presId="urn:microsoft.com/office/officeart/2005/8/layout/hProcess11"/>
    <dgm:cxn modelId="{B6FD3910-4892-4A88-8647-076238F910A5}" type="presParOf" srcId="{77C36E42-34BC-44B6-92C2-43B2C24DEBEA}" destId="{34C5E484-AF19-4EB5-949A-2E1892013A2D}" srcOrd="3" destOrd="0" presId="urn:microsoft.com/office/officeart/2005/8/layout/hProcess11"/>
    <dgm:cxn modelId="{A70C5202-FD53-4FE8-8573-E1D6165752D3}" type="presParOf" srcId="{77C36E42-34BC-44B6-92C2-43B2C24DEBEA}" destId="{746610A5-E8EB-43FD-AF47-5C42AF429B18}" srcOrd="4" destOrd="0" presId="urn:microsoft.com/office/officeart/2005/8/layout/hProcess11"/>
    <dgm:cxn modelId="{EF86128A-F8C4-4407-A53B-55A8FAB24ADD}" type="presParOf" srcId="{746610A5-E8EB-43FD-AF47-5C42AF429B18}" destId="{56B4E266-A4A6-4049-81C0-651F17ADFE0F}" srcOrd="0" destOrd="0" presId="urn:microsoft.com/office/officeart/2005/8/layout/hProcess11"/>
    <dgm:cxn modelId="{F3D6EEEE-7807-4DB3-A9C5-60E6B0CB0687}" type="presParOf" srcId="{746610A5-E8EB-43FD-AF47-5C42AF429B18}" destId="{C99E3998-C6F3-4CCE-B9F4-C27F9F1DADCB}" srcOrd="1" destOrd="0" presId="urn:microsoft.com/office/officeart/2005/8/layout/hProcess11"/>
    <dgm:cxn modelId="{4B0E88FB-203D-41B6-9D67-6003C0E15791}" type="presParOf" srcId="{746610A5-E8EB-43FD-AF47-5C42AF429B18}" destId="{C60E897C-A9D2-4608-8C9A-3315FA61752B}" srcOrd="2" destOrd="0" presId="urn:microsoft.com/office/officeart/2005/8/layout/hProcess11"/>
    <dgm:cxn modelId="{8DE461E7-0A6F-413D-9FBD-85F0978DE7DF}" type="presParOf" srcId="{77C36E42-34BC-44B6-92C2-43B2C24DEBEA}" destId="{9EF18C16-D5CC-4059-AAAB-23A33940EC3E}" srcOrd="5" destOrd="0" presId="urn:microsoft.com/office/officeart/2005/8/layout/hProcess11"/>
    <dgm:cxn modelId="{67E50BE9-3DCE-436B-9B86-E7BD2B32727F}" type="presParOf" srcId="{77C36E42-34BC-44B6-92C2-43B2C24DEBEA}" destId="{3972D84B-722D-44F8-912D-E8D683650A0C}" srcOrd="6" destOrd="0" presId="urn:microsoft.com/office/officeart/2005/8/layout/hProcess11"/>
    <dgm:cxn modelId="{741A5732-6C5F-4CEE-823B-8583B03E14EF}" type="presParOf" srcId="{3972D84B-722D-44F8-912D-E8D683650A0C}" destId="{39C27239-F75D-4EE0-957B-0A8D74FD834E}" srcOrd="0" destOrd="0" presId="urn:microsoft.com/office/officeart/2005/8/layout/hProcess11"/>
    <dgm:cxn modelId="{077406B5-A798-4D3B-B18E-B2CCD40BF043}" type="presParOf" srcId="{3972D84B-722D-44F8-912D-E8D683650A0C}" destId="{FB7319C6-2254-4F7B-AEB4-411A9F08A54A}" srcOrd="1" destOrd="0" presId="urn:microsoft.com/office/officeart/2005/8/layout/hProcess11"/>
    <dgm:cxn modelId="{5AD501BD-CD48-42C2-9512-D009BC14B500}" type="presParOf" srcId="{3972D84B-722D-44F8-912D-E8D683650A0C}" destId="{EA8E0A2D-825C-4A0D-A066-25205494D8D3}" srcOrd="2" destOrd="0" presId="urn:microsoft.com/office/officeart/2005/8/layout/hProcess11"/>
    <dgm:cxn modelId="{5A80D3C4-E2E8-466F-A6EA-B388C91855BB}" type="presParOf" srcId="{77C36E42-34BC-44B6-92C2-43B2C24DEBEA}" destId="{AA5E6322-DCF9-4C92-AE18-BCFABB5DA4C1}" srcOrd="7" destOrd="0" presId="urn:microsoft.com/office/officeart/2005/8/layout/hProcess11"/>
    <dgm:cxn modelId="{A5E154A9-281D-491E-9415-0E8800D86CFD}" type="presParOf" srcId="{77C36E42-34BC-44B6-92C2-43B2C24DEBEA}" destId="{3952BBF8-BD66-40DE-A1F2-2691FE7046DD}" srcOrd="8" destOrd="0" presId="urn:microsoft.com/office/officeart/2005/8/layout/hProcess11"/>
    <dgm:cxn modelId="{24D11D3A-6AA6-4F28-A040-C0DA8A111E2C}" type="presParOf" srcId="{3952BBF8-BD66-40DE-A1F2-2691FE7046DD}" destId="{D5052F7D-4D40-4C24-88ED-06B3D93C79D0}" srcOrd="0" destOrd="0" presId="urn:microsoft.com/office/officeart/2005/8/layout/hProcess11"/>
    <dgm:cxn modelId="{872C1179-989C-47D0-9403-4382B468B601}" type="presParOf" srcId="{3952BBF8-BD66-40DE-A1F2-2691FE7046DD}" destId="{BBC8A20A-4733-4C72-9316-6205998A6EE9}" srcOrd="1" destOrd="0" presId="urn:microsoft.com/office/officeart/2005/8/layout/hProcess11"/>
    <dgm:cxn modelId="{29F4626E-5EA7-4B63-A66D-B56F44755956}" type="presParOf" srcId="{3952BBF8-BD66-40DE-A1F2-2691FE7046DD}" destId="{5D8AACF5-9875-459B-8F54-7ECEDA7380E2}" srcOrd="2" destOrd="0" presId="urn:microsoft.com/office/officeart/2005/8/layout/hProcess11"/>
    <dgm:cxn modelId="{B1420C40-EF4F-4758-BD60-8877F4F6C8E5}" type="presParOf" srcId="{77C36E42-34BC-44B6-92C2-43B2C24DEBEA}" destId="{3D6D7954-88A2-4094-A744-470E8306F038}" srcOrd="9" destOrd="0" presId="urn:microsoft.com/office/officeart/2005/8/layout/hProcess11"/>
    <dgm:cxn modelId="{09C70537-6A94-4E80-892C-61739477FBC6}" type="presParOf" srcId="{77C36E42-34BC-44B6-92C2-43B2C24DEBEA}" destId="{1FD32D2D-351A-40F0-9D64-EEBCE51712F9}" srcOrd="10" destOrd="0" presId="urn:microsoft.com/office/officeart/2005/8/layout/hProcess11"/>
    <dgm:cxn modelId="{C9E5C3AB-7020-48F8-9C94-18EC21356041}" type="presParOf" srcId="{1FD32D2D-351A-40F0-9D64-EEBCE51712F9}" destId="{F06A45C7-1196-490B-A6EC-E12F0D169408}" srcOrd="0" destOrd="0" presId="urn:microsoft.com/office/officeart/2005/8/layout/hProcess11"/>
    <dgm:cxn modelId="{B29C8215-03E3-45E0-A8B5-13D2DF1DC26F}" type="presParOf" srcId="{1FD32D2D-351A-40F0-9D64-EEBCE51712F9}" destId="{3324C3AD-0192-48C4-9017-FCB54F358791}" srcOrd="1" destOrd="0" presId="urn:microsoft.com/office/officeart/2005/8/layout/hProcess11"/>
    <dgm:cxn modelId="{2615DF56-5F0E-4E4E-8282-9C323A6FE13A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More Modules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7B715D3A-025D-49DC-A79E-F3FBFC87F40A}" type="presOf" srcId="{D712B0C3-1BDA-4CF1-9E7B-B4BCE4BC5A05}" destId="{DE7CCA1C-A21B-4317-A038-316A91AE43F3}" srcOrd="0" destOrd="0" presId="urn:microsoft.com/office/officeart/2005/8/layout/hProcess11"/>
    <dgm:cxn modelId="{968E0D95-3370-43A7-997B-240CC1BBCFF9}" type="presOf" srcId="{4D6C167E-1AFF-4E55-BC01-51D57C433C6B}" destId="{56B4E266-A4A6-4049-81C0-651F17ADFE0F}" srcOrd="0" destOrd="0" presId="urn:microsoft.com/office/officeart/2005/8/layout/hProcess11"/>
    <dgm:cxn modelId="{83D2C86A-D95E-4570-88A9-E3BA25B819B0}" type="presOf" srcId="{A71135F7-CB2A-4E1A-AE25-B8A4B4D5908B}" destId="{ED3B38BD-9D30-47C2-91D2-7E06CFD77DA1}" srcOrd="0" destOrd="0" presId="urn:microsoft.com/office/officeart/2005/8/layout/hProcess11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2C124DEA-EAD7-44D1-994E-B67CA1F97FB6}" type="presOf" srcId="{4526E0D1-AB07-4AE5-81E3-F356292CC4A6}" destId="{5D5647F7-DB78-4B23-B375-AB5FBD3F47D7}" srcOrd="0" destOrd="0" presId="urn:microsoft.com/office/officeart/2005/8/layout/hProcess11"/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681822A3-CC47-4B27-B0E7-011FC04E5D0E}" type="presOf" srcId="{3319F139-E460-424E-96E5-841A1A7E5F6F}" destId="{39C27239-F75D-4EE0-957B-0A8D74FD834E}" srcOrd="0" destOrd="0" presId="urn:microsoft.com/office/officeart/2005/8/layout/hProcess11"/>
    <dgm:cxn modelId="{EFF1D4DB-BE56-4750-8E7F-FAB0019E5C09}" type="presOf" srcId="{A6D97819-335A-4150-84F1-C4DF492007CA}" destId="{D5052F7D-4D40-4C24-88ED-06B3D93C79D0}" srcOrd="0" destOrd="0" presId="urn:microsoft.com/office/officeart/2005/8/layout/hProcess11"/>
    <dgm:cxn modelId="{0D4396BF-7649-458E-911D-21612C14E8D9}" type="presOf" srcId="{11D918A4-4E48-4553-A8D5-06F2708313B0}" destId="{F06A45C7-1196-490B-A6EC-E12F0D169408}" srcOrd="0" destOrd="0" presId="urn:microsoft.com/office/officeart/2005/8/layout/hProcess11"/>
    <dgm:cxn modelId="{0596BE01-5A24-4056-9229-09BEA7F07D9B}" type="presParOf" srcId="{DE7CCA1C-A21B-4317-A038-316A91AE43F3}" destId="{4319D80C-BFC7-42A5-9151-A671888BCEF2}" srcOrd="0" destOrd="0" presId="urn:microsoft.com/office/officeart/2005/8/layout/hProcess11"/>
    <dgm:cxn modelId="{19622889-7C01-4342-B6D2-77DDF2E32859}" type="presParOf" srcId="{DE7CCA1C-A21B-4317-A038-316A91AE43F3}" destId="{77C36E42-34BC-44B6-92C2-43B2C24DEBEA}" srcOrd="1" destOrd="0" presId="urn:microsoft.com/office/officeart/2005/8/layout/hProcess11"/>
    <dgm:cxn modelId="{2158B339-05B2-47E4-B81A-B3BFA6BB2F3A}" type="presParOf" srcId="{77C36E42-34BC-44B6-92C2-43B2C24DEBEA}" destId="{BBCC91FB-61DE-4EDF-8751-24CB9C90BF97}" srcOrd="0" destOrd="0" presId="urn:microsoft.com/office/officeart/2005/8/layout/hProcess11"/>
    <dgm:cxn modelId="{55485DAD-5250-43E3-9391-14A7383C0203}" type="presParOf" srcId="{BBCC91FB-61DE-4EDF-8751-24CB9C90BF97}" destId="{5D5647F7-DB78-4B23-B375-AB5FBD3F47D7}" srcOrd="0" destOrd="0" presId="urn:microsoft.com/office/officeart/2005/8/layout/hProcess11"/>
    <dgm:cxn modelId="{FA729944-C17F-471C-BB88-AB90A661885B}" type="presParOf" srcId="{BBCC91FB-61DE-4EDF-8751-24CB9C90BF97}" destId="{4C22CEA3-9167-4F22-AC4B-85E3B87180C1}" srcOrd="1" destOrd="0" presId="urn:microsoft.com/office/officeart/2005/8/layout/hProcess11"/>
    <dgm:cxn modelId="{103C0EF4-F462-422A-A3A1-E903E71ED17F}" type="presParOf" srcId="{BBCC91FB-61DE-4EDF-8751-24CB9C90BF97}" destId="{4779DDFA-FF5C-442F-BBE1-EB4E0CA2DF1B}" srcOrd="2" destOrd="0" presId="urn:microsoft.com/office/officeart/2005/8/layout/hProcess11"/>
    <dgm:cxn modelId="{B88449D2-909E-4170-8E92-28036498225C}" type="presParOf" srcId="{77C36E42-34BC-44B6-92C2-43B2C24DEBEA}" destId="{6992F7A8-0337-49A6-BB61-7416259C7554}" srcOrd="1" destOrd="0" presId="urn:microsoft.com/office/officeart/2005/8/layout/hProcess11"/>
    <dgm:cxn modelId="{988FC583-3CD4-4DF7-B84A-6658BCC3BE30}" type="presParOf" srcId="{77C36E42-34BC-44B6-92C2-43B2C24DEBEA}" destId="{64DD8F98-0782-482D-B3E6-7DAA30206A13}" srcOrd="2" destOrd="0" presId="urn:microsoft.com/office/officeart/2005/8/layout/hProcess11"/>
    <dgm:cxn modelId="{45DEDD40-AACC-45D5-BE89-E22D5B71AF8E}" type="presParOf" srcId="{64DD8F98-0782-482D-B3E6-7DAA30206A13}" destId="{ED3B38BD-9D30-47C2-91D2-7E06CFD77DA1}" srcOrd="0" destOrd="0" presId="urn:microsoft.com/office/officeart/2005/8/layout/hProcess11"/>
    <dgm:cxn modelId="{0BA0AA46-AB76-4C41-90E9-4A59D7033DE4}" type="presParOf" srcId="{64DD8F98-0782-482D-B3E6-7DAA30206A13}" destId="{766E2764-88B6-4F5B-97C4-7B01FD988A07}" srcOrd="1" destOrd="0" presId="urn:microsoft.com/office/officeart/2005/8/layout/hProcess11"/>
    <dgm:cxn modelId="{5BC75065-E3AF-43B6-AD7F-B2DCB5D40E78}" type="presParOf" srcId="{64DD8F98-0782-482D-B3E6-7DAA30206A13}" destId="{9D843396-DD95-460A-8A8B-EBA06D009541}" srcOrd="2" destOrd="0" presId="urn:microsoft.com/office/officeart/2005/8/layout/hProcess11"/>
    <dgm:cxn modelId="{3B6D613F-C8B6-48E5-B736-29807419793C}" type="presParOf" srcId="{77C36E42-34BC-44B6-92C2-43B2C24DEBEA}" destId="{34C5E484-AF19-4EB5-949A-2E1892013A2D}" srcOrd="3" destOrd="0" presId="urn:microsoft.com/office/officeart/2005/8/layout/hProcess11"/>
    <dgm:cxn modelId="{22834DA3-7F05-4024-A7EE-F79364A7BD6C}" type="presParOf" srcId="{77C36E42-34BC-44B6-92C2-43B2C24DEBEA}" destId="{746610A5-E8EB-43FD-AF47-5C42AF429B18}" srcOrd="4" destOrd="0" presId="urn:microsoft.com/office/officeart/2005/8/layout/hProcess11"/>
    <dgm:cxn modelId="{34CBD0E4-BA31-450B-A241-14279DF7641F}" type="presParOf" srcId="{746610A5-E8EB-43FD-AF47-5C42AF429B18}" destId="{56B4E266-A4A6-4049-81C0-651F17ADFE0F}" srcOrd="0" destOrd="0" presId="urn:microsoft.com/office/officeart/2005/8/layout/hProcess11"/>
    <dgm:cxn modelId="{DCD84D07-4DE8-4D2C-923D-32597383BA31}" type="presParOf" srcId="{746610A5-E8EB-43FD-AF47-5C42AF429B18}" destId="{C99E3998-C6F3-4CCE-B9F4-C27F9F1DADCB}" srcOrd="1" destOrd="0" presId="urn:microsoft.com/office/officeart/2005/8/layout/hProcess11"/>
    <dgm:cxn modelId="{02A7DD24-09E7-44F3-9527-36DAFAAD5D33}" type="presParOf" srcId="{746610A5-E8EB-43FD-AF47-5C42AF429B18}" destId="{C60E897C-A9D2-4608-8C9A-3315FA61752B}" srcOrd="2" destOrd="0" presId="urn:microsoft.com/office/officeart/2005/8/layout/hProcess11"/>
    <dgm:cxn modelId="{5C9853AF-5A0B-431E-8E07-D48B817E4840}" type="presParOf" srcId="{77C36E42-34BC-44B6-92C2-43B2C24DEBEA}" destId="{9EF18C16-D5CC-4059-AAAB-23A33940EC3E}" srcOrd="5" destOrd="0" presId="urn:microsoft.com/office/officeart/2005/8/layout/hProcess11"/>
    <dgm:cxn modelId="{00E24F31-6981-4DA3-8085-488324698E9F}" type="presParOf" srcId="{77C36E42-34BC-44B6-92C2-43B2C24DEBEA}" destId="{3972D84B-722D-44F8-912D-E8D683650A0C}" srcOrd="6" destOrd="0" presId="urn:microsoft.com/office/officeart/2005/8/layout/hProcess11"/>
    <dgm:cxn modelId="{DF2B9305-40E4-4C5B-A741-CE1702176BDF}" type="presParOf" srcId="{3972D84B-722D-44F8-912D-E8D683650A0C}" destId="{39C27239-F75D-4EE0-957B-0A8D74FD834E}" srcOrd="0" destOrd="0" presId="urn:microsoft.com/office/officeart/2005/8/layout/hProcess11"/>
    <dgm:cxn modelId="{2D0FA92C-0800-4CA4-9DE7-ACCA88C95B5C}" type="presParOf" srcId="{3972D84B-722D-44F8-912D-E8D683650A0C}" destId="{FB7319C6-2254-4F7B-AEB4-411A9F08A54A}" srcOrd="1" destOrd="0" presId="urn:microsoft.com/office/officeart/2005/8/layout/hProcess11"/>
    <dgm:cxn modelId="{67A38D6C-809F-4EB9-A73A-C79D63FE13E3}" type="presParOf" srcId="{3972D84B-722D-44F8-912D-E8D683650A0C}" destId="{EA8E0A2D-825C-4A0D-A066-25205494D8D3}" srcOrd="2" destOrd="0" presId="urn:microsoft.com/office/officeart/2005/8/layout/hProcess11"/>
    <dgm:cxn modelId="{B470A190-D568-4BA5-B2AB-056BB6DDBED5}" type="presParOf" srcId="{77C36E42-34BC-44B6-92C2-43B2C24DEBEA}" destId="{AA5E6322-DCF9-4C92-AE18-BCFABB5DA4C1}" srcOrd="7" destOrd="0" presId="urn:microsoft.com/office/officeart/2005/8/layout/hProcess11"/>
    <dgm:cxn modelId="{73772F62-FCB1-4540-B4F2-7DD82F141120}" type="presParOf" srcId="{77C36E42-34BC-44B6-92C2-43B2C24DEBEA}" destId="{3952BBF8-BD66-40DE-A1F2-2691FE7046DD}" srcOrd="8" destOrd="0" presId="urn:microsoft.com/office/officeart/2005/8/layout/hProcess11"/>
    <dgm:cxn modelId="{EBF0F1BD-BDBB-4587-B013-6ABFAC961B42}" type="presParOf" srcId="{3952BBF8-BD66-40DE-A1F2-2691FE7046DD}" destId="{D5052F7D-4D40-4C24-88ED-06B3D93C79D0}" srcOrd="0" destOrd="0" presId="urn:microsoft.com/office/officeart/2005/8/layout/hProcess11"/>
    <dgm:cxn modelId="{109E3D76-811F-4BDA-8CC8-C146964F13D7}" type="presParOf" srcId="{3952BBF8-BD66-40DE-A1F2-2691FE7046DD}" destId="{BBC8A20A-4733-4C72-9316-6205998A6EE9}" srcOrd="1" destOrd="0" presId="urn:microsoft.com/office/officeart/2005/8/layout/hProcess11"/>
    <dgm:cxn modelId="{EC2421B6-3B8F-4FDD-988B-C721DCDC9389}" type="presParOf" srcId="{3952BBF8-BD66-40DE-A1F2-2691FE7046DD}" destId="{5D8AACF5-9875-459B-8F54-7ECEDA7380E2}" srcOrd="2" destOrd="0" presId="urn:microsoft.com/office/officeart/2005/8/layout/hProcess11"/>
    <dgm:cxn modelId="{03735E7C-394D-43E8-B173-18555D26C637}" type="presParOf" srcId="{77C36E42-34BC-44B6-92C2-43B2C24DEBEA}" destId="{3D6D7954-88A2-4094-A744-470E8306F038}" srcOrd="9" destOrd="0" presId="urn:microsoft.com/office/officeart/2005/8/layout/hProcess11"/>
    <dgm:cxn modelId="{2EBE49E7-A251-4BF1-9F21-8B757E54AE39}" type="presParOf" srcId="{77C36E42-34BC-44B6-92C2-43B2C24DEBEA}" destId="{1FD32D2D-351A-40F0-9D64-EEBCE51712F9}" srcOrd="10" destOrd="0" presId="urn:microsoft.com/office/officeart/2005/8/layout/hProcess11"/>
    <dgm:cxn modelId="{A1F037AC-2D46-47CA-83C4-ACA05E8F439C}" type="presParOf" srcId="{1FD32D2D-351A-40F0-9D64-EEBCE51712F9}" destId="{F06A45C7-1196-490B-A6EC-E12F0D169408}" srcOrd="0" destOrd="0" presId="urn:microsoft.com/office/officeart/2005/8/layout/hProcess11"/>
    <dgm:cxn modelId="{3ECB0CF1-F702-4941-A578-4F273ED0A350}" type="presParOf" srcId="{1FD32D2D-351A-40F0-9D64-EEBCE51712F9}" destId="{3324C3AD-0192-48C4-9017-FCB54F358791}" srcOrd="1" destOrd="0" presId="urn:microsoft.com/office/officeart/2005/8/layout/hProcess11"/>
    <dgm:cxn modelId="{A0545ED3-0267-4041-82BC-79933B36ED4C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More Modules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1ABF17C8-D896-4CF2-99F1-EDF8B9922554}" type="presOf" srcId="{4526E0D1-AB07-4AE5-81E3-F356292CC4A6}" destId="{5D5647F7-DB78-4B23-B375-AB5FBD3F47D7}" srcOrd="0" destOrd="0" presId="urn:microsoft.com/office/officeart/2005/8/layout/hProcess11"/>
    <dgm:cxn modelId="{B3A69E55-A60B-4F08-B8FC-C9DE38B106D2}" type="presOf" srcId="{A71135F7-CB2A-4E1A-AE25-B8A4B4D5908B}" destId="{ED3B38BD-9D30-47C2-91D2-7E06CFD77DA1}" srcOrd="0" destOrd="0" presId="urn:microsoft.com/office/officeart/2005/8/layout/hProcess11"/>
    <dgm:cxn modelId="{09B63CC7-F9B5-417A-BAFD-EA6F6AF27A1E}" type="presOf" srcId="{4D6C167E-1AFF-4E55-BC01-51D57C433C6B}" destId="{56B4E266-A4A6-4049-81C0-651F17ADFE0F}" srcOrd="0" destOrd="0" presId="urn:microsoft.com/office/officeart/2005/8/layout/hProcess11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AEA18E7B-9389-46DE-B418-BA01744775C7}" type="presOf" srcId="{A6D97819-335A-4150-84F1-C4DF492007CA}" destId="{D5052F7D-4D40-4C24-88ED-06B3D93C79D0}" srcOrd="0" destOrd="0" presId="urn:microsoft.com/office/officeart/2005/8/layout/hProcess11"/>
    <dgm:cxn modelId="{0143C6E3-1497-4754-A0D3-17AD222F7E94}" type="presOf" srcId="{11D918A4-4E48-4553-A8D5-06F2708313B0}" destId="{F06A45C7-1196-490B-A6EC-E12F0D169408}" srcOrd="0" destOrd="0" presId="urn:microsoft.com/office/officeart/2005/8/layout/hProcess11"/>
    <dgm:cxn modelId="{B7199FCF-BF0A-4FA6-A9A8-7D03F7C4FCBC}" type="presOf" srcId="{D712B0C3-1BDA-4CF1-9E7B-B4BCE4BC5A05}" destId="{DE7CCA1C-A21B-4317-A038-316A91AE43F3}" srcOrd="0" destOrd="0" presId="urn:microsoft.com/office/officeart/2005/8/layout/hProcess11"/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52FB32D9-87C2-4FCD-8624-61197404AC53}" type="presOf" srcId="{3319F139-E460-424E-96E5-841A1A7E5F6F}" destId="{39C27239-F75D-4EE0-957B-0A8D74FD834E}" srcOrd="0" destOrd="0" presId="urn:microsoft.com/office/officeart/2005/8/layout/hProcess11"/>
    <dgm:cxn modelId="{71D37451-F89F-4396-AD1F-D0D6D27B02CE}" type="presParOf" srcId="{DE7CCA1C-A21B-4317-A038-316A91AE43F3}" destId="{4319D80C-BFC7-42A5-9151-A671888BCEF2}" srcOrd="0" destOrd="0" presId="urn:microsoft.com/office/officeart/2005/8/layout/hProcess11"/>
    <dgm:cxn modelId="{C553EB0B-2974-4E55-8D38-692B83A8E2A5}" type="presParOf" srcId="{DE7CCA1C-A21B-4317-A038-316A91AE43F3}" destId="{77C36E42-34BC-44B6-92C2-43B2C24DEBEA}" srcOrd="1" destOrd="0" presId="urn:microsoft.com/office/officeart/2005/8/layout/hProcess11"/>
    <dgm:cxn modelId="{9E3421B9-597F-48DF-B0D5-D3F6F5600487}" type="presParOf" srcId="{77C36E42-34BC-44B6-92C2-43B2C24DEBEA}" destId="{BBCC91FB-61DE-4EDF-8751-24CB9C90BF97}" srcOrd="0" destOrd="0" presId="urn:microsoft.com/office/officeart/2005/8/layout/hProcess11"/>
    <dgm:cxn modelId="{39F40568-50A1-4941-B7F8-B655D100771C}" type="presParOf" srcId="{BBCC91FB-61DE-4EDF-8751-24CB9C90BF97}" destId="{5D5647F7-DB78-4B23-B375-AB5FBD3F47D7}" srcOrd="0" destOrd="0" presId="urn:microsoft.com/office/officeart/2005/8/layout/hProcess11"/>
    <dgm:cxn modelId="{52C4BD0B-AA41-4627-BDDD-4C4A8BB567B5}" type="presParOf" srcId="{BBCC91FB-61DE-4EDF-8751-24CB9C90BF97}" destId="{4C22CEA3-9167-4F22-AC4B-85E3B87180C1}" srcOrd="1" destOrd="0" presId="urn:microsoft.com/office/officeart/2005/8/layout/hProcess11"/>
    <dgm:cxn modelId="{2E62F149-25F9-467D-ADA9-09212FEA4027}" type="presParOf" srcId="{BBCC91FB-61DE-4EDF-8751-24CB9C90BF97}" destId="{4779DDFA-FF5C-442F-BBE1-EB4E0CA2DF1B}" srcOrd="2" destOrd="0" presId="urn:microsoft.com/office/officeart/2005/8/layout/hProcess11"/>
    <dgm:cxn modelId="{B66D2A17-36EB-4045-8814-8266D8A79484}" type="presParOf" srcId="{77C36E42-34BC-44B6-92C2-43B2C24DEBEA}" destId="{6992F7A8-0337-49A6-BB61-7416259C7554}" srcOrd="1" destOrd="0" presId="urn:microsoft.com/office/officeart/2005/8/layout/hProcess11"/>
    <dgm:cxn modelId="{6EA96F21-27E9-4240-9289-EB516664C0D9}" type="presParOf" srcId="{77C36E42-34BC-44B6-92C2-43B2C24DEBEA}" destId="{64DD8F98-0782-482D-B3E6-7DAA30206A13}" srcOrd="2" destOrd="0" presId="urn:microsoft.com/office/officeart/2005/8/layout/hProcess11"/>
    <dgm:cxn modelId="{C4F1E566-02E6-4A4C-BE57-B65FBE5826E6}" type="presParOf" srcId="{64DD8F98-0782-482D-B3E6-7DAA30206A13}" destId="{ED3B38BD-9D30-47C2-91D2-7E06CFD77DA1}" srcOrd="0" destOrd="0" presId="urn:microsoft.com/office/officeart/2005/8/layout/hProcess11"/>
    <dgm:cxn modelId="{7C919EAD-33E3-4462-8269-8A1E515CD8BA}" type="presParOf" srcId="{64DD8F98-0782-482D-B3E6-7DAA30206A13}" destId="{766E2764-88B6-4F5B-97C4-7B01FD988A07}" srcOrd="1" destOrd="0" presId="urn:microsoft.com/office/officeart/2005/8/layout/hProcess11"/>
    <dgm:cxn modelId="{C0DF8257-7FB5-4B18-8890-6A27414235F0}" type="presParOf" srcId="{64DD8F98-0782-482D-B3E6-7DAA30206A13}" destId="{9D843396-DD95-460A-8A8B-EBA06D009541}" srcOrd="2" destOrd="0" presId="urn:microsoft.com/office/officeart/2005/8/layout/hProcess11"/>
    <dgm:cxn modelId="{FFFFDF17-4439-4BAE-B8A0-F4003F1B3001}" type="presParOf" srcId="{77C36E42-34BC-44B6-92C2-43B2C24DEBEA}" destId="{34C5E484-AF19-4EB5-949A-2E1892013A2D}" srcOrd="3" destOrd="0" presId="urn:microsoft.com/office/officeart/2005/8/layout/hProcess11"/>
    <dgm:cxn modelId="{BBE250B9-6473-46EA-A076-D964F1485B2E}" type="presParOf" srcId="{77C36E42-34BC-44B6-92C2-43B2C24DEBEA}" destId="{746610A5-E8EB-43FD-AF47-5C42AF429B18}" srcOrd="4" destOrd="0" presId="urn:microsoft.com/office/officeart/2005/8/layout/hProcess11"/>
    <dgm:cxn modelId="{8ACC9B9F-7E74-4ECD-9F43-05C016E1C761}" type="presParOf" srcId="{746610A5-E8EB-43FD-AF47-5C42AF429B18}" destId="{56B4E266-A4A6-4049-81C0-651F17ADFE0F}" srcOrd="0" destOrd="0" presId="urn:microsoft.com/office/officeart/2005/8/layout/hProcess11"/>
    <dgm:cxn modelId="{2DD9A7E9-29B3-46DC-9AC8-4881BB123FCA}" type="presParOf" srcId="{746610A5-E8EB-43FD-AF47-5C42AF429B18}" destId="{C99E3998-C6F3-4CCE-B9F4-C27F9F1DADCB}" srcOrd="1" destOrd="0" presId="urn:microsoft.com/office/officeart/2005/8/layout/hProcess11"/>
    <dgm:cxn modelId="{98FB4E81-3B8F-4EE0-8497-235E4E24D0DC}" type="presParOf" srcId="{746610A5-E8EB-43FD-AF47-5C42AF429B18}" destId="{C60E897C-A9D2-4608-8C9A-3315FA61752B}" srcOrd="2" destOrd="0" presId="urn:microsoft.com/office/officeart/2005/8/layout/hProcess11"/>
    <dgm:cxn modelId="{78798633-5C1A-4CC5-898E-C1ED75944901}" type="presParOf" srcId="{77C36E42-34BC-44B6-92C2-43B2C24DEBEA}" destId="{9EF18C16-D5CC-4059-AAAB-23A33940EC3E}" srcOrd="5" destOrd="0" presId="urn:microsoft.com/office/officeart/2005/8/layout/hProcess11"/>
    <dgm:cxn modelId="{909A79CB-717C-47AB-9298-7C718675BFB5}" type="presParOf" srcId="{77C36E42-34BC-44B6-92C2-43B2C24DEBEA}" destId="{3972D84B-722D-44F8-912D-E8D683650A0C}" srcOrd="6" destOrd="0" presId="urn:microsoft.com/office/officeart/2005/8/layout/hProcess11"/>
    <dgm:cxn modelId="{C0678ABF-CCC1-4055-946B-20FE3B7CD2B2}" type="presParOf" srcId="{3972D84B-722D-44F8-912D-E8D683650A0C}" destId="{39C27239-F75D-4EE0-957B-0A8D74FD834E}" srcOrd="0" destOrd="0" presId="urn:microsoft.com/office/officeart/2005/8/layout/hProcess11"/>
    <dgm:cxn modelId="{0213B19F-42E4-4146-B1FB-12166D790319}" type="presParOf" srcId="{3972D84B-722D-44F8-912D-E8D683650A0C}" destId="{FB7319C6-2254-4F7B-AEB4-411A9F08A54A}" srcOrd="1" destOrd="0" presId="urn:microsoft.com/office/officeart/2005/8/layout/hProcess11"/>
    <dgm:cxn modelId="{37ECB4B3-7D57-4047-BE4C-01302ED2D62F}" type="presParOf" srcId="{3972D84B-722D-44F8-912D-E8D683650A0C}" destId="{EA8E0A2D-825C-4A0D-A066-25205494D8D3}" srcOrd="2" destOrd="0" presId="urn:microsoft.com/office/officeart/2005/8/layout/hProcess11"/>
    <dgm:cxn modelId="{BC9C18F5-FCBA-4FAD-8190-5F121C4135AE}" type="presParOf" srcId="{77C36E42-34BC-44B6-92C2-43B2C24DEBEA}" destId="{AA5E6322-DCF9-4C92-AE18-BCFABB5DA4C1}" srcOrd="7" destOrd="0" presId="urn:microsoft.com/office/officeart/2005/8/layout/hProcess11"/>
    <dgm:cxn modelId="{A2AB3869-8BC5-4499-BC3E-C4D85A419CE8}" type="presParOf" srcId="{77C36E42-34BC-44B6-92C2-43B2C24DEBEA}" destId="{3952BBF8-BD66-40DE-A1F2-2691FE7046DD}" srcOrd="8" destOrd="0" presId="urn:microsoft.com/office/officeart/2005/8/layout/hProcess11"/>
    <dgm:cxn modelId="{03E112E3-F0A6-47DE-A5D1-0EBEED1A66AD}" type="presParOf" srcId="{3952BBF8-BD66-40DE-A1F2-2691FE7046DD}" destId="{D5052F7D-4D40-4C24-88ED-06B3D93C79D0}" srcOrd="0" destOrd="0" presId="urn:microsoft.com/office/officeart/2005/8/layout/hProcess11"/>
    <dgm:cxn modelId="{54EDCA32-19D5-4238-A224-4F7A7BFCC7C7}" type="presParOf" srcId="{3952BBF8-BD66-40DE-A1F2-2691FE7046DD}" destId="{BBC8A20A-4733-4C72-9316-6205998A6EE9}" srcOrd="1" destOrd="0" presId="urn:microsoft.com/office/officeart/2005/8/layout/hProcess11"/>
    <dgm:cxn modelId="{FCD4243C-F052-4F9C-AF74-7BDBB2BA7AB9}" type="presParOf" srcId="{3952BBF8-BD66-40DE-A1F2-2691FE7046DD}" destId="{5D8AACF5-9875-459B-8F54-7ECEDA7380E2}" srcOrd="2" destOrd="0" presId="urn:microsoft.com/office/officeart/2005/8/layout/hProcess11"/>
    <dgm:cxn modelId="{369AA9B2-D6E7-484E-BCA1-3FA319C501EF}" type="presParOf" srcId="{77C36E42-34BC-44B6-92C2-43B2C24DEBEA}" destId="{3D6D7954-88A2-4094-A744-470E8306F038}" srcOrd="9" destOrd="0" presId="urn:microsoft.com/office/officeart/2005/8/layout/hProcess11"/>
    <dgm:cxn modelId="{265E11D1-449E-4888-8966-8182A6BD1B69}" type="presParOf" srcId="{77C36E42-34BC-44B6-92C2-43B2C24DEBEA}" destId="{1FD32D2D-351A-40F0-9D64-EEBCE51712F9}" srcOrd="10" destOrd="0" presId="urn:microsoft.com/office/officeart/2005/8/layout/hProcess11"/>
    <dgm:cxn modelId="{7C6EA337-4C7A-4964-BB72-220C28A2C0F7}" type="presParOf" srcId="{1FD32D2D-351A-40F0-9D64-EEBCE51712F9}" destId="{F06A45C7-1196-490B-A6EC-E12F0D169408}" srcOrd="0" destOrd="0" presId="urn:microsoft.com/office/officeart/2005/8/layout/hProcess11"/>
    <dgm:cxn modelId="{5C0AE13F-0E7E-40EB-9935-6F2403F75019}" type="presParOf" srcId="{1FD32D2D-351A-40F0-9D64-EEBCE51712F9}" destId="{3324C3AD-0192-48C4-9017-FCB54F358791}" srcOrd="1" destOrd="0" presId="urn:microsoft.com/office/officeart/2005/8/layout/hProcess11"/>
    <dgm:cxn modelId="{027A743E-0378-4996-AAB1-671062ED92DD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More Modules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412674E4-1F34-4AF2-8B6E-355069D58A8D}" type="presOf" srcId="{A6D97819-335A-4150-84F1-C4DF492007CA}" destId="{D5052F7D-4D40-4C24-88ED-06B3D93C79D0}" srcOrd="0" destOrd="0" presId="urn:microsoft.com/office/officeart/2005/8/layout/hProcess11"/>
    <dgm:cxn modelId="{732DE6B7-4C61-4F6E-A9E5-9B7985F2E4ED}" type="presOf" srcId="{4526E0D1-AB07-4AE5-81E3-F356292CC4A6}" destId="{5D5647F7-DB78-4B23-B375-AB5FBD3F47D7}" srcOrd="0" destOrd="0" presId="urn:microsoft.com/office/officeart/2005/8/layout/hProcess11"/>
    <dgm:cxn modelId="{8D92F1BE-420D-4491-B7E9-1F648703977A}" type="presOf" srcId="{D712B0C3-1BDA-4CF1-9E7B-B4BCE4BC5A05}" destId="{DE7CCA1C-A21B-4317-A038-316A91AE43F3}" srcOrd="0" destOrd="0" presId="urn:microsoft.com/office/officeart/2005/8/layout/hProcess11"/>
    <dgm:cxn modelId="{3D275490-2F79-4CC7-B8EE-D7B0D9B99DB4}" type="presOf" srcId="{A71135F7-CB2A-4E1A-AE25-B8A4B4D5908B}" destId="{ED3B38BD-9D30-47C2-91D2-7E06CFD77DA1}" srcOrd="0" destOrd="0" presId="urn:microsoft.com/office/officeart/2005/8/layout/hProcess11"/>
    <dgm:cxn modelId="{31E8E5D3-A261-4737-96A8-A786B46599FA}" type="presOf" srcId="{3319F139-E460-424E-96E5-841A1A7E5F6F}" destId="{39C27239-F75D-4EE0-957B-0A8D74FD834E}" srcOrd="0" destOrd="0" presId="urn:microsoft.com/office/officeart/2005/8/layout/hProcess11"/>
    <dgm:cxn modelId="{138C9181-BD65-4F8A-B593-63B17526D34B}" type="presOf" srcId="{11D918A4-4E48-4553-A8D5-06F2708313B0}" destId="{F06A45C7-1196-490B-A6EC-E12F0D169408}" srcOrd="0" destOrd="0" presId="urn:microsoft.com/office/officeart/2005/8/layout/hProcess11"/>
    <dgm:cxn modelId="{97BC7C06-E89F-4783-A001-1E7B96E3E51C}" type="presOf" srcId="{4D6C167E-1AFF-4E55-BC01-51D57C433C6B}" destId="{56B4E266-A4A6-4049-81C0-651F17ADFE0F}" srcOrd="0" destOrd="0" presId="urn:microsoft.com/office/officeart/2005/8/layout/hProcess11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12978570-B528-4A10-A49C-A4FBCB4E9BAC}" type="presParOf" srcId="{DE7CCA1C-A21B-4317-A038-316A91AE43F3}" destId="{4319D80C-BFC7-42A5-9151-A671888BCEF2}" srcOrd="0" destOrd="0" presId="urn:microsoft.com/office/officeart/2005/8/layout/hProcess11"/>
    <dgm:cxn modelId="{5E8AC9F1-26E9-4912-939E-5E5084A3389D}" type="presParOf" srcId="{DE7CCA1C-A21B-4317-A038-316A91AE43F3}" destId="{77C36E42-34BC-44B6-92C2-43B2C24DEBEA}" srcOrd="1" destOrd="0" presId="urn:microsoft.com/office/officeart/2005/8/layout/hProcess11"/>
    <dgm:cxn modelId="{6F783FAE-9877-47F7-9839-4DF7FF7BA502}" type="presParOf" srcId="{77C36E42-34BC-44B6-92C2-43B2C24DEBEA}" destId="{BBCC91FB-61DE-4EDF-8751-24CB9C90BF97}" srcOrd="0" destOrd="0" presId="urn:microsoft.com/office/officeart/2005/8/layout/hProcess11"/>
    <dgm:cxn modelId="{A5AB5D46-F7AF-4577-A913-ADED4C0B7C3E}" type="presParOf" srcId="{BBCC91FB-61DE-4EDF-8751-24CB9C90BF97}" destId="{5D5647F7-DB78-4B23-B375-AB5FBD3F47D7}" srcOrd="0" destOrd="0" presId="urn:microsoft.com/office/officeart/2005/8/layout/hProcess11"/>
    <dgm:cxn modelId="{101F88B8-B0C1-466E-91B9-77E61FFDBF9B}" type="presParOf" srcId="{BBCC91FB-61DE-4EDF-8751-24CB9C90BF97}" destId="{4C22CEA3-9167-4F22-AC4B-85E3B87180C1}" srcOrd="1" destOrd="0" presId="urn:microsoft.com/office/officeart/2005/8/layout/hProcess11"/>
    <dgm:cxn modelId="{D1D352DE-E083-4803-A926-F33E653CA3C1}" type="presParOf" srcId="{BBCC91FB-61DE-4EDF-8751-24CB9C90BF97}" destId="{4779DDFA-FF5C-442F-BBE1-EB4E0CA2DF1B}" srcOrd="2" destOrd="0" presId="urn:microsoft.com/office/officeart/2005/8/layout/hProcess11"/>
    <dgm:cxn modelId="{9643C75A-1776-4480-AD8B-B778F8DF5A0A}" type="presParOf" srcId="{77C36E42-34BC-44B6-92C2-43B2C24DEBEA}" destId="{6992F7A8-0337-49A6-BB61-7416259C7554}" srcOrd="1" destOrd="0" presId="urn:microsoft.com/office/officeart/2005/8/layout/hProcess11"/>
    <dgm:cxn modelId="{F83C9EE8-BE1F-4836-809B-EA9D0C60DA4E}" type="presParOf" srcId="{77C36E42-34BC-44B6-92C2-43B2C24DEBEA}" destId="{64DD8F98-0782-482D-B3E6-7DAA30206A13}" srcOrd="2" destOrd="0" presId="urn:microsoft.com/office/officeart/2005/8/layout/hProcess11"/>
    <dgm:cxn modelId="{58853C39-782F-4DDB-AC2A-F2D2E1E7DEF0}" type="presParOf" srcId="{64DD8F98-0782-482D-B3E6-7DAA30206A13}" destId="{ED3B38BD-9D30-47C2-91D2-7E06CFD77DA1}" srcOrd="0" destOrd="0" presId="urn:microsoft.com/office/officeart/2005/8/layout/hProcess11"/>
    <dgm:cxn modelId="{6B9A8C8C-A1A3-410A-BE04-B78277A0E3BB}" type="presParOf" srcId="{64DD8F98-0782-482D-B3E6-7DAA30206A13}" destId="{766E2764-88B6-4F5B-97C4-7B01FD988A07}" srcOrd="1" destOrd="0" presId="urn:microsoft.com/office/officeart/2005/8/layout/hProcess11"/>
    <dgm:cxn modelId="{FCA024E7-DDC9-4652-89FF-C8AEEF0B9170}" type="presParOf" srcId="{64DD8F98-0782-482D-B3E6-7DAA30206A13}" destId="{9D843396-DD95-460A-8A8B-EBA06D009541}" srcOrd="2" destOrd="0" presId="urn:microsoft.com/office/officeart/2005/8/layout/hProcess11"/>
    <dgm:cxn modelId="{6DD51B6B-3E6B-419C-8FBA-1F23791FC671}" type="presParOf" srcId="{77C36E42-34BC-44B6-92C2-43B2C24DEBEA}" destId="{34C5E484-AF19-4EB5-949A-2E1892013A2D}" srcOrd="3" destOrd="0" presId="urn:microsoft.com/office/officeart/2005/8/layout/hProcess11"/>
    <dgm:cxn modelId="{7BA46DF6-6846-4904-8E2C-038F75F0C561}" type="presParOf" srcId="{77C36E42-34BC-44B6-92C2-43B2C24DEBEA}" destId="{746610A5-E8EB-43FD-AF47-5C42AF429B18}" srcOrd="4" destOrd="0" presId="urn:microsoft.com/office/officeart/2005/8/layout/hProcess11"/>
    <dgm:cxn modelId="{EB868832-102C-4C1B-99B3-0F140AA1F220}" type="presParOf" srcId="{746610A5-E8EB-43FD-AF47-5C42AF429B18}" destId="{56B4E266-A4A6-4049-81C0-651F17ADFE0F}" srcOrd="0" destOrd="0" presId="urn:microsoft.com/office/officeart/2005/8/layout/hProcess11"/>
    <dgm:cxn modelId="{7704703A-197D-4506-AACE-91FA25912FA2}" type="presParOf" srcId="{746610A5-E8EB-43FD-AF47-5C42AF429B18}" destId="{C99E3998-C6F3-4CCE-B9F4-C27F9F1DADCB}" srcOrd="1" destOrd="0" presId="urn:microsoft.com/office/officeart/2005/8/layout/hProcess11"/>
    <dgm:cxn modelId="{93F100E6-C1FB-42B1-8C06-7F36EFA3DDB5}" type="presParOf" srcId="{746610A5-E8EB-43FD-AF47-5C42AF429B18}" destId="{C60E897C-A9D2-4608-8C9A-3315FA61752B}" srcOrd="2" destOrd="0" presId="urn:microsoft.com/office/officeart/2005/8/layout/hProcess11"/>
    <dgm:cxn modelId="{A6EB587B-16D9-4178-8410-3F0832FE7996}" type="presParOf" srcId="{77C36E42-34BC-44B6-92C2-43B2C24DEBEA}" destId="{9EF18C16-D5CC-4059-AAAB-23A33940EC3E}" srcOrd="5" destOrd="0" presId="urn:microsoft.com/office/officeart/2005/8/layout/hProcess11"/>
    <dgm:cxn modelId="{5F87EF40-D2CC-450E-9B58-18DB1C39149F}" type="presParOf" srcId="{77C36E42-34BC-44B6-92C2-43B2C24DEBEA}" destId="{3972D84B-722D-44F8-912D-E8D683650A0C}" srcOrd="6" destOrd="0" presId="urn:microsoft.com/office/officeart/2005/8/layout/hProcess11"/>
    <dgm:cxn modelId="{9C7FEE79-E8B7-499C-B0FC-D5D1F449CDC4}" type="presParOf" srcId="{3972D84B-722D-44F8-912D-E8D683650A0C}" destId="{39C27239-F75D-4EE0-957B-0A8D74FD834E}" srcOrd="0" destOrd="0" presId="urn:microsoft.com/office/officeart/2005/8/layout/hProcess11"/>
    <dgm:cxn modelId="{833BF8A9-8D0B-442F-97F3-28DCEC652CCA}" type="presParOf" srcId="{3972D84B-722D-44F8-912D-E8D683650A0C}" destId="{FB7319C6-2254-4F7B-AEB4-411A9F08A54A}" srcOrd="1" destOrd="0" presId="urn:microsoft.com/office/officeart/2005/8/layout/hProcess11"/>
    <dgm:cxn modelId="{E1E53FA1-4472-4EF4-9F5C-E5338E142CE6}" type="presParOf" srcId="{3972D84B-722D-44F8-912D-E8D683650A0C}" destId="{EA8E0A2D-825C-4A0D-A066-25205494D8D3}" srcOrd="2" destOrd="0" presId="urn:microsoft.com/office/officeart/2005/8/layout/hProcess11"/>
    <dgm:cxn modelId="{D98C2C76-8852-44C4-AFCF-82B4F0975515}" type="presParOf" srcId="{77C36E42-34BC-44B6-92C2-43B2C24DEBEA}" destId="{AA5E6322-DCF9-4C92-AE18-BCFABB5DA4C1}" srcOrd="7" destOrd="0" presId="urn:microsoft.com/office/officeart/2005/8/layout/hProcess11"/>
    <dgm:cxn modelId="{1A271C1A-C0D9-47C0-B9EF-BEC99AC13674}" type="presParOf" srcId="{77C36E42-34BC-44B6-92C2-43B2C24DEBEA}" destId="{3952BBF8-BD66-40DE-A1F2-2691FE7046DD}" srcOrd="8" destOrd="0" presId="urn:microsoft.com/office/officeart/2005/8/layout/hProcess11"/>
    <dgm:cxn modelId="{6E921AA8-2DF2-4526-9A56-CC945885F984}" type="presParOf" srcId="{3952BBF8-BD66-40DE-A1F2-2691FE7046DD}" destId="{D5052F7D-4D40-4C24-88ED-06B3D93C79D0}" srcOrd="0" destOrd="0" presId="urn:microsoft.com/office/officeart/2005/8/layout/hProcess11"/>
    <dgm:cxn modelId="{059D0622-894A-4256-BFDF-0DF6C6AECBF8}" type="presParOf" srcId="{3952BBF8-BD66-40DE-A1F2-2691FE7046DD}" destId="{BBC8A20A-4733-4C72-9316-6205998A6EE9}" srcOrd="1" destOrd="0" presId="urn:microsoft.com/office/officeart/2005/8/layout/hProcess11"/>
    <dgm:cxn modelId="{94DECD7A-6AD9-4400-948E-584E892199E3}" type="presParOf" srcId="{3952BBF8-BD66-40DE-A1F2-2691FE7046DD}" destId="{5D8AACF5-9875-459B-8F54-7ECEDA7380E2}" srcOrd="2" destOrd="0" presId="urn:microsoft.com/office/officeart/2005/8/layout/hProcess11"/>
    <dgm:cxn modelId="{057B82C9-61DA-42E6-93E2-74AF97EF0BF2}" type="presParOf" srcId="{77C36E42-34BC-44B6-92C2-43B2C24DEBEA}" destId="{3D6D7954-88A2-4094-A744-470E8306F038}" srcOrd="9" destOrd="0" presId="urn:microsoft.com/office/officeart/2005/8/layout/hProcess11"/>
    <dgm:cxn modelId="{2E12E1BD-D206-4439-B197-26FF1CB0709F}" type="presParOf" srcId="{77C36E42-34BC-44B6-92C2-43B2C24DEBEA}" destId="{1FD32D2D-351A-40F0-9D64-EEBCE51712F9}" srcOrd="10" destOrd="0" presId="urn:microsoft.com/office/officeart/2005/8/layout/hProcess11"/>
    <dgm:cxn modelId="{BA6C8709-92A1-4253-AC8F-2DA0577B853F}" type="presParOf" srcId="{1FD32D2D-351A-40F0-9D64-EEBCE51712F9}" destId="{F06A45C7-1196-490B-A6EC-E12F0D169408}" srcOrd="0" destOrd="0" presId="urn:microsoft.com/office/officeart/2005/8/layout/hProcess11"/>
    <dgm:cxn modelId="{0B532B06-F74D-4F94-9682-6F39B0315F31}" type="presParOf" srcId="{1FD32D2D-351A-40F0-9D64-EEBCE51712F9}" destId="{3324C3AD-0192-48C4-9017-FCB54F358791}" srcOrd="1" destOrd="0" presId="urn:microsoft.com/office/officeart/2005/8/layout/hProcess11"/>
    <dgm:cxn modelId="{CAD40C84-CB24-43CC-B9B7-D87590992BF6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More Modules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97205C23-2A32-4703-8AE0-DA402DC938B3}" type="presOf" srcId="{4526E0D1-AB07-4AE5-81E3-F356292CC4A6}" destId="{5D5647F7-DB78-4B23-B375-AB5FBD3F47D7}" srcOrd="0" destOrd="0" presId="urn:microsoft.com/office/officeart/2005/8/layout/hProcess11"/>
    <dgm:cxn modelId="{830EFF5A-48D9-4672-BFF1-C0F968FBF89C}" type="presOf" srcId="{A71135F7-CB2A-4E1A-AE25-B8A4B4D5908B}" destId="{ED3B38BD-9D30-47C2-91D2-7E06CFD77DA1}" srcOrd="0" destOrd="0" presId="urn:microsoft.com/office/officeart/2005/8/layout/hProcess11"/>
    <dgm:cxn modelId="{CC150D6A-314F-49CD-8DFA-CD5AD2517D3D}" type="presOf" srcId="{A6D97819-335A-4150-84F1-C4DF492007CA}" destId="{D5052F7D-4D40-4C24-88ED-06B3D93C79D0}" srcOrd="0" destOrd="0" presId="urn:microsoft.com/office/officeart/2005/8/layout/hProcess11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8B26F9D6-F612-489F-8B23-F8AD5D82CA74}" type="presOf" srcId="{11D918A4-4E48-4553-A8D5-06F2708313B0}" destId="{F06A45C7-1196-490B-A6EC-E12F0D169408}" srcOrd="0" destOrd="0" presId="urn:microsoft.com/office/officeart/2005/8/layout/hProcess11"/>
    <dgm:cxn modelId="{C8DDD2D8-D6C3-4051-BAD5-09D6F1D03107}" type="presOf" srcId="{D712B0C3-1BDA-4CF1-9E7B-B4BCE4BC5A05}" destId="{DE7CCA1C-A21B-4317-A038-316A91AE43F3}" srcOrd="0" destOrd="0" presId="urn:microsoft.com/office/officeart/2005/8/layout/hProcess11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C466ABB9-2368-49CC-BFF1-6923B8C9DFE0}" type="presOf" srcId="{4D6C167E-1AFF-4E55-BC01-51D57C433C6B}" destId="{56B4E266-A4A6-4049-81C0-651F17ADFE0F}" srcOrd="0" destOrd="0" presId="urn:microsoft.com/office/officeart/2005/8/layout/hProcess11"/>
    <dgm:cxn modelId="{F61C8D7F-66D0-4036-9FCC-BB06DFF5ADF0}" type="presOf" srcId="{3319F139-E460-424E-96E5-841A1A7E5F6F}" destId="{39C27239-F75D-4EE0-957B-0A8D74FD834E}" srcOrd="0" destOrd="0" presId="urn:microsoft.com/office/officeart/2005/8/layout/hProcess11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189C0C24-C6FE-47B0-8537-6C4A6E8CB497}" type="presParOf" srcId="{DE7CCA1C-A21B-4317-A038-316A91AE43F3}" destId="{4319D80C-BFC7-42A5-9151-A671888BCEF2}" srcOrd="0" destOrd="0" presId="urn:microsoft.com/office/officeart/2005/8/layout/hProcess11"/>
    <dgm:cxn modelId="{13519E56-9D0E-4ABC-BB4F-15AFA235406B}" type="presParOf" srcId="{DE7CCA1C-A21B-4317-A038-316A91AE43F3}" destId="{77C36E42-34BC-44B6-92C2-43B2C24DEBEA}" srcOrd="1" destOrd="0" presId="urn:microsoft.com/office/officeart/2005/8/layout/hProcess11"/>
    <dgm:cxn modelId="{4AFDF0CB-4FE2-45AD-8C38-3807759B67E1}" type="presParOf" srcId="{77C36E42-34BC-44B6-92C2-43B2C24DEBEA}" destId="{BBCC91FB-61DE-4EDF-8751-24CB9C90BF97}" srcOrd="0" destOrd="0" presId="urn:microsoft.com/office/officeart/2005/8/layout/hProcess11"/>
    <dgm:cxn modelId="{06900DAD-4C01-4E15-8EC7-8A5ED49E0692}" type="presParOf" srcId="{BBCC91FB-61DE-4EDF-8751-24CB9C90BF97}" destId="{5D5647F7-DB78-4B23-B375-AB5FBD3F47D7}" srcOrd="0" destOrd="0" presId="urn:microsoft.com/office/officeart/2005/8/layout/hProcess11"/>
    <dgm:cxn modelId="{F09AB6DE-A887-4303-99D1-E860D18DC51C}" type="presParOf" srcId="{BBCC91FB-61DE-4EDF-8751-24CB9C90BF97}" destId="{4C22CEA3-9167-4F22-AC4B-85E3B87180C1}" srcOrd="1" destOrd="0" presId="urn:microsoft.com/office/officeart/2005/8/layout/hProcess11"/>
    <dgm:cxn modelId="{81CCDDA0-2F2B-42E6-ACBA-CE88DCF8E481}" type="presParOf" srcId="{BBCC91FB-61DE-4EDF-8751-24CB9C90BF97}" destId="{4779DDFA-FF5C-442F-BBE1-EB4E0CA2DF1B}" srcOrd="2" destOrd="0" presId="urn:microsoft.com/office/officeart/2005/8/layout/hProcess11"/>
    <dgm:cxn modelId="{52EE6B6A-6E18-47A3-9CD6-000C12AC3D4C}" type="presParOf" srcId="{77C36E42-34BC-44B6-92C2-43B2C24DEBEA}" destId="{6992F7A8-0337-49A6-BB61-7416259C7554}" srcOrd="1" destOrd="0" presId="urn:microsoft.com/office/officeart/2005/8/layout/hProcess11"/>
    <dgm:cxn modelId="{3AAD8F71-0280-44DC-A83F-3E173CD368F0}" type="presParOf" srcId="{77C36E42-34BC-44B6-92C2-43B2C24DEBEA}" destId="{64DD8F98-0782-482D-B3E6-7DAA30206A13}" srcOrd="2" destOrd="0" presId="urn:microsoft.com/office/officeart/2005/8/layout/hProcess11"/>
    <dgm:cxn modelId="{0820B1F6-CD23-498B-9320-769338908833}" type="presParOf" srcId="{64DD8F98-0782-482D-B3E6-7DAA30206A13}" destId="{ED3B38BD-9D30-47C2-91D2-7E06CFD77DA1}" srcOrd="0" destOrd="0" presId="urn:microsoft.com/office/officeart/2005/8/layout/hProcess11"/>
    <dgm:cxn modelId="{CBB02FAF-FA22-4223-AC29-6D167FBC7CEE}" type="presParOf" srcId="{64DD8F98-0782-482D-B3E6-7DAA30206A13}" destId="{766E2764-88B6-4F5B-97C4-7B01FD988A07}" srcOrd="1" destOrd="0" presId="urn:microsoft.com/office/officeart/2005/8/layout/hProcess11"/>
    <dgm:cxn modelId="{A479D567-3096-4083-9C78-1E09638A6E42}" type="presParOf" srcId="{64DD8F98-0782-482D-B3E6-7DAA30206A13}" destId="{9D843396-DD95-460A-8A8B-EBA06D009541}" srcOrd="2" destOrd="0" presId="urn:microsoft.com/office/officeart/2005/8/layout/hProcess11"/>
    <dgm:cxn modelId="{D834D682-55AA-4CE9-9D47-908B7711F3B1}" type="presParOf" srcId="{77C36E42-34BC-44B6-92C2-43B2C24DEBEA}" destId="{34C5E484-AF19-4EB5-949A-2E1892013A2D}" srcOrd="3" destOrd="0" presId="urn:microsoft.com/office/officeart/2005/8/layout/hProcess11"/>
    <dgm:cxn modelId="{5E96A9E4-4A89-4A5B-B225-B98CACAA8A92}" type="presParOf" srcId="{77C36E42-34BC-44B6-92C2-43B2C24DEBEA}" destId="{746610A5-E8EB-43FD-AF47-5C42AF429B18}" srcOrd="4" destOrd="0" presId="urn:microsoft.com/office/officeart/2005/8/layout/hProcess11"/>
    <dgm:cxn modelId="{4A811B95-222A-46F3-B34C-825035D50CC1}" type="presParOf" srcId="{746610A5-E8EB-43FD-AF47-5C42AF429B18}" destId="{56B4E266-A4A6-4049-81C0-651F17ADFE0F}" srcOrd="0" destOrd="0" presId="urn:microsoft.com/office/officeart/2005/8/layout/hProcess11"/>
    <dgm:cxn modelId="{1F66F5EF-C5F9-41E8-BDF9-62EEE9CB151C}" type="presParOf" srcId="{746610A5-E8EB-43FD-AF47-5C42AF429B18}" destId="{C99E3998-C6F3-4CCE-B9F4-C27F9F1DADCB}" srcOrd="1" destOrd="0" presId="urn:microsoft.com/office/officeart/2005/8/layout/hProcess11"/>
    <dgm:cxn modelId="{ABD436B6-69F4-4E5E-8B7E-6DA71AB67E13}" type="presParOf" srcId="{746610A5-E8EB-43FD-AF47-5C42AF429B18}" destId="{C60E897C-A9D2-4608-8C9A-3315FA61752B}" srcOrd="2" destOrd="0" presId="urn:microsoft.com/office/officeart/2005/8/layout/hProcess11"/>
    <dgm:cxn modelId="{E564253B-3658-490D-8884-64A41A5CF881}" type="presParOf" srcId="{77C36E42-34BC-44B6-92C2-43B2C24DEBEA}" destId="{9EF18C16-D5CC-4059-AAAB-23A33940EC3E}" srcOrd="5" destOrd="0" presId="urn:microsoft.com/office/officeart/2005/8/layout/hProcess11"/>
    <dgm:cxn modelId="{BAE315CC-AB92-4832-BE5E-37AD8258D765}" type="presParOf" srcId="{77C36E42-34BC-44B6-92C2-43B2C24DEBEA}" destId="{3972D84B-722D-44F8-912D-E8D683650A0C}" srcOrd="6" destOrd="0" presId="urn:microsoft.com/office/officeart/2005/8/layout/hProcess11"/>
    <dgm:cxn modelId="{67433263-15D0-4946-8BFE-67BE640A9D79}" type="presParOf" srcId="{3972D84B-722D-44F8-912D-E8D683650A0C}" destId="{39C27239-F75D-4EE0-957B-0A8D74FD834E}" srcOrd="0" destOrd="0" presId="urn:microsoft.com/office/officeart/2005/8/layout/hProcess11"/>
    <dgm:cxn modelId="{6FC2DFDF-28ED-47CC-B71F-5F133DEF409A}" type="presParOf" srcId="{3972D84B-722D-44F8-912D-E8D683650A0C}" destId="{FB7319C6-2254-4F7B-AEB4-411A9F08A54A}" srcOrd="1" destOrd="0" presId="urn:microsoft.com/office/officeart/2005/8/layout/hProcess11"/>
    <dgm:cxn modelId="{2472D742-D74F-434B-8B4F-8BA51C085342}" type="presParOf" srcId="{3972D84B-722D-44F8-912D-E8D683650A0C}" destId="{EA8E0A2D-825C-4A0D-A066-25205494D8D3}" srcOrd="2" destOrd="0" presId="urn:microsoft.com/office/officeart/2005/8/layout/hProcess11"/>
    <dgm:cxn modelId="{65E79D1C-4B82-4D95-8F06-6CF2A54C9445}" type="presParOf" srcId="{77C36E42-34BC-44B6-92C2-43B2C24DEBEA}" destId="{AA5E6322-DCF9-4C92-AE18-BCFABB5DA4C1}" srcOrd="7" destOrd="0" presId="urn:microsoft.com/office/officeart/2005/8/layout/hProcess11"/>
    <dgm:cxn modelId="{7F2050CB-1D2E-4222-B5DB-4B57BBE73108}" type="presParOf" srcId="{77C36E42-34BC-44B6-92C2-43B2C24DEBEA}" destId="{3952BBF8-BD66-40DE-A1F2-2691FE7046DD}" srcOrd="8" destOrd="0" presId="urn:microsoft.com/office/officeart/2005/8/layout/hProcess11"/>
    <dgm:cxn modelId="{05349A03-A620-4456-8D76-14DED21F601C}" type="presParOf" srcId="{3952BBF8-BD66-40DE-A1F2-2691FE7046DD}" destId="{D5052F7D-4D40-4C24-88ED-06B3D93C79D0}" srcOrd="0" destOrd="0" presId="urn:microsoft.com/office/officeart/2005/8/layout/hProcess11"/>
    <dgm:cxn modelId="{E63EB1AC-8C45-423D-BEE9-B41BDC24D952}" type="presParOf" srcId="{3952BBF8-BD66-40DE-A1F2-2691FE7046DD}" destId="{BBC8A20A-4733-4C72-9316-6205998A6EE9}" srcOrd="1" destOrd="0" presId="urn:microsoft.com/office/officeart/2005/8/layout/hProcess11"/>
    <dgm:cxn modelId="{221B11BB-C2FB-4FA3-8F16-95EA90F36B94}" type="presParOf" srcId="{3952BBF8-BD66-40DE-A1F2-2691FE7046DD}" destId="{5D8AACF5-9875-459B-8F54-7ECEDA7380E2}" srcOrd="2" destOrd="0" presId="urn:microsoft.com/office/officeart/2005/8/layout/hProcess11"/>
    <dgm:cxn modelId="{E8131421-8486-4D00-A06E-4F88E1BDA2A9}" type="presParOf" srcId="{77C36E42-34BC-44B6-92C2-43B2C24DEBEA}" destId="{3D6D7954-88A2-4094-A744-470E8306F038}" srcOrd="9" destOrd="0" presId="urn:microsoft.com/office/officeart/2005/8/layout/hProcess11"/>
    <dgm:cxn modelId="{E572FA19-8591-4CA5-A07A-15BB2212E027}" type="presParOf" srcId="{77C36E42-34BC-44B6-92C2-43B2C24DEBEA}" destId="{1FD32D2D-351A-40F0-9D64-EEBCE51712F9}" srcOrd="10" destOrd="0" presId="urn:microsoft.com/office/officeart/2005/8/layout/hProcess11"/>
    <dgm:cxn modelId="{392BF303-17CC-4451-B36A-DBA64BF3E54B}" type="presParOf" srcId="{1FD32D2D-351A-40F0-9D64-EEBCE51712F9}" destId="{F06A45C7-1196-490B-A6EC-E12F0D169408}" srcOrd="0" destOrd="0" presId="urn:microsoft.com/office/officeart/2005/8/layout/hProcess11"/>
    <dgm:cxn modelId="{A2EF00A3-A51B-4FB1-9C3B-AA373E23EB81}" type="presParOf" srcId="{1FD32D2D-351A-40F0-9D64-EEBCE51712F9}" destId="{3324C3AD-0192-48C4-9017-FCB54F358791}" srcOrd="1" destOrd="0" presId="urn:microsoft.com/office/officeart/2005/8/layout/hProcess11"/>
    <dgm:cxn modelId="{5E7A6927-5D62-4C7C-839E-C85A05A68E93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More Modules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5AA10A4F-A1DF-4E2B-9382-ED1428D12004}" type="presOf" srcId="{A71135F7-CB2A-4E1A-AE25-B8A4B4D5908B}" destId="{ED3B38BD-9D30-47C2-91D2-7E06CFD77DA1}" srcOrd="0" destOrd="0" presId="urn:microsoft.com/office/officeart/2005/8/layout/hProcess11"/>
    <dgm:cxn modelId="{73AE1035-C4AA-4E80-A545-F0C512D06B8A}" type="presOf" srcId="{A6D97819-335A-4150-84F1-C4DF492007CA}" destId="{D5052F7D-4D40-4C24-88ED-06B3D93C79D0}" srcOrd="0" destOrd="0" presId="urn:microsoft.com/office/officeart/2005/8/layout/hProcess11"/>
    <dgm:cxn modelId="{CF7A989F-F479-456A-861E-DE2AA7F03A5E}" type="presOf" srcId="{4D6C167E-1AFF-4E55-BC01-51D57C433C6B}" destId="{56B4E266-A4A6-4049-81C0-651F17ADFE0F}" srcOrd="0" destOrd="0" presId="urn:microsoft.com/office/officeart/2005/8/layout/hProcess11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75020BBA-2D8F-4750-B461-A02D7E15F2E8}" type="presOf" srcId="{11D918A4-4E48-4553-A8D5-06F2708313B0}" destId="{F06A45C7-1196-490B-A6EC-E12F0D169408}" srcOrd="0" destOrd="0" presId="urn:microsoft.com/office/officeart/2005/8/layout/hProcess11"/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1151FE20-EE58-40F7-AC9E-B942F9F74959}" type="presOf" srcId="{3319F139-E460-424E-96E5-841A1A7E5F6F}" destId="{39C27239-F75D-4EE0-957B-0A8D74FD834E}" srcOrd="0" destOrd="0" presId="urn:microsoft.com/office/officeart/2005/8/layout/hProcess11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725A5DB5-7059-4756-A16D-571D7B7E8130}" type="presOf" srcId="{4526E0D1-AB07-4AE5-81E3-F356292CC4A6}" destId="{5D5647F7-DB78-4B23-B375-AB5FBD3F47D7}" srcOrd="0" destOrd="0" presId="urn:microsoft.com/office/officeart/2005/8/layout/hProcess11"/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368CC0CF-B265-49F1-9C79-B67937142956}" type="presOf" srcId="{D712B0C3-1BDA-4CF1-9E7B-B4BCE4BC5A05}" destId="{DE7CCA1C-A21B-4317-A038-316A91AE43F3}" srcOrd="0" destOrd="0" presId="urn:microsoft.com/office/officeart/2005/8/layout/hProcess11"/>
    <dgm:cxn modelId="{E802AEB5-F63B-4052-A607-05426D9D9191}" type="presParOf" srcId="{DE7CCA1C-A21B-4317-A038-316A91AE43F3}" destId="{4319D80C-BFC7-42A5-9151-A671888BCEF2}" srcOrd="0" destOrd="0" presId="urn:microsoft.com/office/officeart/2005/8/layout/hProcess11"/>
    <dgm:cxn modelId="{3C8A0700-C8F6-4FFF-8257-A7C4EEE06AAA}" type="presParOf" srcId="{DE7CCA1C-A21B-4317-A038-316A91AE43F3}" destId="{77C36E42-34BC-44B6-92C2-43B2C24DEBEA}" srcOrd="1" destOrd="0" presId="urn:microsoft.com/office/officeart/2005/8/layout/hProcess11"/>
    <dgm:cxn modelId="{CD850A9E-1D92-4BFE-8D43-E5879E166615}" type="presParOf" srcId="{77C36E42-34BC-44B6-92C2-43B2C24DEBEA}" destId="{BBCC91FB-61DE-4EDF-8751-24CB9C90BF97}" srcOrd="0" destOrd="0" presId="urn:microsoft.com/office/officeart/2005/8/layout/hProcess11"/>
    <dgm:cxn modelId="{16505A7E-18D6-4AB7-8AAA-ABCB45BA80E4}" type="presParOf" srcId="{BBCC91FB-61DE-4EDF-8751-24CB9C90BF97}" destId="{5D5647F7-DB78-4B23-B375-AB5FBD3F47D7}" srcOrd="0" destOrd="0" presId="urn:microsoft.com/office/officeart/2005/8/layout/hProcess11"/>
    <dgm:cxn modelId="{BECF3636-8EAE-495C-BE91-8B3C0692016B}" type="presParOf" srcId="{BBCC91FB-61DE-4EDF-8751-24CB9C90BF97}" destId="{4C22CEA3-9167-4F22-AC4B-85E3B87180C1}" srcOrd="1" destOrd="0" presId="urn:microsoft.com/office/officeart/2005/8/layout/hProcess11"/>
    <dgm:cxn modelId="{29BCC324-5A2A-4AC3-A696-AD9B01C40315}" type="presParOf" srcId="{BBCC91FB-61DE-4EDF-8751-24CB9C90BF97}" destId="{4779DDFA-FF5C-442F-BBE1-EB4E0CA2DF1B}" srcOrd="2" destOrd="0" presId="urn:microsoft.com/office/officeart/2005/8/layout/hProcess11"/>
    <dgm:cxn modelId="{B2814F9B-811A-446F-9B5D-E62E3A474495}" type="presParOf" srcId="{77C36E42-34BC-44B6-92C2-43B2C24DEBEA}" destId="{6992F7A8-0337-49A6-BB61-7416259C7554}" srcOrd="1" destOrd="0" presId="urn:microsoft.com/office/officeart/2005/8/layout/hProcess11"/>
    <dgm:cxn modelId="{7C85A144-631F-4760-A910-48F1B02D1E12}" type="presParOf" srcId="{77C36E42-34BC-44B6-92C2-43B2C24DEBEA}" destId="{64DD8F98-0782-482D-B3E6-7DAA30206A13}" srcOrd="2" destOrd="0" presId="urn:microsoft.com/office/officeart/2005/8/layout/hProcess11"/>
    <dgm:cxn modelId="{F59ED38A-BAF5-4F58-86C5-0FB8A783B723}" type="presParOf" srcId="{64DD8F98-0782-482D-B3E6-7DAA30206A13}" destId="{ED3B38BD-9D30-47C2-91D2-7E06CFD77DA1}" srcOrd="0" destOrd="0" presId="urn:microsoft.com/office/officeart/2005/8/layout/hProcess11"/>
    <dgm:cxn modelId="{6021F646-5D57-43D3-956A-8202784953EC}" type="presParOf" srcId="{64DD8F98-0782-482D-B3E6-7DAA30206A13}" destId="{766E2764-88B6-4F5B-97C4-7B01FD988A07}" srcOrd="1" destOrd="0" presId="urn:microsoft.com/office/officeart/2005/8/layout/hProcess11"/>
    <dgm:cxn modelId="{C080D1EE-1A44-4659-ACF0-785D47FF2931}" type="presParOf" srcId="{64DD8F98-0782-482D-B3E6-7DAA30206A13}" destId="{9D843396-DD95-460A-8A8B-EBA06D009541}" srcOrd="2" destOrd="0" presId="urn:microsoft.com/office/officeart/2005/8/layout/hProcess11"/>
    <dgm:cxn modelId="{3C401094-E4A0-400D-BD6E-EF68CEE400E4}" type="presParOf" srcId="{77C36E42-34BC-44B6-92C2-43B2C24DEBEA}" destId="{34C5E484-AF19-4EB5-949A-2E1892013A2D}" srcOrd="3" destOrd="0" presId="urn:microsoft.com/office/officeart/2005/8/layout/hProcess11"/>
    <dgm:cxn modelId="{781C0DC9-1FE1-462F-BDE0-726707E5EE6D}" type="presParOf" srcId="{77C36E42-34BC-44B6-92C2-43B2C24DEBEA}" destId="{746610A5-E8EB-43FD-AF47-5C42AF429B18}" srcOrd="4" destOrd="0" presId="urn:microsoft.com/office/officeart/2005/8/layout/hProcess11"/>
    <dgm:cxn modelId="{B3576341-C699-40AA-A852-75B55277E55C}" type="presParOf" srcId="{746610A5-E8EB-43FD-AF47-5C42AF429B18}" destId="{56B4E266-A4A6-4049-81C0-651F17ADFE0F}" srcOrd="0" destOrd="0" presId="urn:microsoft.com/office/officeart/2005/8/layout/hProcess11"/>
    <dgm:cxn modelId="{1E564C10-5DF7-477D-A481-77A67D2883B1}" type="presParOf" srcId="{746610A5-E8EB-43FD-AF47-5C42AF429B18}" destId="{C99E3998-C6F3-4CCE-B9F4-C27F9F1DADCB}" srcOrd="1" destOrd="0" presId="urn:microsoft.com/office/officeart/2005/8/layout/hProcess11"/>
    <dgm:cxn modelId="{706AFC21-762C-4B63-BE75-E40526A29C8E}" type="presParOf" srcId="{746610A5-E8EB-43FD-AF47-5C42AF429B18}" destId="{C60E897C-A9D2-4608-8C9A-3315FA61752B}" srcOrd="2" destOrd="0" presId="urn:microsoft.com/office/officeart/2005/8/layout/hProcess11"/>
    <dgm:cxn modelId="{2878EDC0-D576-4139-AF12-66AC33EEE1CD}" type="presParOf" srcId="{77C36E42-34BC-44B6-92C2-43B2C24DEBEA}" destId="{9EF18C16-D5CC-4059-AAAB-23A33940EC3E}" srcOrd="5" destOrd="0" presId="urn:microsoft.com/office/officeart/2005/8/layout/hProcess11"/>
    <dgm:cxn modelId="{580EB60D-F007-4BF8-8444-53E135258A21}" type="presParOf" srcId="{77C36E42-34BC-44B6-92C2-43B2C24DEBEA}" destId="{3972D84B-722D-44F8-912D-E8D683650A0C}" srcOrd="6" destOrd="0" presId="urn:microsoft.com/office/officeart/2005/8/layout/hProcess11"/>
    <dgm:cxn modelId="{B56990DB-1F95-496C-8AF5-4CBD883A65B3}" type="presParOf" srcId="{3972D84B-722D-44F8-912D-E8D683650A0C}" destId="{39C27239-F75D-4EE0-957B-0A8D74FD834E}" srcOrd="0" destOrd="0" presId="urn:microsoft.com/office/officeart/2005/8/layout/hProcess11"/>
    <dgm:cxn modelId="{FDAEA451-8872-4134-A5FB-D0003FF61CF3}" type="presParOf" srcId="{3972D84B-722D-44F8-912D-E8D683650A0C}" destId="{FB7319C6-2254-4F7B-AEB4-411A9F08A54A}" srcOrd="1" destOrd="0" presId="urn:microsoft.com/office/officeart/2005/8/layout/hProcess11"/>
    <dgm:cxn modelId="{12414309-468A-459D-AEEE-0CDC48C45B7F}" type="presParOf" srcId="{3972D84B-722D-44F8-912D-E8D683650A0C}" destId="{EA8E0A2D-825C-4A0D-A066-25205494D8D3}" srcOrd="2" destOrd="0" presId="urn:microsoft.com/office/officeart/2005/8/layout/hProcess11"/>
    <dgm:cxn modelId="{567B3A18-AC36-43DA-AC65-9403E8FDD062}" type="presParOf" srcId="{77C36E42-34BC-44B6-92C2-43B2C24DEBEA}" destId="{AA5E6322-DCF9-4C92-AE18-BCFABB5DA4C1}" srcOrd="7" destOrd="0" presId="urn:microsoft.com/office/officeart/2005/8/layout/hProcess11"/>
    <dgm:cxn modelId="{588EEA25-DDA7-4344-877C-77ADCB413E6B}" type="presParOf" srcId="{77C36E42-34BC-44B6-92C2-43B2C24DEBEA}" destId="{3952BBF8-BD66-40DE-A1F2-2691FE7046DD}" srcOrd="8" destOrd="0" presId="urn:microsoft.com/office/officeart/2005/8/layout/hProcess11"/>
    <dgm:cxn modelId="{5D738B3F-49B9-40AF-B01A-285E538F4FC8}" type="presParOf" srcId="{3952BBF8-BD66-40DE-A1F2-2691FE7046DD}" destId="{D5052F7D-4D40-4C24-88ED-06B3D93C79D0}" srcOrd="0" destOrd="0" presId="urn:microsoft.com/office/officeart/2005/8/layout/hProcess11"/>
    <dgm:cxn modelId="{E39FEB25-AE32-454A-B37B-9334D7D22106}" type="presParOf" srcId="{3952BBF8-BD66-40DE-A1F2-2691FE7046DD}" destId="{BBC8A20A-4733-4C72-9316-6205998A6EE9}" srcOrd="1" destOrd="0" presId="urn:microsoft.com/office/officeart/2005/8/layout/hProcess11"/>
    <dgm:cxn modelId="{F44F7B18-E8F7-458F-B692-E5FF714FC563}" type="presParOf" srcId="{3952BBF8-BD66-40DE-A1F2-2691FE7046DD}" destId="{5D8AACF5-9875-459B-8F54-7ECEDA7380E2}" srcOrd="2" destOrd="0" presId="urn:microsoft.com/office/officeart/2005/8/layout/hProcess11"/>
    <dgm:cxn modelId="{C3F11DEE-405F-497B-87E4-B1EAA165B140}" type="presParOf" srcId="{77C36E42-34BC-44B6-92C2-43B2C24DEBEA}" destId="{3D6D7954-88A2-4094-A744-470E8306F038}" srcOrd="9" destOrd="0" presId="urn:microsoft.com/office/officeart/2005/8/layout/hProcess11"/>
    <dgm:cxn modelId="{55492E60-E73B-4182-85FF-E0E0C0C1EF53}" type="presParOf" srcId="{77C36E42-34BC-44B6-92C2-43B2C24DEBEA}" destId="{1FD32D2D-351A-40F0-9D64-EEBCE51712F9}" srcOrd="10" destOrd="0" presId="urn:microsoft.com/office/officeart/2005/8/layout/hProcess11"/>
    <dgm:cxn modelId="{FAFF7AA1-A9C1-4969-BC4B-33FF598E3AF0}" type="presParOf" srcId="{1FD32D2D-351A-40F0-9D64-EEBCE51712F9}" destId="{F06A45C7-1196-490B-A6EC-E12F0D169408}" srcOrd="0" destOrd="0" presId="urn:microsoft.com/office/officeart/2005/8/layout/hProcess11"/>
    <dgm:cxn modelId="{B0F447A3-6C3E-4D10-9CF5-C42B2285E38A}" type="presParOf" srcId="{1FD32D2D-351A-40F0-9D64-EEBCE51712F9}" destId="{3324C3AD-0192-48C4-9017-FCB54F358791}" srcOrd="1" destOrd="0" presId="urn:microsoft.com/office/officeart/2005/8/layout/hProcess11"/>
    <dgm:cxn modelId="{F5B29CC0-848B-471B-96AA-0EF716CAFF79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More Modules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77309416-AC6A-4ED3-88D7-C5EB3DABE857}" type="presOf" srcId="{A6D97819-335A-4150-84F1-C4DF492007CA}" destId="{D5052F7D-4D40-4C24-88ED-06B3D93C79D0}" srcOrd="0" destOrd="0" presId="urn:microsoft.com/office/officeart/2005/8/layout/hProcess11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37A6BEE7-B223-4226-8C5B-B7304C797563}" type="presOf" srcId="{A71135F7-CB2A-4E1A-AE25-B8A4B4D5908B}" destId="{ED3B38BD-9D30-47C2-91D2-7E06CFD77DA1}" srcOrd="0" destOrd="0" presId="urn:microsoft.com/office/officeart/2005/8/layout/hProcess11"/>
    <dgm:cxn modelId="{97E310F0-0798-4808-BD65-2148F1E451CF}" type="presOf" srcId="{4526E0D1-AB07-4AE5-81E3-F356292CC4A6}" destId="{5D5647F7-DB78-4B23-B375-AB5FBD3F47D7}" srcOrd="0" destOrd="0" presId="urn:microsoft.com/office/officeart/2005/8/layout/hProcess11"/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358D51A2-35B0-446C-B674-73B5DDD05A0F}" type="presOf" srcId="{D712B0C3-1BDA-4CF1-9E7B-B4BCE4BC5A05}" destId="{DE7CCA1C-A21B-4317-A038-316A91AE43F3}" srcOrd="0" destOrd="0" presId="urn:microsoft.com/office/officeart/2005/8/layout/hProcess11"/>
    <dgm:cxn modelId="{8535B613-DE61-45FB-B187-66A13A3B1D93}" type="presOf" srcId="{3319F139-E460-424E-96E5-841A1A7E5F6F}" destId="{39C27239-F75D-4EE0-957B-0A8D74FD834E}" srcOrd="0" destOrd="0" presId="urn:microsoft.com/office/officeart/2005/8/layout/hProcess11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BD0ADE5C-7F09-4534-B6B7-D612CFD0A40F}" type="presOf" srcId="{4D6C167E-1AFF-4E55-BC01-51D57C433C6B}" destId="{56B4E266-A4A6-4049-81C0-651F17ADFE0F}" srcOrd="0" destOrd="0" presId="urn:microsoft.com/office/officeart/2005/8/layout/hProcess11"/>
    <dgm:cxn modelId="{B5D58DCD-3BC7-4F8B-8575-14EF70F44916}" type="presOf" srcId="{11D918A4-4E48-4553-A8D5-06F2708313B0}" destId="{F06A45C7-1196-490B-A6EC-E12F0D169408}" srcOrd="0" destOrd="0" presId="urn:microsoft.com/office/officeart/2005/8/layout/hProcess11"/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A5DEA4A8-A25A-4988-9662-9F950D61A9DE}" type="presParOf" srcId="{DE7CCA1C-A21B-4317-A038-316A91AE43F3}" destId="{4319D80C-BFC7-42A5-9151-A671888BCEF2}" srcOrd="0" destOrd="0" presId="urn:microsoft.com/office/officeart/2005/8/layout/hProcess11"/>
    <dgm:cxn modelId="{35F473F9-06E9-453C-BF69-C69DEEF1914D}" type="presParOf" srcId="{DE7CCA1C-A21B-4317-A038-316A91AE43F3}" destId="{77C36E42-34BC-44B6-92C2-43B2C24DEBEA}" srcOrd="1" destOrd="0" presId="urn:microsoft.com/office/officeart/2005/8/layout/hProcess11"/>
    <dgm:cxn modelId="{69E3F0B4-0E0B-4B4A-9DC2-72CD623045A1}" type="presParOf" srcId="{77C36E42-34BC-44B6-92C2-43B2C24DEBEA}" destId="{BBCC91FB-61DE-4EDF-8751-24CB9C90BF97}" srcOrd="0" destOrd="0" presId="urn:microsoft.com/office/officeart/2005/8/layout/hProcess11"/>
    <dgm:cxn modelId="{C78BEC0F-BFF1-44C9-B8A4-23F544F5B7F2}" type="presParOf" srcId="{BBCC91FB-61DE-4EDF-8751-24CB9C90BF97}" destId="{5D5647F7-DB78-4B23-B375-AB5FBD3F47D7}" srcOrd="0" destOrd="0" presId="urn:microsoft.com/office/officeart/2005/8/layout/hProcess11"/>
    <dgm:cxn modelId="{E5710FE0-97E0-46FC-9343-30BB33830E53}" type="presParOf" srcId="{BBCC91FB-61DE-4EDF-8751-24CB9C90BF97}" destId="{4C22CEA3-9167-4F22-AC4B-85E3B87180C1}" srcOrd="1" destOrd="0" presId="urn:microsoft.com/office/officeart/2005/8/layout/hProcess11"/>
    <dgm:cxn modelId="{33B80778-1BB9-47EA-A137-D3F698DD180C}" type="presParOf" srcId="{BBCC91FB-61DE-4EDF-8751-24CB9C90BF97}" destId="{4779DDFA-FF5C-442F-BBE1-EB4E0CA2DF1B}" srcOrd="2" destOrd="0" presId="urn:microsoft.com/office/officeart/2005/8/layout/hProcess11"/>
    <dgm:cxn modelId="{2BE67629-73DC-4A1D-BF6A-00B56519992B}" type="presParOf" srcId="{77C36E42-34BC-44B6-92C2-43B2C24DEBEA}" destId="{6992F7A8-0337-49A6-BB61-7416259C7554}" srcOrd="1" destOrd="0" presId="urn:microsoft.com/office/officeart/2005/8/layout/hProcess11"/>
    <dgm:cxn modelId="{4CBAE427-CCEC-4FA4-90CD-C1967A70C738}" type="presParOf" srcId="{77C36E42-34BC-44B6-92C2-43B2C24DEBEA}" destId="{64DD8F98-0782-482D-B3E6-7DAA30206A13}" srcOrd="2" destOrd="0" presId="urn:microsoft.com/office/officeart/2005/8/layout/hProcess11"/>
    <dgm:cxn modelId="{802C2994-11A6-4A22-BD1D-1F2038C0E4DF}" type="presParOf" srcId="{64DD8F98-0782-482D-B3E6-7DAA30206A13}" destId="{ED3B38BD-9D30-47C2-91D2-7E06CFD77DA1}" srcOrd="0" destOrd="0" presId="urn:microsoft.com/office/officeart/2005/8/layout/hProcess11"/>
    <dgm:cxn modelId="{B52C2240-0F01-49D6-A2CD-89DAF9768AD7}" type="presParOf" srcId="{64DD8F98-0782-482D-B3E6-7DAA30206A13}" destId="{766E2764-88B6-4F5B-97C4-7B01FD988A07}" srcOrd="1" destOrd="0" presId="urn:microsoft.com/office/officeart/2005/8/layout/hProcess11"/>
    <dgm:cxn modelId="{74716033-48EF-45A4-A791-EB45BF720FEC}" type="presParOf" srcId="{64DD8F98-0782-482D-B3E6-7DAA30206A13}" destId="{9D843396-DD95-460A-8A8B-EBA06D009541}" srcOrd="2" destOrd="0" presId="urn:microsoft.com/office/officeart/2005/8/layout/hProcess11"/>
    <dgm:cxn modelId="{5FBD1558-C839-4A30-BFB8-C5EC717900C7}" type="presParOf" srcId="{77C36E42-34BC-44B6-92C2-43B2C24DEBEA}" destId="{34C5E484-AF19-4EB5-949A-2E1892013A2D}" srcOrd="3" destOrd="0" presId="urn:microsoft.com/office/officeart/2005/8/layout/hProcess11"/>
    <dgm:cxn modelId="{EB9E203B-FE33-473E-A6F3-1437C99B65DE}" type="presParOf" srcId="{77C36E42-34BC-44B6-92C2-43B2C24DEBEA}" destId="{746610A5-E8EB-43FD-AF47-5C42AF429B18}" srcOrd="4" destOrd="0" presId="urn:microsoft.com/office/officeart/2005/8/layout/hProcess11"/>
    <dgm:cxn modelId="{45DE32B8-125E-4E66-A25B-5A9E8D96708A}" type="presParOf" srcId="{746610A5-E8EB-43FD-AF47-5C42AF429B18}" destId="{56B4E266-A4A6-4049-81C0-651F17ADFE0F}" srcOrd="0" destOrd="0" presId="urn:microsoft.com/office/officeart/2005/8/layout/hProcess11"/>
    <dgm:cxn modelId="{5253451B-DE13-4D7A-8409-F29806CE6C3F}" type="presParOf" srcId="{746610A5-E8EB-43FD-AF47-5C42AF429B18}" destId="{C99E3998-C6F3-4CCE-B9F4-C27F9F1DADCB}" srcOrd="1" destOrd="0" presId="urn:microsoft.com/office/officeart/2005/8/layout/hProcess11"/>
    <dgm:cxn modelId="{398F5EAE-33A7-4C1B-BA7F-3D1238AF005F}" type="presParOf" srcId="{746610A5-E8EB-43FD-AF47-5C42AF429B18}" destId="{C60E897C-A9D2-4608-8C9A-3315FA61752B}" srcOrd="2" destOrd="0" presId="urn:microsoft.com/office/officeart/2005/8/layout/hProcess11"/>
    <dgm:cxn modelId="{EEB835D3-2354-446A-8282-2364C47B05A1}" type="presParOf" srcId="{77C36E42-34BC-44B6-92C2-43B2C24DEBEA}" destId="{9EF18C16-D5CC-4059-AAAB-23A33940EC3E}" srcOrd="5" destOrd="0" presId="urn:microsoft.com/office/officeart/2005/8/layout/hProcess11"/>
    <dgm:cxn modelId="{0873B263-08EF-4A29-9A57-B7ED4872D410}" type="presParOf" srcId="{77C36E42-34BC-44B6-92C2-43B2C24DEBEA}" destId="{3972D84B-722D-44F8-912D-E8D683650A0C}" srcOrd="6" destOrd="0" presId="urn:microsoft.com/office/officeart/2005/8/layout/hProcess11"/>
    <dgm:cxn modelId="{EAB9C9C3-8315-4EBF-BE96-5E5DC8D56F2D}" type="presParOf" srcId="{3972D84B-722D-44F8-912D-E8D683650A0C}" destId="{39C27239-F75D-4EE0-957B-0A8D74FD834E}" srcOrd="0" destOrd="0" presId="urn:microsoft.com/office/officeart/2005/8/layout/hProcess11"/>
    <dgm:cxn modelId="{9AABABA6-4C2A-4E53-95C2-9E4D5A029C45}" type="presParOf" srcId="{3972D84B-722D-44F8-912D-E8D683650A0C}" destId="{FB7319C6-2254-4F7B-AEB4-411A9F08A54A}" srcOrd="1" destOrd="0" presId="urn:microsoft.com/office/officeart/2005/8/layout/hProcess11"/>
    <dgm:cxn modelId="{5E43C403-A0F5-433E-88A8-D0D368806676}" type="presParOf" srcId="{3972D84B-722D-44F8-912D-E8D683650A0C}" destId="{EA8E0A2D-825C-4A0D-A066-25205494D8D3}" srcOrd="2" destOrd="0" presId="urn:microsoft.com/office/officeart/2005/8/layout/hProcess11"/>
    <dgm:cxn modelId="{25B7C294-B029-42EA-8684-D034D43307A2}" type="presParOf" srcId="{77C36E42-34BC-44B6-92C2-43B2C24DEBEA}" destId="{AA5E6322-DCF9-4C92-AE18-BCFABB5DA4C1}" srcOrd="7" destOrd="0" presId="urn:microsoft.com/office/officeart/2005/8/layout/hProcess11"/>
    <dgm:cxn modelId="{069BADF3-AD7E-4045-A0AC-BF8F84C94471}" type="presParOf" srcId="{77C36E42-34BC-44B6-92C2-43B2C24DEBEA}" destId="{3952BBF8-BD66-40DE-A1F2-2691FE7046DD}" srcOrd="8" destOrd="0" presId="urn:microsoft.com/office/officeart/2005/8/layout/hProcess11"/>
    <dgm:cxn modelId="{1DF17963-545C-4E3A-AD5C-2EEC5B046D44}" type="presParOf" srcId="{3952BBF8-BD66-40DE-A1F2-2691FE7046DD}" destId="{D5052F7D-4D40-4C24-88ED-06B3D93C79D0}" srcOrd="0" destOrd="0" presId="urn:microsoft.com/office/officeart/2005/8/layout/hProcess11"/>
    <dgm:cxn modelId="{AD1DA36A-1B70-46B0-B653-441165CC4010}" type="presParOf" srcId="{3952BBF8-BD66-40DE-A1F2-2691FE7046DD}" destId="{BBC8A20A-4733-4C72-9316-6205998A6EE9}" srcOrd="1" destOrd="0" presId="urn:microsoft.com/office/officeart/2005/8/layout/hProcess11"/>
    <dgm:cxn modelId="{3A7A5C39-6274-4374-92AF-2629E209E431}" type="presParOf" srcId="{3952BBF8-BD66-40DE-A1F2-2691FE7046DD}" destId="{5D8AACF5-9875-459B-8F54-7ECEDA7380E2}" srcOrd="2" destOrd="0" presId="urn:microsoft.com/office/officeart/2005/8/layout/hProcess11"/>
    <dgm:cxn modelId="{3F859407-9E0C-49D4-B538-4A101E7BACF1}" type="presParOf" srcId="{77C36E42-34BC-44B6-92C2-43B2C24DEBEA}" destId="{3D6D7954-88A2-4094-A744-470E8306F038}" srcOrd="9" destOrd="0" presId="urn:microsoft.com/office/officeart/2005/8/layout/hProcess11"/>
    <dgm:cxn modelId="{77D0598C-4802-43FD-9C4C-646F499860A7}" type="presParOf" srcId="{77C36E42-34BC-44B6-92C2-43B2C24DEBEA}" destId="{1FD32D2D-351A-40F0-9D64-EEBCE51712F9}" srcOrd="10" destOrd="0" presId="urn:microsoft.com/office/officeart/2005/8/layout/hProcess11"/>
    <dgm:cxn modelId="{23C02E5B-8465-4B49-A2B2-E63AD4FD31CC}" type="presParOf" srcId="{1FD32D2D-351A-40F0-9D64-EEBCE51712F9}" destId="{F06A45C7-1196-490B-A6EC-E12F0D169408}" srcOrd="0" destOrd="0" presId="urn:microsoft.com/office/officeart/2005/8/layout/hProcess11"/>
    <dgm:cxn modelId="{75EE254A-B106-477C-9DA6-0EE6B089A852}" type="presParOf" srcId="{1FD32D2D-351A-40F0-9D64-EEBCE51712F9}" destId="{3324C3AD-0192-48C4-9017-FCB54F358791}" srcOrd="1" destOrd="0" presId="urn:microsoft.com/office/officeart/2005/8/layout/hProcess11"/>
    <dgm:cxn modelId="{A0391DFD-6994-4CC9-9BE9-569195676C8B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More Modules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C2BFB5FA-8969-49DC-BF04-46C1B9A12B80}" type="presOf" srcId="{3319F139-E460-424E-96E5-841A1A7E5F6F}" destId="{39C27239-F75D-4EE0-957B-0A8D74FD834E}" srcOrd="0" destOrd="0" presId="urn:microsoft.com/office/officeart/2005/8/layout/hProcess11"/>
    <dgm:cxn modelId="{F93529B9-1744-4E82-A6CD-0B4E4628671F}" type="presOf" srcId="{4D6C167E-1AFF-4E55-BC01-51D57C433C6B}" destId="{56B4E266-A4A6-4049-81C0-651F17ADFE0F}" srcOrd="0" destOrd="0" presId="urn:microsoft.com/office/officeart/2005/8/layout/hProcess11"/>
    <dgm:cxn modelId="{0E819260-598E-4765-A8C0-CDBBC5821677}" type="presOf" srcId="{A6D97819-335A-4150-84F1-C4DF492007CA}" destId="{D5052F7D-4D40-4C24-88ED-06B3D93C79D0}" srcOrd="0" destOrd="0" presId="urn:microsoft.com/office/officeart/2005/8/layout/hProcess11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DD1DC449-FD0D-43EA-8A93-D33CA4B4A3C7}" type="presOf" srcId="{D712B0C3-1BDA-4CF1-9E7B-B4BCE4BC5A05}" destId="{DE7CCA1C-A21B-4317-A038-316A91AE43F3}" srcOrd="0" destOrd="0" presId="urn:microsoft.com/office/officeart/2005/8/layout/hProcess11"/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D3DB9E72-EA4D-4AC3-A40F-E15D991D7D58}" type="presOf" srcId="{A71135F7-CB2A-4E1A-AE25-B8A4B4D5908B}" destId="{ED3B38BD-9D30-47C2-91D2-7E06CFD77DA1}" srcOrd="0" destOrd="0" presId="urn:microsoft.com/office/officeart/2005/8/layout/hProcess11"/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47A88273-5B77-44F2-A069-F0B536A149B2}" type="presOf" srcId="{4526E0D1-AB07-4AE5-81E3-F356292CC4A6}" destId="{5D5647F7-DB78-4B23-B375-AB5FBD3F47D7}" srcOrd="0" destOrd="0" presId="urn:microsoft.com/office/officeart/2005/8/layout/hProcess11"/>
    <dgm:cxn modelId="{BF4EB7B3-C2C2-4012-B6C2-BDCBC1AFBD6E}" type="presOf" srcId="{11D918A4-4E48-4553-A8D5-06F2708313B0}" destId="{F06A45C7-1196-490B-A6EC-E12F0D169408}" srcOrd="0" destOrd="0" presId="urn:microsoft.com/office/officeart/2005/8/layout/hProcess11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8D47D53E-D73B-4B3B-A7E0-47FD4B2B2AF1}" type="presParOf" srcId="{DE7CCA1C-A21B-4317-A038-316A91AE43F3}" destId="{4319D80C-BFC7-42A5-9151-A671888BCEF2}" srcOrd="0" destOrd="0" presId="urn:microsoft.com/office/officeart/2005/8/layout/hProcess11"/>
    <dgm:cxn modelId="{D52097F8-BDFC-42AA-BCBF-BECC828635BF}" type="presParOf" srcId="{DE7CCA1C-A21B-4317-A038-316A91AE43F3}" destId="{77C36E42-34BC-44B6-92C2-43B2C24DEBEA}" srcOrd="1" destOrd="0" presId="urn:microsoft.com/office/officeart/2005/8/layout/hProcess11"/>
    <dgm:cxn modelId="{8BB2C2F0-7BE7-471D-B08B-1097AB2F2EF3}" type="presParOf" srcId="{77C36E42-34BC-44B6-92C2-43B2C24DEBEA}" destId="{BBCC91FB-61DE-4EDF-8751-24CB9C90BF97}" srcOrd="0" destOrd="0" presId="urn:microsoft.com/office/officeart/2005/8/layout/hProcess11"/>
    <dgm:cxn modelId="{D9188C66-5ABD-4BD3-89B3-B7EA24F9D086}" type="presParOf" srcId="{BBCC91FB-61DE-4EDF-8751-24CB9C90BF97}" destId="{5D5647F7-DB78-4B23-B375-AB5FBD3F47D7}" srcOrd="0" destOrd="0" presId="urn:microsoft.com/office/officeart/2005/8/layout/hProcess11"/>
    <dgm:cxn modelId="{C23D5D86-289E-4BD3-BDA3-03C9A78FB87B}" type="presParOf" srcId="{BBCC91FB-61DE-4EDF-8751-24CB9C90BF97}" destId="{4C22CEA3-9167-4F22-AC4B-85E3B87180C1}" srcOrd="1" destOrd="0" presId="urn:microsoft.com/office/officeart/2005/8/layout/hProcess11"/>
    <dgm:cxn modelId="{32FAFF2C-1F09-4B6A-8FA4-2693866C944F}" type="presParOf" srcId="{BBCC91FB-61DE-4EDF-8751-24CB9C90BF97}" destId="{4779DDFA-FF5C-442F-BBE1-EB4E0CA2DF1B}" srcOrd="2" destOrd="0" presId="urn:microsoft.com/office/officeart/2005/8/layout/hProcess11"/>
    <dgm:cxn modelId="{410AB99E-BE34-4A01-920B-F1617CA7A99F}" type="presParOf" srcId="{77C36E42-34BC-44B6-92C2-43B2C24DEBEA}" destId="{6992F7A8-0337-49A6-BB61-7416259C7554}" srcOrd="1" destOrd="0" presId="urn:microsoft.com/office/officeart/2005/8/layout/hProcess11"/>
    <dgm:cxn modelId="{EEEBC295-8C11-4382-B4B5-7D831729C0C9}" type="presParOf" srcId="{77C36E42-34BC-44B6-92C2-43B2C24DEBEA}" destId="{64DD8F98-0782-482D-B3E6-7DAA30206A13}" srcOrd="2" destOrd="0" presId="urn:microsoft.com/office/officeart/2005/8/layout/hProcess11"/>
    <dgm:cxn modelId="{189BF748-A340-440F-BD76-1411CCEB6BF9}" type="presParOf" srcId="{64DD8F98-0782-482D-B3E6-7DAA30206A13}" destId="{ED3B38BD-9D30-47C2-91D2-7E06CFD77DA1}" srcOrd="0" destOrd="0" presId="urn:microsoft.com/office/officeart/2005/8/layout/hProcess11"/>
    <dgm:cxn modelId="{F5867734-B9F9-4D33-92D8-7BC077216786}" type="presParOf" srcId="{64DD8F98-0782-482D-B3E6-7DAA30206A13}" destId="{766E2764-88B6-4F5B-97C4-7B01FD988A07}" srcOrd="1" destOrd="0" presId="urn:microsoft.com/office/officeart/2005/8/layout/hProcess11"/>
    <dgm:cxn modelId="{3D3FC5EB-2E69-467A-91F3-F691DAC3310F}" type="presParOf" srcId="{64DD8F98-0782-482D-B3E6-7DAA30206A13}" destId="{9D843396-DD95-460A-8A8B-EBA06D009541}" srcOrd="2" destOrd="0" presId="urn:microsoft.com/office/officeart/2005/8/layout/hProcess11"/>
    <dgm:cxn modelId="{7B06DE0F-16C7-42F4-B24F-A2E5439F5D93}" type="presParOf" srcId="{77C36E42-34BC-44B6-92C2-43B2C24DEBEA}" destId="{34C5E484-AF19-4EB5-949A-2E1892013A2D}" srcOrd="3" destOrd="0" presId="urn:microsoft.com/office/officeart/2005/8/layout/hProcess11"/>
    <dgm:cxn modelId="{6CB2E5FB-7499-4794-953B-4B9CEC738FBD}" type="presParOf" srcId="{77C36E42-34BC-44B6-92C2-43B2C24DEBEA}" destId="{746610A5-E8EB-43FD-AF47-5C42AF429B18}" srcOrd="4" destOrd="0" presId="urn:microsoft.com/office/officeart/2005/8/layout/hProcess11"/>
    <dgm:cxn modelId="{7FC327D8-F009-46D7-9E3E-9A56E913A03C}" type="presParOf" srcId="{746610A5-E8EB-43FD-AF47-5C42AF429B18}" destId="{56B4E266-A4A6-4049-81C0-651F17ADFE0F}" srcOrd="0" destOrd="0" presId="urn:microsoft.com/office/officeart/2005/8/layout/hProcess11"/>
    <dgm:cxn modelId="{F443C138-2077-482B-A73F-BB98748544F9}" type="presParOf" srcId="{746610A5-E8EB-43FD-AF47-5C42AF429B18}" destId="{C99E3998-C6F3-4CCE-B9F4-C27F9F1DADCB}" srcOrd="1" destOrd="0" presId="urn:microsoft.com/office/officeart/2005/8/layout/hProcess11"/>
    <dgm:cxn modelId="{DA8845F1-A087-4C04-8DC6-A222553F117E}" type="presParOf" srcId="{746610A5-E8EB-43FD-AF47-5C42AF429B18}" destId="{C60E897C-A9D2-4608-8C9A-3315FA61752B}" srcOrd="2" destOrd="0" presId="urn:microsoft.com/office/officeart/2005/8/layout/hProcess11"/>
    <dgm:cxn modelId="{B2332B1F-47FE-46EA-954D-A78A78C413A9}" type="presParOf" srcId="{77C36E42-34BC-44B6-92C2-43B2C24DEBEA}" destId="{9EF18C16-D5CC-4059-AAAB-23A33940EC3E}" srcOrd="5" destOrd="0" presId="urn:microsoft.com/office/officeart/2005/8/layout/hProcess11"/>
    <dgm:cxn modelId="{3FDDD312-1955-45A5-8C5A-ECEBC1239266}" type="presParOf" srcId="{77C36E42-34BC-44B6-92C2-43B2C24DEBEA}" destId="{3972D84B-722D-44F8-912D-E8D683650A0C}" srcOrd="6" destOrd="0" presId="urn:microsoft.com/office/officeart/2005/8/layout/hProcess11"/>
    <dgm:cxn modelId="{95297DEF-7475-4F82-A2D1-26A12C73EBA6}" type="presParOf" srcId="{3972D84B-722D-44F8-912D-E8D683650A0C}" destId="{39C27239-F75D-4EE0-957B-0A8D74FD834E}" srcOrd="0" destOrd="0" presId="urn:microsoft.com/office/officeart/2005/8/layout/hProcess11"/>
    <dgm:cxn modelId="{33AC9C3A-DE8C-4800-8D43-6AE44571EE23}" type="presParOf" srcId="{3972D84B-722D-44F8-912D-E8D683650A0C}" destId="{FB7319C6-2254-4F7B-AEB4-411A9F08A54A}" srcOrd="1" destOrd="0" presId="urn:microsoft.com/office/officeart/2005/8/layout/hProcess11"/>
    <dgm:cxn modelId="{07F76930-7DD3-4A7D-8D9B-71A50DDF8A78}" type="presParOf" srcId="{3972D84B-722D-44F8-912D-E8D683650A0C}" destId="{EA8E0A2D-825C-4A0D-A066-25205494D8D3}" srcOrd="2" destOrd="0" presId="urn:microsoft.com/office/officeart/2005/8/layout/hProcess11"/>
    <dgm:cxn modelId="{FAFF79ED-94EA-4C35-8E85-06654A88E69B}" type="presParOf" srcId="{77C36E42-34BC-44B6-92C2-43B2C24DEBEA}" destId="{AA5E6322-DCF9-4C92-AE18-BCFABB5DA4C1}" srcOrd="7" destOrd="0" presId="urn:microsoft.com/office/officeart/2005/8/layout/hProcess11"/>
    <dgm:cxn modelId="{3BBEF581-4549-4E9F-BCC9-26E943305C79}" type="presParOf" srcId="{77C36E42-34BC-44B6-92C2-43B2C24DEBEA}" destId="{3952BBF8-BD66-40DE-A1F2-2691FE7046DD}" srcOrd="8" destOrd="0" presId="urn:microsoft.com/office/officeart/2005/8/layout/hProcess11"/>
    <dgm:cxn modelId="{DDD57120-AF4B-4090-816D-1017714346CE}" type="presParOf" srcId="{3952BBF8-BD66-40DE-A1F2-2691FE7046DD}" destId="{D5052F7D-4D40-4C24-88ED-06B3D93C79D0}" srcOrd="0" destOrd="0" presId="urn:microsoft.com/office/officeart/2005/8/layout/hProcess11"/>
    <dgm:cxn modelId="{010EB626-B121-4005-8BBE-04229875AAA1}" type="presParOf" srcId="{3952BBF8-BD66-40DE-A1F2-2691FE7046DD}" destId="{BBC8A20A-4733-4C72-9316-6205998A6EE9}" srcOrd="1" destOrd="0" presId="urn:microsoft.com/office/officeart/2005/8/layout/hProcess11"/>
    <dgm:cxn modelId="{8C09F0DC-235A-4843-BB08-49CCE2A30FFC}" type="presParOf" srcId="{3952BBF8-BD66-40DE-A1F2-2691FE7046DD}" destId="{5D8AACF5-9875-459B-8F54-7ECEDA7380E2}" srcOrd="2" destOrd="0" presId="urn:microsoft.com/office/officeart/2005/8/layout/hProcess11"/>
    <dgm:cxn modelId="{3D6015ED-B631-4F64-9E1B-3D5F3D425AA3}" type="presParOf" srcId="{77C36E42-34BC-44B6-92C2-43B2C24DEBEA}" destId="{3D6D7954-88A2-4094-A744-470E8306F038}" srcOrd="9" destOrd="0" presId="urn:microsoft.com/office/officeart/2005/8/layout/hProcess11"/>
    <dgm:cxn modelId="{67A1EC81-CB88-43A2-91F1-3ECF518BDD16}" type="presParOf" srcId="{77C36E42-34BC-44B6-92C2-43B2C24DEBEA}" destId="{1FD32D2D-351A-40F0-9D64-EEBCE51712F9}" srcOrd="10" destOrd="0" presId="urn:microsoft.com/office/officeart/2005/8/layout/hProcess11"/>
    <dgm:cxn modelId="{18A04862-CB2C-443B-B6B7-C2FFBB7316A8}" type="presParOf" srcId="{1FD32D2D-351A-40F0-9D64-EEBCE51712F9}" destId="{F06A45C7-1196-490B-A6EC-E12F0D169408}" srcOrd="0" destOrd="0" presId="urn:microsoft.com/office/officeart/2005/8/layout/hProcess11"/>
    <dgm:cxn modelId="{B446563D-6D3E-4A86-B7F9-D1B253AAA0BE}" type="presParOf" srcId="{1FD32D2D-351A-40F0-9D64-EEBCE51712F9}" destId="{3324C3AD-0192-48C4-9017-FCB54F358791}" srcOrd="1" destOrd="0" presId="urn:microsoft.com/office/officeart/2005/8/layout/hProcess11"/>
    <dgm:cxn modelId="{69B9FE1A-4750-4EF0-85FD-BFB002D38748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More Modules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8061ACA6-8D21-4171-92C4-863BC43B8458}" type="presOf" srcId="{D712B0C3-1BDA-4CF1-9E7B-B4BCE4BC5A05}" destId="{DE7CCA1C-A21B-4317-A038-316A91AE43F3}" srcOrd="0" destOrd="0" presId="urn:microsoft.com/office/officeart/2005/8/layout/hProcess11"/>
    <dgm:cxn modelId="{0D0ED3A2-379C-4DF2-A07F-EB08461952E5}" type="presOf" srcId="{3319F139-E460-424E-96E5-841A1A7E5F6F}" destId="{39C27239-F75D-4EE0-957B-0A8D74FD834E}" srcOrd="0" destOrd="0" presId="urn:microsoft.com/office/officeart/2005/8/layout/hProcess11"/>
    <dgm:cxn modelId="{4144A5AC-4DA6-4995-92FB-67EBE47330E0}" type="presOf" srcId="{A6D97819-335A-4150-84F1-C4DF492007CA}" destId="{D5052F7D-4D40-4C24-88ED-06B3D93C79D0}" srcOrd="0" destOrd="0" presId="urn:microsoft.com/office/officeart/2005/8/layout/hProcess11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B96143BA-DF08-41FD-9C3A-1057FFF782DF}" type="presOf" srcId="{4D6C167E-1AFF-4E55-BC01-51D57C433C6B}" destId="{56B4E266-A4A6-4049-81C0-651F17ADFE0F}" srcOrd="0" destOrd="0" presId="urn:microsoft.com/office/officeart/2005/8/layout/hProcess11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07849DDF-58A3-4E8E-B5A4-64DCE2825257}" type="presOf" srcId="{A71135F7-CB2A-4E1A-AE25-B8A4B4D5908B}" destId="{ED3B38BD-9D30-47C2-91D2-7E06CFD77DA1}" srcOrd="0" destOrd="0" presId="urn:microsoft.com/office/officeart/2005/8/layout/hProcess11"/>
    <dgm:cxn modelId="{D9C04828-6A39-4A04-B54E-E74F57F1CC03}" type="presOf" srcId="{11D918A4-4E48-4553-A8D5-06F2708313B0}" destId="{F06A45C7-1196-490B-A6EC-E12F0D169408}" srcOrd="0" destOrd="0" presId="urn:microsoft.com/office/officeart/2005/8/layout/hProcess11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F3699033-99BC-4BF0-B8A5-AE7351D79CC5}" type="presOf" srcId="{4526E0D1-AB07-4AE5-81E3-F356292CC4A6}" destId="{5D5647F7-DB78-4B23-B375-AB5FBD3F47D7}" srcOrd="0" destOrd="0" presId="urn:microsoft.com/office/officeart/2005/8/layout/hProcess11"/>
    <dgm:cxn modelId="{5A5D6F80-6690-493C-8B7D-6D565989B74A}" type="presParOf" srcId="{DE7CCA1C-A21B-4317-A038-316A91AE43F3}" destId="{4319D80C-BFC7-42A5-9151-A671888BCEF2}" srcOrd="0" destOrd="0" presId="urn:microsoft.com/office/officeart/2005/8/layout/hProcess11"/>
    <dgm:cxn modelId="{20C614F9-D310-4BFB-8AF6-E2FDBD8274E4}" type="presParOf" srcId="{DE7CCA1C-A21B-4317-A038-316A91AE43F3}" destId="{77C36E42-34BC-44B6-92C2-43B2C24DEBEA}" srcOrd="1" destOrd="0" presId="urn:microsoft.com/office/officeart/2005/8/layout/hProcess11"/>
    <dgm:cxn modelId="{907E03CD-B747-4E13-BF97-D6A41E1634D0}" type="presParOf" srcId="{77C36E42-34BC-44B6-92C2-43B2C24DEBEA}" destId="{BBCC91FB-61DE-4EDF-8751-24CB9C90BF97}" srcOrd="0" destOrd="0" presId="urn:microsoft.com/office/officeart/2005/8/layout/hProcess11"/>
    <dgm:cxn modelId="{494A3057-AA8C-4B18-A44A-F4230B9E357C}" type="presParOf" srcId="{BBCC91FB-61DE-4EDF-8751-24CB9C90BF97}" destId="{5D5647F7-DB78-4B23-B375-AB5FBD3F47D7}" srcOrd="0" destOrd="0" presId="urn:microsoft.com/office/officeart/2005/8/layout/hProcess11"/>
    <dgm:cxn modelId="{54B97C01-3548-4217-B5DB-A619103CE492}" type="presParOf" srcId="{BBCC91FB-61DE-4EDF-8751-24CB9C90BF97}" destId="{4C22CEA3-9167-4F22-AC4B-85E3B87180C1}" srcOrd="1" destOrd="0" presId="urn:microsoft.com/office/officeart/2005/8/layout/hProcess11"/>
    <dgm:cxn modelId="{54643571-8BFA-4689-A43C-604D8CB7806E}" type="presParOf" srcId="{BBCC91FB-61DE-4EDF-8751-24CB9C90BF97}" destId="{4779DDFA-FF5C-442F-BBE1-EB4E0CA2DF1B}" srcOrd="2" destOrd="0" presId="urn:microsoft.com/office/officeart/2005/8/layout/hProcess11"/>
    <dgm:cxn modelId="{7F61A658-F2DB-4801-9F95-10D40192E1A8}" type="presParOf" srcId="{77C36E42-34BC-44B6-92C2-43B2C24DEBEA}" destId="{6992F7A8-0337-49A6-BB61-7416259C7554}" srcOrd="1" destOrd="0" presId="urn:microsoft.com/office/officeart/2005/8/layout/hProcess11"/>
    <dgm:cxn modelId="{E7FDCD27-311B-438B-9362-66E2631ABCA1}" type="presParOf" srcId="{77C36E42-34BC-44B6-92C2-43B2C24DEBEA}" destId="{64DD8F98-0782-482D-B3E6-7DAA30206A13}" srcOrd="2" destOrd="0" presId="urn:microsoft.com/office/officeart/2005/8/layout/hProcess11"/>
    <dgm:cxn modelId="{E7F16978-4E2E-47D9-9967-53B64E7F4DF7}" type="presParOf" srcId="{64DD8F98-0782-482D-B3E6-7DAA30206A13}" destId="{ED3B38BD-9D30-47C2-91D2-7E06CFD77DA1}" srcOrd="0" destOrd="0" presId="urn:microsoft.com/office/officeart/2005/8/layout/hProcess11"/>
    <dgm:cxn modelId="{7BC33389-5BD4-4605-8F99-63A406F6C3C1}" type="presParOf" srcId="{64DD8F98-0782-482D-B3E6-7DAA30206A13}" destId="{766E2764-88B6-4F5B-97C4-7B01FD988A07}" srcOrd="1" destOrd="0" presId="urn:microsoft.com/office/officeart/2005/8/layout/hProcess11"/>
    <dgm:cxn modelId="{55AC76A5-FE7F-4FBD-B6BD-E48B8BB94159}" type="presParOf" srcId="{64DD8F98-0782-482D-B3E6-7DAA30206A13}" destId="{9D843396-DD95-460A-8A8B-EBA06D009541}" srcOrd="2" destOrd="0" presId="urn:microsoft.com/office/officeart/2005/8/layout/hProcess11"/>
    <dgm:cxn modelId="{4CFFBDCD-7393-4E6F-921C-24697C729976}" type="presParOf" srcId="{77C36E42-34BC-44B6-92C2-43B2C24DEBEA}" destId="{34C5E484-AF19-4EB5-949A-2E1892013A2D}" srcOrd="3" destOrd="0" presId="urn:microsoft.com/office/officeart/2005/8/layout/hProcess11"/>
    <dgm:cxn modelId="{4E0E0734-9D23-4192-B1D6-A7FFE0D5957F}" type="presParOf" srcId="{77C36E42-34BC-44B6-92C2-43B2C24DEBEA}" destId="{746610A5-E8EB-43FD-AF47-5C42AF429B18}" srcOrd="4" destOrd="0" presId="urn:microsoft.com/office/officeart/2005/8/layout/hProcess11"/>
    <dgm:cxn modelId="{E3F44EFA-E419-46AD-9922-532312BED028}" type="presParOf" srcId="{746610A5-E8EB-43FD-AF47-5C42AF429B18}" destId="{56B4E266-A4A6-4049-81C0-651F17ADFE0F}" srcOrd="0" destOrd="0" presId="urn:microsoft.com/office/officeart/2005/8/layout/hProcess11"/>
    <dgm:cxn modelId="{DF958A50-78EF-4499-8F24-560C9F27EEA6}" type="presParOf" srcId="{746610A5-E8EB-43FD-AF47-5C42AF429B18}" destId="{C99E3998-C6F3-4CCE-B9F4-C27F9F1DADCB}" srcOrd="1" destOrd="0" presId="urn:microsoft.com/office/officeart/2005/8/layout/hProcess11"/>
    <dgm:cxn modelId="{BAA72242-ED42-4BF9-8E4F-8432BFAF4E8A}" type="presParOf" srcId="{746610A5-E8EB-43FD-AF47-5C42AF429B18}" destId="{C60E897C-A9D2-4608-8C9A-3315FA61752B}" srcOrd="2" destOrd="0" presId="urn:microsoft.com/office/officeart/2005/8/layout/hProcess11"/>
    <dgm:cxn modelId="{D4DE998B-3DEE-4A92-B22E-034962127BF6}" type="presParOf" srcId="{77C36E42-34BC-44B6-92C2-43B2C24DEBEA}" destId="{9EF18C16-D5CC-4059-AAAB-23A33940EC3E}" srcOrd="5" destOrd="0" presId="urn:microsoft.com/office/officeart/2005/8/layout/hProcess11"/>
    <dgm:cxn modelId="{EDDA71BC-1682-4480-A1BD-FD5DEA74A5F7}" type="presParOf" srcId="{77C36E42-34BC-44B6-92C2-43B2C24DEBEA}" destId="{3972D84B-722D-44F8-912D-E8D683650A0C}" srcOrd="6" destOrd="0" presId="urn:microsoft.com/office/officeart/2005/8/layout/hProcess11"/>
    <dgm:cxn modelId="{96EF7738-517C-4CD7-8D8D-413524E7828F}" type="presParOf" srcId="{3972D84B-722D-44F8-912D-E8D683650A0C}" destId="{39C27239-F75D-4EE0-957B-0A8D74FD834E}" srcOrd="0" destOrd="0" presId="urn:microsoft.com/office/officeart/2005/8/layout/hProcess11"/>
    <dgm:cxn modelId="{DCFF1266-240F-4DDF-8AF8-7414FDEE2DBA}" type="presParOf" srcId="{3972D84B-722D-44F8-912D-E8D683650A0C}" destId="{FB7319C6-2254-4F7B-AEB4-411A9F08A54A}" srcOrd="1" destOrd="0" presId="urn:microsoft.com/office/officeart/2005/8/layout/hProcess11"/>
    <dgm:cxn modelId="{1D59FD61-D132-4D69-83C8-C11AA926089A}" type="presParOf" srcId="{3972D84B-722D-44F8-912D-E8D683650A0C}" destId="{EA8E0A2D-825C-4A0D-A066-25205494D8D3}" srcOrd="2" destOrd="0" presId="urn:microsoft.com/office/officeart/2005/8/layout/hProcess11"/>
    <dgm:cxn modelId="{E92E1FA3-DE3F-4EBA-9EBD-17325F582975}" type="presParOf" srcId="{77C36E42-34BC-44B6-92C2-43B2C24DEBEA}" destId="{AA5E6322-DCF9-4C92-AE18-BCFABB5DA4C1}" srcOrd="7" destOrd="0" presId="urn:microsoft.com/office/officeart/2005/8/layout/hProcess11"/>
    <dgm:cxn modelId="{18A9B912-03B0-4129-B073-EA085E2F7E5D}" type="presParOf" srcId="{77C36E42-34BC-44B6-92C2-43B2C24DEBEA}" destId="{3952BBF8-BD66-40DE-A1F2-2691FE7046DD}" srcOrd="8" destOrd="0" presId="urn:microsoft.com/office/officeart/2005/8/layout/hProcess11"/>
    <dgm:cxn modelId="{2E70AFD3-C0F3-439D-803E-D37D13A5660B}" type="presParOf" srcId="{3952BBF8-BD66-40DE-A1F2-2691FE7046DD}" destId="{D5052F7D-4D40-4C24-88ED-06B3D93C79D0}" srcOrd="0" destOrd="0" presId="urn:microsoft.com/office/officeart/2005/8/layout/hProcess11"/>
    <dgm:cxn modelId="{C6188374-2804-4221-8A8D-9CCA649668E3}" type="presParOf" srcId="{3952BBF8-BD66-40DE-A1F2-2691FE7046DD}" destId="{BBC8A20A-4733-4C72-9316-6205998A6EE9}" srcOrd="1" destOrd="0" presId="urn:microsoft.com/office/officeart/2005/8/layout/hProcess11"/>
    <dgm:cxn modelId="{E05672DB-E6F1-457B-BF71-12499EBEC8D9}" type="presParOf" srcId="{3952BBF8-BD66-40DE-A1F2-2691FE7046DD}" destId="{5D8AACF5-9875-459B-8F54-7ECEDA7380E2}" srcOrd="2" destOrd="0" presId="urn:microsoft.com/office/officeart/2005/8/layout/hProcess11"/>
    <dgm:cxn modelId="{86517455-4903-46BE-86A6-FE4F2F4F45B4}" type="presParOf" srcId="{77C36E42-34BC-44B6-92C2-43B2C24DEBEA}" destId="{3D6D7954-88A2-4094-A744-470E8306F038}" srcOrd="9" destOrd="0" presId="urn:microsoft.com/office/officeart/2005/8/layout/hProcess11"/>
    <dgm:cxn modelId="{522BA8BA-692B-4DBB-AD48-11A9F479434A}" type="presParOf" srcId="{77C36E42-34BC-44B6-92C2-43B2C24DEBEA}" destId="{1FD32D2D-351A-40F0-9D64-EEBCE51712F9}" srcOrd="10" destOrd="0" presId="urn:microsoft.com/office/officeart/2005/8/layout/hProcess11"/>
    <dgm:cxn modelId="{12548B8F-5321-4FC9-BC49-942252CF3A74}" type="presParOf" srcId="{1FD32D2D-351A-40F0-9D64-EEBCE51712F9}" destId="{F06A45C7-1196-490B-A6EC-E12F0D169408}" srcOrd="0" destOrd="0" presId="urn:microsoft.com/office/officeart/2005/8/layout/hProcess11"/>
    <dgm:cxn modelId="{9C3F25BD-B4B4-4F6E-9245-B90FA770758D}" type="presParOf" srcId="{1FD32D2D-351A-40F0-9D64-EEBCE51712F9}" destId="{3324C3AD-0192-48C4-9017-FCB54F358791}" srcOrd="1" destOrd="0" presId="urn:microsoft.com/office/officeart/2005/8/layout/hProcess11"/>
    <dgm:cxn modelId="{0395FA35-B0EE-4B1E-9332-F496DCDDE525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More Modules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11B764D7-C6DC-4486-8F4A-A8325D19C6D2}" type="presOf" srcId="{4D6C167E-1AFF-4E55-BC01-51D57C433C6B}" destId="{56B4E266-A4A6-4049-81C0-651F17ADFE0F}" srcOrd="0" destOrd="0" presId="urn:microsoft.com/office/officeart/2005/8/layout/hProcess11"/>
    <dgm:cxn modelId="{590C1DFD-1D78-4886-95F9-D26DB8AA8D97}" type="presOf" srcId="{D712B0C3-1BDA-4CF1-9E7B-B4BCE4BC5A05}" destId="{DE7CCA1C-A21B-4317-A038-316A91AE43F3}" srcOrd="0" destOrd="0" presId="urn:microsoft.com/office/officeart/2005/8/layout/hProcess11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6B3178EB-2C42-4A77-A85B-3BE7B5686FFA}" type="presOf" srcId="{11D918A4-4E48-4553-A8D5-06F2708313B0}" destId="{F06A45C7-1196-490B-A6EC-E12F0D169408}" srcOrd="0" destOrd="0" presId="urn:microsoft.com/office/officeart/2005/8/layout/hProcess11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E89F4686-500F-40C5-A613-F22CCDF135A9}" type="presOf" srcId="{3319F139-E460-424E-96E5-841A1A7E5F6F}" destId="{39C27239-F75D-4EE0-957B-0A8D74FD834E}" srcOrd="0" destOrd="0" presId="urn:microsoft.com/office/officeart/2005/8/layout/hProcess11"/>
    <dgm:cxn modelId="{9F06AD32-FA74-4157-A5C3-05AF23AEE143}" type="presOf" srcId="{4526E0D1-AB07-4AE5-81E3-F356292CC4A6}" destId="{5D5647F7-DB78-4B23-B375-AB5FBD3F47D7}" srcOrd="0" destOrd="0" presId="urn:microsoft.com/office/officeart/2005/8/layout/hProcess11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F07A8CCC-C153-47D6-916E-9E13F53938F7}" type="presOf" srcId="{A71135F7-CB2A-4E1A-AE25-B8A4B4D5908B}" destId="{ED3B38BD-9D30-47C2-91D2-7E06CFD77DA1}" srcOrd="0" destOrd="0" presId="urn:microsoft.com/office/officeart/2005/8/layout/hProcess11"/>
    <dgm:cxn modelId="{81C3553D-3C16-44CD-9A85-15E60D32532B}" type="presOf" srcId="{A6D97819-335A-4150-84F1-C4DF492007CA}" destId="{D5052F7D-4D40-4C24-88ED-06B3D93C79D0}" srcOrd="0" destOrd="0" presId="urn:microsoft.com/office/officeart/2005/8/layout/hProcess11"/>
    <dgm:cxn modelId="{FACBEBAF-B0A2-4A9A-9A7F-AF73550AB275}" type="presParOf" srcId="{DE7CCA1C-A21B-4317-A038-316A91AE43F3}" destId="{4319D80C-BFC7-42A5-9151-A671888BCEF2}" srcOrd="0" destOrd="0" presId="urn:microsoft.com/office/officeart/2005/8/layout/hProcess11"/>
    <dgm:cxn modelId="{174B3577-252F-4C9A-96EC-CF75C7869129}" type="presParOf" srcId="{DE7CCA1C-A21B-4317-A038-316A91AE43F3}" destId="{77C36E42-34BC-44B6-92C2-43B2C24DEBEA}" srcOrd="1" destOrd="0" presId="urn:microsoft.com/office/officeart/2005/8/layout/hProcess11"/>
    <dgm:cxn modelId="{596D8587-B912-43E2-82C9-63C1FE393E02}" type="presParOf" srcId="{77C36E42-34BC-44B6-92C2-43B2C24DEBEA}" destId="{BBCC91FB-61DE-4EDF-8751-24CB9C90BF97}" srcOrd="0" destOrd="0" presId="urn:microsoft.com/office/officeart/2005/8/layout/hProcess11"/>
    <dgm:cxn modelId="{A13F0C49-C804-465B-983D-2326AC869886}" type="presParOf" srcId="{BBCC91FB-61DE-4EDF-8751-24CB9C90BF97}" destId="{5D5647F7-DB78-4B23-B375-AB5FBD3F47D7}" srcOrd="0" destOrd="0" presId="urn:microsoft.com/office/officeart/2005/8/layout/hProcess11"/>
    <dgm:cxn modelId="{C7641A6B-053D-4699-94FC-A0748C711FD5}" type="presParOf" srcId="{BBCC91FB-61DE-4EDF-8751-24CB9C90BF97}" destId="{4C22CEA3-9167-4F22-AC4B-85E3B87180C1}" srcOrd="1" destOrd="0" presId="urn:microsoft.com/office/officeart/2005/8/layout/hProcess11"/>
    <dgm:cxn modelId="{2CE3B720-550A-4436-9204-9E93CE233D5B}" type="presParOf" srcId="{BBCC91FB-61DE-4EDF-8751-24CB9C90BF97}" destId="{4779DDFA-FF5C-442F-BBE1-EB4E0CA2DF1B}" srcOrd="2" destOrd="0" presId="urn:microsoft.com/office/officeart/2005/8/layout/hProcess11"/>
    <dgm:cxn modelId="{1AE5F42B-CEB0-4516-9E5E-FCCBF843FD4D}" type="presParOf" srcId="{77C36E42-34BC-44B6-92C2-43B2C24DEBEA}" destId="{6992F7A8-0337-49A6-BB61-7416259C7554}" srcOrd="1" destOrd="0" presId="urn:microsoft.com/office/officeart/2005/8/layout/hProcess11"/>
    <dgm:cxn modelId="{4462CED6-1CA2-4263-BEFC-69BED5A5DC64}" type="presParOf" srcId="{77C36E42-34BC-44B6-92C2-43B2C24DEBEA}" destId="{64DD8F98-0782-482D-B3E6-7DAA30206A13}" srcOrd="2" destOrd="0" presId="urn:microsoft.com/office/officeart/2005/8/layout/hProcess11"/>
    <dgm:cxn modelId="{C87582FB-8D96-4413-9C06-9936E39980FD}" type="presParOf" srcId="{64DD8F98-0782-482D-B3E6-7DAA30206A13}" destId="{ED3B38BD-9D30-47C2-91D2-7E06CFD77DA1}" srcOrd="0" destOrd="0" presId="urn:microsoft.com/office/officeart/2005/8/layout/hProcess11"/>
    <dgm:cxn modelId="{1708D1E5-E51A-4752-B598-B3BD7189954F}" type="presParOf" srcId="{64DD8F98-0782-482D-B3E6-7DAA30206A13}" destId="{766E2764-88B6-4F5B-97C4-7B01FD988A07}" srcOrd="1" destOrd="0" presId="urn:microsoft.com/office/officeart/2005/8/layout/hProcess11"/>
    <dgm:cxn modelId="{5923BB18-E3E2-4211-9A87-01763F248E8B}" type="presParOf" srcId="{64DD8F98-0782-482D-B3E6-7DAA30206A13}" destId="{9D843396-DD95-460A-8A8B-EBA06D009541}" srcOrd="2" destOrd="0" presId="urn:microsoft.com/office/officeart/2005/8/layout/hProcess11"/>
    <dgm:cxn modelId="{BE563BF8-A0D9-47E8-8CBC-871D7E32438C}" type="presParOf" srcId="{77C36E42-34BC-44B6-92C2-43B2C24DEBEA}" destId="{34C5E484-AF19-4EB5-949A-2E1892013A2D}" srcOrd="3" destOrd="0" presId="urn:microsoft.com/office/officeart/2005/8/layout/hProcess11"/>
    <dgm:cxn modelId="{EA134098-443A-4D4E-B827-5D8EF3857758}" type="presParOf" srcId="{77C36E42-34BC-44B6-92C2-43B2C24DEBEA}" destId="{746610A5-E8EB-43FD-AF47-5C42AF429B18}" srcOrd="4" destOrd="0" presId="urn:microsoft.com/office/officeart/2005/8/layout/hProcess11"/>
    <dgm:cxn modelId="{C8015648-89B6-4827-8B44-23C9E2E2DD85}" type="presParOf" srcId="{746610A5-E8EB-43FD-AF47-5C42AF429B18}" destId="{56B4E266-A4A6-4049-81C0-651F17ADFE0F}" srcOrd="0" destOrd="0" presId="urn:microsoft.com/office/officeart/2005/8/layout/hProcess11"/>
    <dgm:cxn modelId="{8B90148E-E185-4E86-9C34-4155EF57DBD8}" type="presParOf" srcId="{746610A5-E8EB-43FD-AF47-5C42AF429B18}" destId="{C99E3998-C6F3-4CCE-B9F4-C27F9F1DADCB}" srcOrd="1" destOrd="0" presId="urn:microsoft.com/office/officeart/2005/8/layout/hProcess11"/>
    <dgm:cxn modelId="{0C502D33-182D-499E-85B6-709198EDBC5B}" type="presParOf" srcId="{746610A5-E8EB-43FD-AF47-5C42AF429B18}" destId="{C60E897C-A9D2-4608-8C9A-3315FA61752B}" srcOrd="2" destOrd="0" presId="urn:microsoft.com/office/officeart/2005/8/layout/hProcess11"/>
    <dgm:cxn modelId="{DEED5E0E-0F01-4C40-83E7-9B15A0CFCE6F}" type="presParOf" srcId="{77C36E42-34BC-44B6-92C2-43B2C24DEBEA}" destId="{9EF18C16-D5CC-4059-AAAB-23A33940EC3E}" srcOrd="5" destOrd="0" presId="urn:microsoft.com/office/officeart/2005/8/layout/hProcess11"/>
    <dgm:cxn modelId="{5D680A47-5779-47FA-85B9-5433C8ED93B9}" type="presParOf" srcId="{77C36E42-34BC-44B6-92C2-43B2C24DEBEA}" destId="{3972D84B-722D-44F8-912D-E8D683650A0C}" srcOrd="6" destOrd="0" presId="urn:microsoft.com/office/officeart/2005/8/layout/hProcess11"/>
    <dgm:cxn modelId="{B69B077F-6F7C-4AB9-9E1E-42D70FDBCFAB}" type="presParOf" srcId="{3972D84B-722D-44F8-912D-E8D683650A0C}" destId="{39C27239-F75D-4EE0-957B-0A8D74FD834E}" srcOrd="0" destOrd="0" presId="urn:microsoft.com/office/officeart/2005/8/layout/hProcess11"/>
    <dgm:cxn modelId="{A3D01FE4-D92D-4172-9B7A-38CAC0E994EA}" type="presParOf" srcId="{3972D84B-722D-44F8-912D-E8D683650A0C}" destId="{FB7319C6-2254-4F7B-AEB4-411A9F08A54A}" srcOrd="1" destOrd="0" presId="urn:microsoft.com/office/officeart/2005/8/layout/hProcess11"/>
    <dgm:cxn modelId="{6B083DA6-66C0-4A5D-BA5F-D72C92E1F3B9}" type="presParOf" srcId="{3972D84B-722D-44F8-912D-E8D683650A0C}" destId="{EA8E0A2D-825C-4A0D-A066-25205494D8D3}" srcOrd="2" destOrd="0" presId="urn:microsoft.com/office/officeart/2005/8/layout/hProcess11"/>
    <dgm:cxn modelId="{47FE403F-AFD6-4BB4-AD64-0FCEE9B4B0F1}" type="presParOf" srcId="{77C36E42-34BC-44B6-92C2-43B2C24DEBEA}" destId="{AA5E6322-DCF9-4C92-AE18-BCFABB5DA4C1}" srcOrd="7" destOrd="0" presId="urn:microsoft.com/office/officeart/2005/8/layout/hProcess11"/>
    <dgm:cxn modelId="{B6F1B629-5296-4A1A-9B3C-9D4A8FE67AA2}" type="presParOf" srcId="{77C36E42-34BC-44B6-92C2-43B2C24DEBEA}" destId="{3952BBF8-BD66-40DE-A1F2-2691FE7046DD}" srcOrd="8" destOrd="0" presId="urn:microsoft.com/office/officeart/2005/8/layout/hProcess11"/>
    <dgm:cxn modelId="{1201B739-B8E5-4D8A-9244-4E029EF9A1AE}" type="presParOf" srcId="{3952BBF8-BD66-40DE-A1F2-2691FE7046DD}" destId="{D5052F7D-4D40-4C24-88ED-06B3D93C79D0}" srcOrd="0" destOrd="0" presId="urn:microsoft.com/office/officeart/2005/8/layout/hProcess11"/>
    <dgm:cxn modelId="{3C32AF5B-E312-406C-8174-BA03408779E6}" type="presParOf" srcId="{3952BBF8-BD66-40DE-A1F2-2691FE7046DD}" destId="{BBC8A20A-4733-4C72-9316-6205998A6EE9}" srcOrd="1" destOrd="0" presId="urn:microsoft.com/office/officeart/2005/8/layout/hProcess11"/>
    <dgm:cxn modelId="{9221B7C2-2951-4C4D-BBC5-F574A7131725}" type="presParOf" srcId="{3952BBF8-BD66-40DE-A1F2-2691FE7046DD}" destId="{5D8AACF5-9875-459B-8F54-7ECEDA7380E2}" srcOrd="2" destOrd="0" presId="urn:microsoft.com/office/officeart/2005/8/layout/hProcess11"/>
    <dgm:cxn modelId="{BE731AD5-0AA3-4A1E-A471-6AFF1AFD1DA4}" type="presParOf" srcId="{77C36E42-34BC-44B6-92C2-43B2C24DEBEA}" destId="{3D6D7954-88A2-4094-A744-470E8306F038}" srcOrd="9" destOrd="0" presId="urn:microsoft.com/office/officeart/2005/8/layout/hProcess11"/>
    <dgm:cxn modelId="{CE8E00FF-F255-4482-AADF-2DC2B143C931}" type="presParOf" srcId="{77C36E42-34BC-44B6-92C2-43B2C24DEBEA}" destId="{1FD32D2D-351A-40F0-9D64-EEBCE51712F9}" srcOrd="10" destOrd="0" presId="urn:microsoft.com/office/officeart/2005/8/layout/hProcess11"/>
    <dgm:cxn modelId="{498B1AC1-9998-44F3-9198-9947DE4F4C78}" type="presParOf" srcId="{1FD32D2D-351A-40F0-9D64-EEBCE51712F9}" destId="{F06A45C7-1196-490B-A6EC-E12F0D169408}" srcOrd="0" destOrd="0" presId="urn:microsoft.com/office/officeart/2005/8/layout/hProcess11"/>
    <dgm:cxn modelId="{9DBAD96E-84D2-4030-BFC4-535D27849A1F}" type="presParOf" srcId="{1FD32D2D-351A-40F0-9D64-EEBCE51712F9}" destId="{3324C3AD-0192-48C4-9017-FCB54F358791}" srcOrd="1" destOrd="0" presId="urn:microsoft.com/office/officeart/2005/8/layout/hProcess11"/>
    <dgm:cxn modelId="{FE934CF0-A37F-4490-9514-CEA19E29C6BA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More Modules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D0988D83-570E-49BA-93C1-EAADCA4727F3}" type="presOf" srcId="{4526E0D1-AB07-4AE5-81E3-F356292CC4A6}" destId="{5D5647F7-DB78-4B23-B375-AB5FBD3F47D7}" srcOrd="0" destOrd="0" presId="urn:microsoft.com/office/officeart/2005/8/layout/hProcess11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6D931032-5672-432C-9A4B-E9CFE31A6237}" type="presOf" srcId="{3319F139-E460-424E-96E5-841A1A7E5F6F}" destId="{39C27239-F75D-4EE0-957B-0A8D74FD834E}" srcOrd="0" destOrd="0" presId="urn:microsoft.com/office/officeart/2005/8/layout/hProcess11"/>
    <dgm:cxn modelId="{270CD24F-666D-4110-931D-818AED766651}" type="presOf" srcId="{A71135F7-CB2A-4E1A-AE25-B8A4B4D5908B}" destId="{ED3B38BD-9D30-47C2-91D2-7E06CFD77DA1}" srcOrd="0" destOrd="0" presId="urn:microsoft.com/office/officeart/2005/8/layout/hProcess11"/>
    <dgm:cxn modelId="{9D78841F-0E2E-4C2D-81E2-D40A3900F545}" type="presOf" srcId="{4D6C167E-1AFF-4E55-BC01-51D57C433C6B}" destId="{56B4E266-A4A6-4049-81C0-651F17ADFE0F}" srcOrd="0" destOrd="0" presId="urn:microsoft.com/office/officeart/2005/8/layout/hProcess11"/>
    <dgm:cxn modelId="{D0A1CCF4-4CD8-4502-BDED-1A61323563E5}" type="presOf" srcId="{D712B0C3-1BDA-4CF1-9E7B-B4BCE4BC5A05}" destId="{DE7CCA1C-A21B-4317-A038-316A91AE43F3}" srcOrd="0" destOrd="0" presId="urn:microsoft.com/office/officeart/2005/8/layout/hProcess11"/>
    <dgm:cxn modelId="{597ABAA3-9F34-47A9-89D5-BC89F0A24BD0}" type="presOf" srcId="{11D918A4-4E48-4553-A8D5-06F2708313B0}" destId="{F06A45C7-1196-490B-A6EC-E12F0D169408}" srcOrd="0" destOrd="0" presId="urn:microsoft.com/office/officeart/2005/8/layout/hProcess11"/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4A940249-90D4-4DC2-9C89-9AA9411984C8}" type="presOf" srcId="{A6D97819-335A-4150-84F1-C4DF492007CA}" destId="{D5052F7D-4D40-4C24-88ED-06B3D93C79D0}" srcOrd="0" destOrd="0" presId="urn:microsoft.com/office/officeart/2005/8/layout/hProcess11"/>
    <dgm:cxn modelId="{1507DD4D-EF77-45AD-BD6F-4BCE91C9BB65}" type="presParOf" srcId="{DE7CCA1C-A21B-4317-A038-316A91AE43F3}" destId="{4319D80C-BFC7-42A5-9151-A671888BCEF2}" srcOrd="0" destOrd="0" presId="urn:microsoft.com/office/officeart/2005/8/layout/hProcess11"/>
    <dgm:cxn modelId="{423A3786-448A-4B31-B258-54C60FA07BEC}" type="presParOf" srcId="{DE7CCA1C-A21B-4317-A038-316A91AE43F3}" destId="{77C36E42-34BC-44B6-92C2-43B2C24DEBEA}" srcOrd="1" destOrd="0" presId="urn:microsoft.com/office/officeart/2005/8/layout/hProcess11"/>
    <dgm:cxn modelId="{BDD7BBE8-6A54-4450-9770-97E964DF2E63}" type="presParOf" srcId="{77C36E42-34BC-44B6-92C2-43B2C24DEBEA}" destId="{BBCC91FB-61DE-4EDF-8751-24CB9C90BF97}" srcOrd="0" destOrd="0" presId="urn:microsoft.com/office/officeart/2005/8/layout/hProcess11"/>
    <dgm:cxn modelId="{AED037EA-96D6-48E9-ACC1-9918748E50CA}" type="presParOf" srcId="{BBCC91FB-61DE-4EDF-8751-24CB9C90BF97}" destId="{5D5647F7-DB78-4B23-B375-AB5FBD3F47D7}" srcOrd="0" destOrd="0" presId="urn:microsoft.com/office/officeart/2005/8/layout/hProcess11"/>
    <dgm:cxn modelId="{23677386-E374-40AE-A9C5-C12E922438E6}" type="presParOf" srcId="{BBCC91FB-61DE-4EDF-8751-24CB9C90BF97}" destId="{4C22CEA3-9167-4F22-AC4B-85E3B87180C1}" srcOrd="1" destOrd="0" presId="urn:microsoft.com/office/officeart/2005/8/layout/hProcess11"/>
    <dgm:cxn modelId="{DCF53848-6033-4056-BC7A-F6CA958ECFAE}" type="presParOf" srcId="{BBCC91FB-61DE-4EDF-8751-24CB9C90BF97}" destId="{4779DDFA-FF5C-442F-BBE1-EB4E0CA2DF1B}" srcOrd="2" destOrd="0" presId="urn:microsoft.com/office/officeart/2005/8/layout/hProcess11"/>
    <dgm:cxn modelId="{34FDC1C8-2EB7-4A7B-927F-F525F543A567}" type="presParOf" srcId="{77C36E42-34BC-44B6-92C2-43B2C24DEBEA}" destId="{6992F7A8-0337-49A6-BB61-7416259C7554}" srcOrd="1" destOrd="0" presId="urn:microsoft.com/office/officeart/2005/8/layout/hProcess11"/>
    <dgm:cxn modelId="{8508B2D6-C8B1-47CD-8CD2-BD09975EEB90}" type="presParOf" srcId="{77C36E42-34BC-44B6-92C2-43B2C24DEBEA}" destId="{64DD8F98-0782-482D-B3E6-7DAA30206A13}" srcOrd="2" destOrd="0" presId="urn:microsoft.com/office/officeart/2005/8/layout/hProcess11"/>
    <dgm:cxn modelId="{D2F9531F-8409-4687-9E0D-EDD6C11F8279}" type="presParOf" srcId="{64DD8F98-0782-482D-B3E6-7DAA30206A13}" destId="{ED3B38BD-9D30-47C2-91D2-7E06CFD77DA1}" srcOrd="0" destOrd="0" presId="urn:microsoft.com/office/officeart/2005/8/layout/hProcess11"/>
    <dgm:cxn modelId="{A1C0F415-2318-40E0-A0B2-4B8C30C5180A}" type="presParOf" srcId="{64DD8F98-0782-482D-B3E6-7DAA30206A13}" destId="{766E2764-88B6-4F5B-97C4-7B01FD988A07}" srcOrd="1" destOrd="0" presId="urn:microsoft.com/office/officeart/2005/8/layout/hProcess11"/>
    <dgm:cxn modelId="{B128757D-558B-477B-A7E8-785F1FF02346}" type="presParOf" srcId="{64DD8F98-0782-482D-B3E6-7DAA30206A13}" destId="{9D843396-DD95-460A-8A8B-EBA06D009541}" srcOrd="2" destOrd="0" presId="urn:microsoft.com/office/officeart/2005/8/layout/hProcess11"/>
    <dgm:cxn modelId="{E95B3DFA-5193-4077-BE26-E7FB720D17F0}" type="presParOf" srcId="{77C36E42-34BC-44B6-92C2-43B2C24DEBEA}" destId="{34C5E484-AF19-4EB5-949A-2E1892013A2D}" srcOrd="3" destOrd="0" presId="urn:microsoft.com/office/officeart/2005/8/layout/hProcess11"/>
    <dgm:cxn modelId="{D20C42E8-230E-4451-87FC-FAB5CA2C0C7D}" type="presParOf" srcId="{77C36E42-34BC-44B6-92C2-43B2C24DEBEA}" destId="{746610A5-E8EB-43FD-AF47-5C42AF429B18}" srcOrd="4" destOrd="0" presId="urn:microsoft.com/office/officeart/2005/8/layout/hProcess11"/>
    <dgm:cxn modelId="{BBB6C0CC-1A95-4AC9-B489-5039BD01F535}" type="presParOf" srcId="{746610A5-E8EB-43FD-AF47-5C42AF429B18}" destId="{56B4E266-A4A6-4049-81C0-651F17ADFE0F}" srcOrd="0" destOrd="0" presId="urn:microsoft.com/office/officeart/2005/8/layout/hProcess11"/>
    <dgm:cxn modelId="{A0E0E98A-FAFD-4D11-90C9-094391CDE1C7}" type="presParOf" srcId="{746610A5-E8EB-43FD-AF47-5C42AF429B18}" destId="{C99E3998-C6F3-4CCE-B9F4-C27F9F1DADCB}" srcOrd="1" destOrd="0" presId="urn:microsoft.com/office/officeart/2005/8/layout/hProcess11"/>
    <dgm:cxn modelId="{2A781D86-CC7A-4112-8BCB-F6EFCD22C690}" type="presParOf" srcId="{746610A5-E8EB-43FD-AF47-5C42AF429B18}" destId="{C60E897C-A9D2-4608-8C9A-3315FA61752B}" srcOrd="2" destOrd="0" presId="urn:microsoft.com/office/officeart/2005/8/layout/hProcess11"/>
    <dgm:cxn modelId="{5CB85E9C-5B6C-4C6B-BFE8-A4CC8832C1B1}" type="presParOf" srcId="{77C36E42-34BC-44B6-92C2-43B2C24DEBEA}" destId="{9EF18C16-D5CC-4059-AAAB-23A33940EC3E}" srcOrd="5" destOrd="0" presId="urn:microsoft.com/office/officeart/2005/8/layout/hProcess11"/>
    <dgm:cxn modelId="{4AEDC06F-908A-4F82-A3A9-3F1D1761D597}" type="presParOf" srcId="{77C36E42-34BC-44B6-92C2-43B2C24DEBEA}" destId="{3972D84B-722D-44F8-912D-E8D683650A0C}" srcOrd="6" destOrd="0" presId="urn:microsoft.com/office/officeart/2005/8/layout/hProcess11"/>
    <dgm:cxn modelId="{C8090282-DB81-4F81-BBA4-9B9B4323813C}" type="presParOf" srcId="{3972D84B-722D-44F8-912D-E8D683650A0C}" destId="{39C27239-F75D-4EE0-957B-0A8D74FD834E}" srcOrd="0" destOrd="0" presId="urn:microsoft.com/office/officeart/2005/8/layout/hProcess11"/>
    <dgm:cxn modelId="{C8E52B8D-89D9-4E9E-862F-E5477A7DE018}" type="presParOf" srcId="{3972D84B-722D-44F8-912D-E8D683650A0C}" destId="{FB7319C6-2254-4F7B-AEB4-411A9F08A54A}" srcOrd="1" destOrd="0" presId="urn:microsoft.com/office/officeart/2005/8/layout/hProcess11"/>
    <dgm:cxn modelId="{8F2C84AD-9538-4682-9F0A-D9469D0AD5A9}" type="presParOf" srcId="{3972D84B-722D-44F8-912D-E8D683650A0C}" destId="{EA8E0A2D-825C-4A0D-A066-25205494D8D3}" srcOrd="2" destOrd="0" presId="urn:microsoft.com/office/officeart/2005/8/layout/hProcess11"/>
    <dgm:cxn modelId="{6821CA8C-194A-412B-9F7E-E22CDB3D37B7}" type="presParOf" srcId="{77C36E42-34BC-44B6-92C2-43B2C24DEBEA}" destId="{AA5E6322-DCF9-4C92-AE18-BCFABB5DA4C1}" srcOrd="7" destOrd="0" presId="urn:microsoft.com/office/officeart/2005/8/layout/hProcess11"/>
    <dgm:cxn modelId="{AF14B754-6AB4-4F2A-890F-012B402924BE}" type="presParOf" srcId="{77C36E42-34BC-44B6-92C2-43B2C24DEBEA}" destId="{3952BBF8-BD66-40DE-A1F2-2691FE7046DD}" srcOrd="8" destOrd="0" presId="urn:microsoft.com/office/officeart/2005/8/layout/hProcess11"/>
    <dgm:cxn modelId="{41AA2074-B854-41F0-8263-553A1C8A2112}" type="presParOf" srcId="{3952BBF8-BD66-40DE-A1F2-2691FE7046DD}" destId="{D5052F7D-4D40-4C24-88ED-06B3D93C79D0}" srcOrd="0" destOrd="0" presId="urn:microsoft.com/office/officeart/2005/8/layout/hProcess11"/>
    <dgm:cxn modelId="{F401CB26-C25E-4175-B30E-71E67B98ADD7}" type="presParOf" srcId="{3952BBF8-BD66-40DE-A1F2-2691FE7046DD}" destId="{BBC8A20A-4733-4C72-9316-6205998A6EE9}" srcOrd="1" destOrd="0" presId="urn:microsoft.com/office/officeart/2005/8/layout/hProcess11"/>
    <dgm:cxn modelId="{252F3121-88C3-4C5C-BEA2-D38EFB7534BE}" type="presParOf" srcId="{3952BBF8-BD66-40DE-A1F2-2691FE7046DD}" destId="{5D8AACF5-9875-459B-8F54-7ECEDA7380E2}" srcOrd="2" destOrd="0" presId="urn:microsoft.com/office/officeart/2005/8/layout/hProcess11"/>
    <dgm:cxn modelId="{4B6F2010-FB51-4886-98CD-97BFCDCACBD9}" type="presParOf" srcId="{77C36E42-34BC-44B6-92C2-43B2C24DEBEA}" destId="{3D6D7954-88A2-4094-A744-470E8306F038}" srcOrd="9" destOrd="0" presId="urn:microsoft.com/office/officeart/2005/8/layout/hProcess11"/>
    <dgm:cxn modelId="{2C0FCD50-DCFA-4A7A-8A54-3559EDE7690F}" type="presParOf" srcId="{77C36E42-34BC-44B6-92C2-43B2C24DEBEA}" destId="{1FD32D2D-351A-40F0-9D64-EEBCE51712F9}" srcOrd="10" destOrd="0" presId="urn:microsoft.com/office/officeart/2005/8/layout/hProcess11"/>
    <dgm:cxn modelId="{69AA94C9-31EB-4F4A-BAAF-5B288A135648}" type="presParOf" srcId="{1FD32D2D-351A-40F0-9D64-EEBCE51712F9}" destId="{F06A45C7-1196-490B-A6EC-E12F0D169408}" srcOrd="0" destOrd="0" presId="urn:microsoft.com/office/officeart/2005/8/layout/hProcess11"/>
    <dgm:cxn modelId="{FDBB5A98-1FA5-453F-83C6-578093CAF068}" type="presParOf" srcId="{1FD32D2D-351A-40F0-9D64-EEBCE51712F9}" destId="{3324C3AD-0192-48C4-9017-FCB54F358791}" srcOrd="1" destOrd="0" presId="urn:microsoft.com/office/officeart/2005/8/layout/hProcess11"/>
    <dgm:cxn modelId="{1B5DDAF5-A18C-4914-B56F-BD7FDEAD390B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D712B0C3-1BDA-4CF1-9E7B-B4BCE4BC5A0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4526E0D1-AB07-4AE5-81E3-F356292CC4A6}">
      <dgm:prSet phldrT="[Text]" custT="1"/>
      <dgm:spPr>
        <a:xfrm>
          <a:off x="1412" y="0"/>
          <a:ext cx="869127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20233CC4-2AC6-4C5E-BDE0-74DF833634FE}" type="parTrans" cxnId="{5F0EFC32-02DE-49E6-AD6F-4E7F497C404B}">
      <dgm:prSet/>
      <dgm:spPr/>
      <dgm:t>
        <a:bodyPr/>
        <a:lstStyle/>
        <a:p>
          <a:endParaRPr lang="en-US"/>
        </a:p>
      </dgm:t>
    </dgm:pt>
    <dgm:pt modelId="{6DDD39C0-4D71-4448-8299-022C6665453C}" type="sibTrans" cxnId="{5F0EFC32-02DE-49E6-AD6F-4E7F497C404B}">
      <dgm:prSet/>
      <dgm:spPr/>
      <dgm:t>
        <a:bodyPr/>
        <a:lstStyle/>
        <a:p>
          <a:endParaRPr lang="en-US"/>
        </a:p>
      </dgm:t>
    </dgm:pt>
    <dgm:pt modelId="{A71135F7-CB2A-4E1A-AE25-B8A4B4D5908B}">
      <dgm:prSet phldrT="[Text]" custT="1"/>
      <dgm:spPr>
        <a:xfrm>
          <a:off x="898110" y="581742"/>
          <a:ext cx="710442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95C21415-B9EC-4F37-8176-1DBC044DD059}" type="parTrans" cxnId="{1FA6E679-2DAA-4399-B2F5-B701A137ED0C}">
      <dgm:prSet/>
      <dgm:spPr/>
      <dgm:t>
        <a:bodyPr/>
        <a:lstStyle/>
        <a:p>
          <a:endParaRPr lang="en-US"/>
        </a:p>
      </dgm:t>
    </dgm:pt>
    <dgm:pt modelId="{D439DEA1-AD80-4CC3-A535-93D0C6F2888C}" type="sibTrans" cxnId="{1FA6E679-2DAA-4399-B2F5-B701A137ED0C}">
      <dgm:prSet/>
      <dgm:spPr/>
      <dgm:t>
        <a:bodyPr/>
        <a:lstStyle/>
        <a:p>
          <a:endParaRPr lang="en-US"/>
        </a:p>
      </dgm:t>
    </dgm:pt>
    <dgm:pt modelId="{4D6C167E-1AFF-4E55-BC01-51D57C433C6B}">
      <dgm:prSet phldrT="[Text]" custT="1"/>
      <dgm:spPr>
        <a:xfrm>
          <a:off x="1636122" y="0"/>
          <a:ext cx="695709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83F7ACCE-7314-47A8-9C42-D655F7EBE90E}" type="parTrans" cxnId="{6BA6AE9E-32CA-4EF9-A527-B19C0C8CEED5}">
      <dgm:prSet/>
      <dgm:spPr/>
      <dgm:t>
        <a:bodyPr/>
        <a:lstStyle/>
        <a:p>
          <a:endParaRPr lang="en-US"/>
        </a:p>
      </dgm:t>
    </dgm:pt>
    <dgm:pt modelId="{371CCD38-8175-44BF-9F2C-6D4485CDEBEC}" type="sibTrans" cxnId="{6BA6AE9E-32CA-4EF9-A527-B19C0C8CEED5}">
      <dgm:prSet/>
      <dgm:spPr/>
      <dgm:t>
        <a:bodyPr/>
        <a:lstStyle/>
        <a:p>
          <a:endParaRPr lang="en-US"/>
        </a:p>
      </dgm:t>
    </dgm:pt>
    <dgm:pt modelId="{3319F139-E460-424E-96E5-841A1A7E5F6F}">
      <dgm:prSet phldrT="[Text]" custT="1"/>
      <dgm:spPr>
        <a:xfrm>
          <a:off x="2359401" y="581742"/>
          <a:ext cx="750578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080AC109-77E3-4A71-8352-B1CA201E23AF}" type="parTrans" cxnId="{870B9B0F-1037-403B-88D6-1B6AF07D874B}">
      <dgm:prSet/>
      <dgm:spPr/>
      <dgm:t>
        <a:bodyPr/>
        <a:lstStyle/>
        <a:p>
          <a:endParaRPr lang="en-US"/>
        </a:p>
      </dgm:t>
    </dgm:pt>
    <dgm:pt modelId="{33D3CCBC-618F-4B09-8A36-F7DCA1A08230}" type="sibTrans" cxnId="{870B9B0F-1037-403B-88D6-1B6AF07D874B}">
      <dgm:prSet/>
      <dgm:spPr/>
      <dgm:t>
        <a:bodyPr/>
        <a:lstStyle/>
        <a:p>
          <a:endParaRPr lang="en-US"/>
        </a:p>
      </dgm:t>
    </dgm:pt>
    <dgm:pt modelId="{A6D97819-335A-4150-84F1-C4DF492007CA}">
      <dgm:prSet phldrT="[Text]" custT="1"/>
      <dgm:spPr>
        <a:xfrm>
          <a:off x="3137549" y="0"/>
          <a:ext cx="551393" cy="387828"/>
        </a:xfrm>
        <a:noFill/>
        <a:ln>
          <a:noFill/>
        </a:ln>
        <a:effectLst/>
      </dgm:spPr>
      <dgm:t>
        <a:bodyPr/>
        <a:lstStyle/>
        <a:p>
          <a:r>
            <a:rPr lang="en-US" sz="105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gm:t>
    </dgm:pt>
    <dgm:pt modelId="{C58FFF1B-88C2-4A38-87F8-28C897DF573B}" type="parTrans" cxnId="{0A460A1F-DA16-4250-A9D7-C0BEAAE3833D}">
      <dgm:prSet/>
      <dgm:spPr/>
      <dgm:t>
        <a:bodyPr/>
        <a:lstStyle/>
        <a:p>
          <a:endParaRPr lang="en-US"/>
        </a:p>
      </dgm:t>
    </dgm:pt>
    <dgm:pt modelId="{F03672A9-A733-443B-A2BE-2FCFC7C1D3B0}" type="sibTrans" cxnId="{0A460A1F-DA16-4250-A9D7-C0BEAAE3833D}">
      <dgm:prSet/>
      <dgm:spPr/>
      <dgm:t>
        <a:bodyPr/>
        <a:lstStyle/>
        <a:p>
          <a:endParaRPr lang="en-US"/>
        </a:p>
      </dgm:t>
    </dgm:pt>
    <dgm:pt modelId="{11D918A4-4E48-4553-A8D5-06F2708313B0}">
      <dgm:prSet phldrT="[Text]" custT="1"/>
      <dgm:spPr>
        <a:xfrm>
          <a:off x="3716512" y="581742"/>
          <a:ext cx="714864" cy="387828"/>
        </a:xfrm>
        <a:noFill/>
        <a:ln>
          <a:noFill/>
        </a:ln>
        <a:effectLst/>
      </dgm:spPr>
      <dgm:t>
        <a:bodyPr/>
        <a:lstStyle/>
        <a:p>
          <a:r>
            <a:rPr lang="en-US" sz="1050" b="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b="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1723FC56-4B5C-45C0-B285-9BFB529B6D29}" type="parTrans" cxnId="{0733977B-1D23-4279-9B86-9E6E621A6BF7}">
      <dgm:prSet/>
      <dgm:spPr/>
      <dgm:t>
        <a:bodyPr/>
        <a:lstStyle/>
        <a:p>
          <a:endParaRPr lang="en-US"/>
        </a:p>
      </dgm:t>
    </dgm:pt>
    <dgm:pt modelId="{541E4217-5BA1-4037-A72C-60B0B8C9F943}" type="sibTrans" cxnId="{0733977B-1D23-4279-9B86-9E6E621A6BF7}">
      <dgm:prSet/>
      <dgm:spPr/>
      <dgm:t>
        <a:bodyPr/>
        <a:lstStyle/>
        <a:p>
          <a:endParaRPr lang="en-US"/>
        </a:p>
      </dgm:t>
    </dgm:pt>
    <dgm:pt modelId="{DE7CCA1C-A21B-4317-A038-316A91AE43F3}" type="pres">
      <dgm:prSet presAssocID="{D712B0C3-1BDA-4CF1-9E7B-B4BCE4BC5A05}" presName="Name0" presStyleCnt="0">
        <dgm:presLayoutVars>
          <dgm:dir/>
          <dgm:resizeHandles val="exact"/>
        </dgm:presLayoutVars>
      </dgm:prSet>
      <dgm:spPr/>
    </dgm:pt>
    <dgm:pt modelId="{4319D80C-BFC7-42A5-9151-A671888BCEF2}" type="pres">
      <dgm:prSet presAssocID="{D712B0C3-1BDA-4CF1-9E7B-B4BCE4BC5A05}" presName="arrow" presStyleLbl="bgShp" presStyleIdx="0" presStyleCnt="1" custScaleY="96862"/>
      <dgm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gm:spPr>
    </dgm:pt>
    <dgm:pt modelId="{77C36E42-34BC-44B6-92C2-43B2C24DEBEA}" type="pres">
      <dgm:prSet presAssocID="{D712B0C3-1BDA-4CF1-9E7B-B4BCE4BC5A05}" presName="points" presStyleCnt="0"/>
      <dgm:spPr/>
    </dgm:pt>
    <dgm:pt modelId="{BBCC91FB-61DE-4EDF-8751-24CB9C90BF97}" type="pres">
      <dgm:prSet presAssocID="{4526E0D1-AB07-4AE5-81E3-F356292CC4A6}" presName="compositeA" presStyleCnt="0"/>
      <dgm:spPr/>
    </dgm:pt>
    <dgm:pt modelId="{5D5647F7-DB78-4B23-B375-AB5FBD3F47D7}" type="pres">
      <dgm:prSet presAssocID="{4526E0D1-AB07-4AE5-81E3-F356292CC4A6}" presName="textA" presStyleLbl="revTx" presStyleIdx="0" presStyleCnt="6" custScaleX="296335" custLinFactNeighborX="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4C22CEA3-9167-4F22-AC4B-85E3B87180C1}" type="pres">
      <dgm:prSet presAssocID="{4526E0D1-AB07-4AE5-81E3-F356292CC4A6}" presName="circleA" presStyleLbl="node1" presStyleIdx="0" presStyleCnt="6" custScaleX="124373" custScaleY="124366" custLinFactNeighborX="20502"/>
      <dgm:spPr>
        <a:xfrm>
          <a:off x="395560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4779DDFA-FF5C-442F-BBE1-EB4E0CA2DF1B}" type="pres">
      <dgm:prSet presAssocID="{4526E0D1-AB07-4AE5-81E3-F356292CC4A6}" presName="spaceA" presStyleCnt="0"/>
      <dgm:spPr/>
    </dgm:pt>
    <dgm:pt modelId="{6992F7A8-0337-49A6-BB61-7416259C7554}" type="pres">
      <dgm:prSet presAssocID="{6DDD39C0-4D71-4448-8299-022C6665453C}" presName="space" presStyleCnt="0"/>
      <dgm:spPr/>
    </dgm:pt>
    <dgm:pt modelId="{64DD8F98-0782-482D-B3E6-7DAA30206A13}" type="pres">
      <dgm:prSet presAssocID="{A71135F7-CB2A-4E1A-AE25-B8A4B4D5908B}" presName="compositeB" presStyleCnt="0"/>
      <dgm:spPr/>
    </dgm:pt>
    <dgm:pt modelId="{ED3B38BD-9D30-47C2-91D2-7E06CFD77DA1}" type="pres">
      <dgm:prSet presAssocID="{A71135F7-CB2A-4E1A-AE25-B8A4B4D5908B}" presName="textB" presStyleLbl="revTx" presStyleIdx="1" presStyleCnt="6" custScaleX="238411" custLinFactNeighborX="-889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66E2764-88B6-4F5B-97C4-7B01FD988A07}" type="pres">
      <dgm:prSet presAssocID="{A71135F7-CB2A-4E1A-AE25-B8A4B4D5908B}" presName="circleB" presStyleLbl="node1" presStyleIdx="1" presStyleCnt="6" custScaleX="124373" custScaleY="124366" custLinFactNeighborX="-33390"/>
      <dgm:spPr>
        <a:xfrm>
          <a:off x="1212915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9D843396-DD95-460A-8A8B-EBA06D009541}" type="pres">
      <dgm:prSet presAssocID="{A71135F7-CB2A-4E1A-AE25-B8A4B4D5908B}" presName="spaceB" presStyleCnt="0"/>
      <dgm:spPr/>
    </dgm:pt>
    <dgm:pt modelId="{34C5E484-AF19-4EB5-949A-2E1892013A2D}" type="pres">
      <dgm:prSet presAssocID="{D439DEA1-AD80-4CC3-A535-93D0C6F2888C}" presName="space" presStyleCnt="0"/>
      <dgm:spPr/>
    </dgm:pt>
    <dgm:pt modelId="{746610A5-E8EB-43FD-AF47-5C42AF429B18}" type="pres">
      <dgm:prSet presAssocID="{4D6C167E-1AFF-4E55-BC01-51D57C433C6B}" presName="compositeA" presStyleCnt="0"/>
      <dgm:spPr/>
    </dgm:pt>
    <dgm:pt modelId="{56B4E266-A4A6-4049-81C0-651F17ADFE0F}" type="pres">
      <dgm:prSet presAssocID="{4D6C167E-1AFF-4E55-BC01-51D57C433C6B}" presName="textA" presStyleLbl="revTx" presStyleIdx="2" presStyleCnt="6" custScaleX="21987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C99E3998-C6F3-4CCE-B9F4-C27F9F1DADCB}" type="pres">
      <dgm:prSet presAssocID="{4D6C167E-1AFF-4E55-BC01-51D57C433C6B}" presName="circleA" presStyleLbl="node1" presStyleIdx="2" presStyleCnt="6" custScaleX="124373" custScaleY="124366"/>
      <dgm:spPr>
        <a:xfrm>
          <a:off x="1923682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C60E897C-A9D2-4608-8C9A-3315FA61752B}" type="pres">
      <dgm:prSet presAssocID="{4D6C167E-1AFF-4E55-BC01-51D57C433C6B}" presName="spaceA" presStyleCnt="0"/>
      <dgm:spPr/>
    </dgm:pt>
    <dgm:pt modelId="{9EF18C16-D5CC-4059-AAAB-23A33940EC3E}" type="pres">
      <dgm:prSet presAssocID="{371CCD38-8175-44BF-9F2C-6D4485CDEBEC}" presName="space" presStyleCnt="0"/>
      <dgm:spPr/>
    </dgm:pt>
    <dgm:pt modelId="{3972D84B-722D-44F8-912D-E8D683650A0C}" type="pres">
      <dgm:prSet presAssocID="{3319F139-E460-424E-96E5-841A1A7E5F6F}" presName="compositeB" presStyleCnt="0"/>
      <dgm:spPr/>
    </dgm:pt>
    <dgm:pt modelId="{39C27239-F75D-4EE0-957B-0A8D74FD834E}" type="pres">
      <dgm:prSet presAssocID="{3319F139-E460-424E-96E5-841A1A7E5F6F}" presName="textB" presStyleLbl="revTx" presStyleIdx="3" presStyleCnt="6" custScaleX="220545" custLinFactNeighborX="266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B7319C6-2254-4F7B-AEB4-411A9F08A54A}" type="pres">
      <dgm:prSet presAssocID="{3319F139-E460-424E-96E5-841A1A7E5F6F}" presName="circleB" presStyleLbl="node1" presStyleIdx="3" presStyleCnt="6" custScaleX="124373" custScaleY="124366" custLinFactNeighborX="80838"/>
      <dgm:spPr>
        <a:xfrm>
          <a:off x="2674396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EA8E0A2D-825C-4A0D-A066-25205494D8D3}" type="pres">
      <dgm:prSet presAssocID="{3319F139-E460-424E-96E5-841A1A7E5F6F}" presName="spaceB" presStyleCnt="0"/>
      <dgm:spPr/>
    </dgm:pt>
    <dgm:pt modelId="{AA5E6322-DCF9-4C92-AE18-BCFABB5DA4C1}" type="pres">
      <dgm:prSet presAssocID="{33D3CCBC-618F-4B09-8A36-F7DCA1A08230}" presName="space" presStyleCnt="0"/>
      <dgm:spPr/>
    </dgm:pt>
    <dgm:pt modelId="{3952BBF8-BD66-40DE-A1F2-2691FE7046DD}" type="pres">
      <dgm:prSet presAssocID="{A6D97819-335A-4150-84F1-C4DF492007CA}" presName="compositeA" presStyleCnt="0"/>
      <dgm:spPr/>
    </dgm:pt>
    <dgm:pt modelId="{D5052F7D-4D40-4C24-88ED-06B3D93C79D0}" type="pres">
      <dgm:prSet presAssocID="{A6D97819-335A-4150-84F1-C4DF492007CA}" presName="textA" presStyleLbl="revTx" presStyleIdx="4" presStyleCnt="6" custScaleX="251475" custLinFactNeighborX="355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BBC8A20A-4733-4C72-9316-6205998A6EE9}" type="pres">
      <dgm:prSet presAssocID="{A6D97819-335A-4150-84F1-C4DF492007CA}" presName="circleA" presStyleLbl="node1" presStyleIdx="4" presStyleCnt="6" custScaleX="124373" custScaleY="124366" custLinFactX="7784" custLinFactNeighborX="100000"/>
      <dgm:spPr>
        <a:xfrm>
          <a:off x="3352951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gm:spPr>
    </dgm:pt>
    <dgm:pt modelId="{5D8AACF5-9875-459B-8F54-7ECEDA7380E2}" type="pres">
      <dgm:prSet presAssocID="{A6D97819-335A-4150-84F1-C4DF492007CA}" presName="spaceA" presStyleCnt="0"/>
      <dgm:spPr/>
    </dgm:pt>
    <dgm:pt modelId="{3D6D7954-88A2-4094-A744-470E8306F038}" type="pres">
      <dgm:prSet presAssocID="{F03672A9-A733-443B-A2BE-2FCFC7C1D3B0}" presName="space" presStyleCnt="0"/>
      <dgm:spPr/>
    </dgm:pt>
    <dgm:pt modelId="{1FD32D2D-351A-40F0-9D64-EEBCE51712F9}" type="pres">
      <dgm:prSet presAssocID="{11D918A4-4E48-4553-A8D5-06F2708313B0}" presName="compositeB" presStyleCnt="0"/>
      <dgm:spPr/>
    </dgm:pt>
    <dgm:pt modelId="{F06A45C7-1196-490B-A6EC-E12F0D169408}" type="pres">
      <dgm:prSet presAssocID="{11D918A4-4E48-4553-A8D5-06F2708313B0}" presName="textB" presStyleLbl="revTx" presStyleIdx="5" presStyleCnt="6" custScaleX="255057" custLinFactNeighborX="30575" custLinFactNeighborY="-336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324C3AD-0192-48C4-9017-FCB54F358791}" type="pres">
      <dgm:prSet presAssocID="{11D918A4-4E48-4553-A8D5-06F2708313B0}" presName="circleB" presStyleLbl="node1" presStyleIdx="5" presStyleCnt="6" custScaleX="124373" custScaleY="124366" custLinFactNeighborX="80838"/>
      <dgm:spPr>
        <a:xfrm>
          <a:off x="4013650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gm:spPr>
    </dgm:pt>
    <dgm:pt modelId="{CE676AD4-7FF3-4AE6-AAB4-BEC77CB75F1B}" type="pres">
      <dgm:prSet presAssocID="{11D918A4-4E48-4553-A8D5-06F2708313B0}" presName="spaceB" presStyleCnt="0"/>
      <dgm:spPr/>
    </dgm:pt>
  </dgm:ptLst>
  <dgm:cxnLst>
    <dgm:cxn modelId="{6BA6AE9E-32CA-4EF9-A527-B19C0C8CEED5}" srcId="{D712B0C3-1BDA-4CF1-9E7B-B4BCE4BC5A05}" destId="{4D6C167E-1AFF-4E55-BC01-51D57C433C6B}" srcOrd="2" destOrd="0" parTransId="{83F7ACCE-7314-47A8-9C42-D655F7EBE90E}" sibTransId="{371CCD38-8175-44BF-9F2C-6D4485CDEBEC}"/>
    <dgm:cxn modelId="{5C055A0B-6182-4A5B-B88B-E3ED861AD4A4}" type="presOf" srcId="{11D918A4-4E48-4553-A8D5-06F2708313B0}" destId="{F06A45C7-1196-490B-A6EC-E12F0D169408}" srcOrd="0" destOrd="0" presId="urn:microsoft.com/office/officeart/2005/8/layout/hProcess11"/>
    <dgm:cxn modelId="{0733977B-1D23-4279-9B86-9E6E621A6BF7}" srcId="{D712B0C3-1BDA-4CF1-9E7B-B4BCE4BC5A05}" destId="{11D918A4-4E48-4553-A8D5-06F2708313B0}" srcOrd="5" destOrd="0" parTransId="{1723FC56-4B5C-45C0-B285-9BFB529B6D29}" sibTransId="{541E4217-5BA1-4037-A72C-60B0B8C9F943}"/>
    <dgm:cxn modelId="{ACB9A083-C518-4493-88FF-C91641D532B0}" type="presOf" srcId="{A6D97819-335A-4150-84F1-C4DF492007CA}" destId="{D5052F7D-4D40-4C24-88ED-06B3D93C79D0}" srcOrd="0" destOrd="0" presId="urn:microsoft.com/office/officeart/2005/8/layout/hProcess11"/>
    <dgm:cxn modelId="{26026EB1-8CE7-4D6A-B40D-04634351DE73}" type="presOf" srcId="{3319F139-E460-424E-96E5-841A1A7E5F6F}" destId="{39C27239-F75D-4EE0-957B-0A8D74FD834E}" srcOrd="0" destOrd="0" presId="urn:microsoft.com/office/officeart/2005/8/layout/hProcess11"/>
    <dgm:cxn modelId="{1FA6E679-2DAA-4399-B2F5-B701A137ED0C}" srcId="{D712B0C3-1BDA-4CF1-9E7B-B4BCE4BC5A05}" destId="{A71135F7-CB2A-4E1A-AE25-B8A4B4D5908B}" srcOrd="1" destOrd="0" parTransId="{95C21415-B9EC-4F37-8176-1DBC044DD059}" sibTransId="{D439DEA1-AD80-4CC3-A535-93D0C6F2888C}"/>
    <dgm:cxn modelId="{1DBF01DA-E7BE-44DC-AB22-AE39050AC619}" type="presOf" srcId="{4D6C167E-1AFF-4E55-BC01-51D57C433C6B}" destId="{56B4E266-A4A6-4049-81C0-651F17ADFE0F}" srcOrd="0" destOrd="0" presId="urn:microsoft.com/office/officeart/2005/8/layout/hProcess11"/>
    <dgm:cxn modelId="{2EF0C680-7575-4C9F-B00B-BBB47BBB7A35}" type="presOf" srcId="{4526E0D1-AB07-4AE5-81E3-F356292CC4A6}" destId="{5D5647F7-DB78-4B23-B375-AB5FBD3F47D7}" srcOrd="0" destOrd="0" presId="urn:microsoft.com/office/officeart/2005/8/layout/hProcess11"/>
    <dgm:cxn modelId="{5F0EFC32-02DE-49E6-AD6F-4E7F497C404B}" srcId="{D712B0C3-1BDA-4CF1-9E7B-B4BCE4BC5A05}" destId="{4526E0D1-AB07-4AE5-81E3-F356292CC4A6}" srcOrd="0" destOrd="0" parTransId="{20233CC4-2AC6-4C5E-BDE0-74DF833634FE}" sibTransId="{6DDD39C0-4D71-4448-8299-022C6665453C}"/>
    <dgm:cxn modelId="{E601AB04-D3A1-4FDE-ADDE-8E8CB4024C3F}" type="presOf" srcId="{A71135F7-CB2A-4E1A-AE25-B8A4B4D5908B}" destId="{ED3B38BD-9D30-47C2-91D2-7E06CFD77DA1}" srcOrd="0" destOrd="0" presId="urn:microsoft.com/office/officeart/2005/8/layout/hProcess11"/>
    <dgm:cxn modelId="{0A460A1F-DA16-4250-A9D7-C0BEAAE3833D}" srcId="{D712B0C3-1BDA-4CF1-9E7B-B4BCE4BC5A05}" destId="{A6D97819-335A-4150-84F1-C4DF492007CA}" srcOrd="4" destOrd="0" parTransId="{C58FFF1B-88C2-4A38-87F8-28C897DF573B}" sibTransId="{F03672A9-A733-443B-A2BE-2FCFC7C1D3B0}"/>
    <dgm:cxn modelId="{BD2E91BA-9352-48ED-B99E-3E9431648077}" type="presOf" srcId="{D712B0C3-1BDA-4CF1-9E7B-B4BCE4BC5A05}" destId="{DE7CCA1C-A21B-4317-A038-316A91AE43F3}" srcOrd="0" destOrd="0" presId="urn:microsoft.com/office/officeart/2005/8/layout/hProcess11"/>
    <dgm:cxn modelId="{870B9B0F-1037-403B-88D6-1B6AF07D874B}" srcId="{D712B0C3-1BDA-4CF1-9E7B-B4BCE4BC5A05}" destId="{3319F139-E460-424E-96E5-841A1A7E5F6F}" srcOrd="3" destOrd="0" parTransId="{080AC109-77E3-4A71-8352-B1CA201E23AF}" sibTransId="{33D3CCBC-618F-4B09-8A36-F7DCA1A08230}"/>
    <dgm:cxn modelId="{7372C296-895C-4F14-A0C4-1CC02FFE911E}" type="presParOf" srcId="{DE7CCA1C-A21B-4317-A038-316A91AE43F3}" destId="{4319D80C-BFC7-42A5-9151-A671888BCEF2}" srcOrd="0" destOrd="0" presId="urn:microsoft.com/office/officeart/2005/8/layout/hProcess11"/>
    <dgm:cxn modelId="{A88E9827-177B-443B-A534-CBAF19FF548D}" type="presParOf" srcId="{DE7CCA1C-A21B-4317-A038-316A91AE43F3}" destId="{77C36E42-34BC-44B6-92C2-43B2C24DEBEA}" srcOrd="1" destOrd="0" presId="urn:microsoft.com/office/officeart/2005/8/layout/hProcess11"/>
    <dgm:cxn modelId="{1C9A9C14-471C-454F-96B8-FA31EE4510DD}" type="presParOf" srcId="{77C36E42-34BC-44B6-92C2-43B2C24DEBEA}" destId="{BBCC91FB-61DE-4EDF-8751-24CB9C90BF97}" srcOrd="0" destOrd="0" presId="urn:microsoft.com/office/officeart/2005/8/layout/hProcess11"/>
    <dgm:cxn modelId="{A756EEED-27FF-4E29-A06F-6B8CCACA7F6F}" type="presParOf" srcId="{BBCC91FB-61DE-4EDF-8751-24CB9C90BF97}" destId="{5D5647F7-DB78-4B23-B375-AB5FBD3F47D7}" srcOrd="0" destOrd="0" presId="urn:microsoft.com/office/officeart/2005/8/layout/hProcess11"/>
    <dgm:cxn modelId="{6B5D9860-A948-41AE-A5B8-3644E718A705}" type="presParOf" srcId="{BBCC91FB-61DE-4EDF-8751-24CB9C90BF97}" destId="{4C22CEA3-9167-4F22-AC4B-85E3B87180C1}" srcOrd="1" destOrd="0" presId="urn:microsoft.com/office/officeart/2005/8/layout/hProcess11"/>
    <dgm:cxn modelId="{B36D9405-5A73-4C94-B060-BABBB10C1871}" type="presParOf" srcId="{BBCC91FB-61DE-4EDF-8751-24CB9C90BF97}" destId="{4779DDFA-FF5C-442F-BBE1-EB4E0CA2DF1B}" srcOrd="2" destOrd="0" presId="urn:microsoft.com/office/officeart/2005/8/layout/hProcess11"/>
    <dgm:cxn modelId="{383A4E30-78BB-487D-9E84-BB7316154745}" type="presParOf" srcId="{77C36E42-34BC-44B6-92C2-43B2C24DEBEA}" destId="{6992F7A8-0337-49A6-BB61-7416259C7554}" srcOrd="1" destOrd="0" presId="urn:microsoft.com/office/officeart/2005/8/layout/hProcess11"/>
    <dgm:cxn modelId="{EB2F175F-9427-4B69-9029-8DE925ABAC64}" type="presParOf" srcId="{77C36E42-34BC-44B6-92C2-43B2C24DEBEA}" destId="{64DD8F98-0782-482D-B3E6-7DAA30206A13}" srcOrd="2" destOrd="0" presId="urn:microsoft.com/office/officeart/2005/8/layout/hProcess11"/>
    <dgm:cxn modelId="{F7449E4B-A853-440F-9DF6-7E1231942E2E}" type="presParOf" srcId="{64DD8F98-0782-482D-B3E6-7DAA30206A13}" destId="{ED3B38BD-9D30-47C2-91D2-7E06CFD77DA1}" srcOrd="0" destOrd="0" presId="urn:microsoft.com/office/officeart/2005/8/layout/hProcess11"/>
    <dgm:cxn modelId="{4F02A296-9B83-4459-AB04-BEC99F672227}" type="presParOf" srcId="{64DD8F98-0782-482D-B3E6-7DAA30206A13}" destId="{766E2764-88B6-4F5B-97C4-7B01FD988A07}" srcOrd="1" destOrd="0" presId="urn:microsoft.com/office/officeart/2005/8/layout/hProcess11"/>
    <dgm:cxn modelId="{C447F289-BE46-4EE5-9408-EF1167A34F99}" type="presParOf" srcId="{64DD8F98-0782-482D-B3E6-7DAA30206A13}" destId="{9D843396-DD95-460A-8A8B-EBA06D009541}" srcOrd="2" destOrd="0" presId="urn:microsoft.com/office/officeart/2005/8/layout/hProcess11"/>
    <dgm:cxn modelId="{A140415D-E8EE-4EAD-9325-014967F52359}" type="presParOf" srcId="{77C36E42-34BC-44B6-92C2-43B2C24DEBEA}" destId="{34C5E484-AF19-4EB5-949A-2E1892013A2D}" srcOrd="3" destOrd="0" presId="urn:microsoft.com/office/officeart/2005/8/layout/hProcess11"/>
    <dgm:cxn modelId="{F0FB3853-1969-4193-8B85-6740BE374C37}" type="presParOf" srcId="{77C36E42-34BC-44B6-92C2-43B2C24DEBEA}" destId="{746610A5-E8EB-43FD-AF47-5C42AF429B18}" srcOrd="4" destOrd="0" presId="urn:microsoft.com/office/officeart/2005/8/layout/hProcess11"/>
    <dgm:cxn modelId="{1C679082-0B3D-40F3-8752-FACA600BEF4D}" type="presParOf" srcId="{746610A5-E8EB-43FD-AF47-5C42AF429B18}" destId="{56B4E266-A4A6-4049-81C0-651F17ADFE0F}" srcOrd="0" destOrd="0" presId="urn:microsoft.com/office/officeart/2005/8/layout/hProcess11"/>
    <dgm:cxn modelId="{DBCFE9A6-0899-46F2-A0C1-6315EF19712F}" type="presParOf" srcId="{746610A5-E8EB-43FD-AF47-5C42AF429B18}" destId="{C99E3998-C6F3-4CCE-B9F4-C27F9F1DADCB}" srcOrd="1" destOrd="0" presId="urn:microsoft.com/office/officeart/2005/8/layout/hProcess11"/>
    <dgm:cxn modelId="{5B79E35E-B5F5-4CC9-9F28-E587A24CBE95}" type="presParOf" srcId="{746610A5-E8EB-43FD-AF47-5C42AF429B18}" destId="{C60E897C-A9D2-4608-8C9A-3315FA61752B}" srcOrd="2" destOrd="0" presId="urn:microsoft.com/office/officeart/2005/8/layout/hProcess11"/>
    <dgm:cxn modelId="{ECFD35EB-18E6-4EE6-995C-869B62A7910D}" type="presParOf" srcId="{77C36E42-34BC-44B6-92C2-43B2C24DEBEA}" destId="{9EF18C16-D5CC-4059-AAAB-23A33940EC3E}" srcOrd="5" destOrd="0" presId="urn:microsoft.com/office/officeart/2005/8/layout/hProcess11"/>
    <dgm:cxn modelId="{B804C263-6661-4DA0-B830-D3CEA1F73A19}" type="presParOf" srcId="{77C36E42-34BC-44B6-92C2-43B2C24DEBEA}" destId="{3972D84B-722D-44F8-912D-E8D683650A0C}" srcOrd="6" destOrd="0" presId="urn:microsoft.com/office/officeart/2005/8/layout/hProcess11"/>
    <dgm:cxn modelId="{EED599C2-48D7-4F6B-939B-6EE44E08F9C4}" type="presParOf" srcId="{3972D84B-722D-44F8-912D-E8D683650A0C}" destId="{39C27239-F75D-4EE0-957B-0A8D74FD834E}" srcOrd="0" destOrd="0" presId="urn:microsoft.com/office/officeart/2005/8/layout/hProcess11"/>
    <dgm:cxn modelId="{8C63DFB8-D134-4DFE-9FCD-D6E19B755407}" type="presParOf" srcId="{3972D84B-722D-44F8-912D-E8D683650A0C}" destId="{FB7319C6-2254-4F7B-AEB4-411A9F08A54A}" srcOrd="1" destOrd="0" presId="urn:microsoft.com/office/officeart/2005/8/layout/hProcess11"/>
    <dgm:cxn modelId="{4642C363-B155-48B1-BADD-47E034CD5060}" type="presParOf" srcId="{3972D84B-722D-44F8-912D-E8D683650A0C}" destId="{EA8E0A2D-825C-4A0D-A066-25205494D8D3}" srcOrd="2" destOrd="0" presId="urn:microsoft.com/office/officeart/2005/8/layout/hProcess11"/>
    <dgm:cxn modelId="{15428682-BFB5-4432-93AA-82FF2E574101}" type="presParOf" srcId="{77C36E42-34BC-44B6-92C2-43B2C24DEBEA}" destId="{AA5E6322-DCF9-4C92-AE18-BCFABB5DA4C1}" srcOrd="7" destOrd="0" presId="urn:microsoft.com/office/officeart/2005/8/layout/hProcess11"/>
    <dgm:cxn modelId="{C5A2F479-292E-4A17-A5B3-E15063C96D75}" type="presParOf" srcId="{77C36E42-34BC-44B6-92C2-43B2C24DEBEA}" destId="{3952BBF8-BD66-40DE-A1F2-2691FE7046DD}" srcOrd="8" destOrd="0" presId="urn:microsoft.com/office/officeart/2005/8/layout/hProcess11"/>
    <dgm:cxn modelId="{0E884529-D655-4453-8603-55B22B9691B4}" type="presParOf" srcId="{3952BBF8-BD66-40DE-A1F2-2691FE7046DD}" destId="{D5052F7D-4D40-4C24-88ED-06B3D93C79D0}" srcOrd="0" destOrd="0" presId="urn:microsoft.com/office/officeart/2005/8/layout/hProcess11"/>
    <dgm:cxn modelId="{79D0936E-6140-4E13-AF4E-0E5EBCBB28B8}" type="presParOf" srcId="{3952BBF8-BD66-40DE-A1F2-2691FE7046DD}" destId="{BBC8A20A-4733-4C72-9316-6205998A6EE9}" srcOrd="1" destOrd="0" presId="urn:microsoft.com/office/officeart/2005/8/layout/hProcess11"/>
    <dgm:cxn modelId="{11FB8948-A516-4E6B-AF18-F749889A763A}" type="presParOf" srcId="{3952BBF8-BD66-40DE-A1F2-2691FE7046DD}" destId="{5D8AACF5-9875-459B-8F54-7ECEDA7380E2}" srcOrd="2" destOrd="0" presId="urn:microsoft.com/office/officeart/2005/8/layout/hProcess11"/>
    <dgm:cxn modelId="{590BC674-EF5F-46BD-A139-7F4BA1781EE4}" type="presParOf" srcId="{77C36E42-34BC-44B6-92C2-43B2C24DEBEA}" destId="{3D6D7954-88A2-4094-A744-470E8306F038}" srcOrd="9" destOrd="0" presId="urn:microsoft.com/office/officeart/2005/8/layout/hProcess11"/>
    <dgm:cxn modelId="{64B93CC9-EB14-4860-97B5-381F3F0AD423}" type="presParOf" srcId="{77C36E42-34BC-44B6-92C2-43B2C24DEBEA}" destId="{1FD32D2D-351A-40F0-9D64-EEBCE51712F9}" srcOrd="10" destOrd="0" presId="urn:microsoft.com/office/officeart/2005/8/layout/hProcess11"/>
    <dgm:cxn modelId="{E221DAA7-5378-4F3F-AEEB-4DE6796E1DDA}" type="presParOf" srcId="{1FD32D2D-351A-40F0-9D64-EEBCE51712F9}" destId="{F06A45C7-1196-490B-A6EC-E12F0D169408}" srcOrd="0" destOrd="0" presId="urn:microsoft.com/office/officeart/2005/8/layout/hProcess11"/>
    <dgm:cxn modelId="{F8917442-700C-4023-8D33-04B89FFC9A53}" type="presParOf" srcId="{1FD32D2D-351A-40F0-9D64-EEBCE51712F9}" destId="{3324C3AD-0192-48C4-9017-FCB54F358791}" srcOrd="1" destOrd="0" presId="urn:microsoft.com/office/officeart/2005/8/layout/hProcess11"/>
    <dgm:cxn modelId="{49BBC29D-7E6D-4930-A3E8-A115D84924A4}" type="presParOf" srcId="{1FD32D2D-351A-40F0-9D64-EEBCE51712F9}" destId="{CE676AD4-7FF3-4AE6-AAB4-BEC77CB75F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>
              <a:lumMod val="8500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 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>
              <a:lumMod val="8500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 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>
              <a:lumMod val="8500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 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Research Modules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Research Modules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Research Modules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Research Modules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Research Modules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Research Modules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Research Modules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Research Modules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Research Modules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More Modules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More Modules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More Modules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More Modules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More Modules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More Modules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More Modules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More Modules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More Modules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More Modules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More Modules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More Modules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ysClr val="window" lastClr="FFFFFF">
            <a:lumMod val="65000"/>
          </a:sysClr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9D80C-BFC7-42A5-9151-A671888BCEF2}">
      <dsp:nvSpPr>
        <dsp:cNvPr id="0" name=""/>
        <dsp:cNvSpPr/>
      </dsp:nvSpPr>
      <dsp:spPr>
        <a:xfrm>
          <a:off x="0" y="296956"/>
          <a:ext cx="4925322" cy="375658"/>
        </a:xfrm>
        <a:prstGeom prst="notchedRightArrow">
          <a:avLst/>
        </a:prstGeom>
        <a:solidFill>
          <a:sysClr val="windowText" lastClr="000000">
            <a:lumMod val="65000"/>
            <a:lumOff val="3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47F7-DB78-4B23-B375-AB5FBD3F47D7}">
      <dsp:nvSpPr>
        <dsp:cNvPr id="0" name=""/>
        <dsp:cNvSpPr/>
      </dsp:nvSpPr>
      <dsp:spPr>
        <a:xfrm>
          <a:off x="29005" y="0"/>
          <a:ext cx="870702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International Partners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9005" y="0"/>
        <a:ext cx="870702" cy="387828"/>
      </dsp:txXfrm>
    </dsp:sp>
    <dsp:sp modelId="{4C22CEA3-9167-4F22-AC4B-85E3B87180C1}">
      <dsp:nvSpPr>
        <dsp:cNvPr id="0" name=""/>
        <dsp:cNvSpPr/>
      </dsp:nvSpPr>
      <dsp:spPr>
        <a:xfrm>
          <a:off x="39781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B38BD-9D30-47C2-91D2-7E06CFD77DA1}">
      <dsp:nvSpPr>
        <dsp:cNvPr id="0" name=""/>
        <dsp:cNvSpPr/>
      </dsp:nvSpPr>
      <dsp:spPr>
        <a:xfrm>
          <a:off x="862146" y="581742"/>
          <a:ext cx="70050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Research</a:t>
          </a: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</a:t>
          </a: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862146" y="581742"/>
        <a:ext cx="700508" cy="387828"/>
      </dsp:txXfrm>
    </dsp:sp>
    <dsp:sp modelId="{766E2764-88B6-4F5B-97C4-7B01FD988A07}">
      <dsp:nvSpPr>
        <dsp:cNvPr id="0" name=""/>
        <dsp:cNvSpPr/>
      </dsp:nvSpPr>
      <dsp:spPr>
        <a:xfrm>
          <a:off x="1145858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4E266-A4A6-4049-81C0-651F17ADFE0F}">
      <dsp:nvSpPr>
        <dsp:cNvPr id="0" name=""/>
        <dsp:cNvSpPr/>
      </dsp:nvSpPr>
      <dsp:spPr>
        <a:xfrm>
          <a:off x="1603472" y="0"/>
          <a:ext cx="646039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Core Systems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1603472" y="0"/>
        <a:ext cx="646039" cy="387828"/>
      </dsp:txXfrm>
    </dsp:sp>
    <dsp:sp modelId="{C99E3998-C6F3-4CCE-B9F4-C27F9F1DADCB}">
      <dsp:nvSpPr>
        <dsp:cNvPr id="0" name=""/>
        <dsp:cNvSpPr/>
      </dsp:nvSpPr>
      <dsp:spPr>
        <a:xfrm>
          <a:off x="1866197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27239-F75D-4EE0-957B-0A8D74FD834E}">
      <dsp:nvSpPr>
        <dsp:cNvPr id="0" name=""/>
        <dsp:cNvSpPr/>
      </dsp:nvSpPr>
      <dsp:spPr>
        <a:xfrm>
          <a:off x="2342583" y="581742"/>
          <a:ext cx="64801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Airlocks/ Robotics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2342583" y="581742"/>
        <a:ext cx="648013" cy="387828"/>
      </dsp:txXfrm>
    </dsp:sp>
    <dsp:sp modelId="{FB7319C6-2254-4F7B-AEB4-411A9F08A54A}">
      <dsp:nvSpPr>
        <dsp:cNvPr id="0" name=""/>
        <dsp:cNvSpPr/>
      </dsp:nvSpPr>
      <dsp:spPr>
        <a:xfrm>
          <a:off x="2606293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52F7D-4D40-4C24-88ED-06B3D93C79D0}">
      <dsp:nvSpPr>
        <dsp:cNvPr id="0" name=""/>
        <dsp:cNvSpPr/>
      </dsp:nvSpPr>
      <dsp:spPr>
        <a:xfrm>
          <a:off x="3031415" y="0"/>
          <a:ext cx="738893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b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>
              <a:solidFill>
                <a:sysClr val="window" lastClr="FFFFFF">
                  <a:lumMod val="50000"/>
                </a:sysClr>
              </a:solidFill>
              <a:latin typeface="Calibri"/>
              <a:ea typeface="+mn-ea"/>
              <a:cs typeface="+mn-cs"/>
            </a:rPr>
            <a:t>More Modules</a:t>
          </a:r>
          <a:endParaRPr lang="en-US" sz="1050" kern="1200" dirty="0">
            <a:solidFill>
              <a:sysClr val="window" lastClr="FFFFFF">
                <a:lumMod val="50000"/>
              </a:sysClr>
            </a:solidFill>
            <a:latin typeface="Calibri"/>
            <a:ea typeface="+mn-ea"/>
            <a:cs typeface="+mn-cs"/>
          </a:endParaRPr>
        </a:p>
      </dsp:txBody>
      <dsp:txXfrm>
        <a:off x="3031415" y="0"/>
        <a:ext cx="738893" cy="387828"/>
      </dsp:txXfrm>
    </dsp:sp>
    <dsp:sp modelId="{BBC8A20A-4733-4C72-9316-6205998A6EE9}">
      <dsp:nvSpPr>
        <dsp:cNvPr id="0" name=""/>
        <dsp:cNvSpPr/>
      </dsp:nvSpPr>
      <dsp:spPr>
        <a:xfrm>
          <a:off x="3340564" y="424494"/>
          <a:ext cx="120588" cy="120581"/>
        </a:xfrm>
        <a:prstGeom prst="ellipse">
          <a:avLst/>
        </a:prstGeom>
        <a:solidFill>
          <a:schemeClr val="bg1">
            <a:lumMod val="65000"/>
          </a:schemeClr>
        </a:solidFill>
        <a:ln w="635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A45C7-1196-490B-A6EC-E12F0D169408}">
      <dsp:nvSpPr>
        <dsp:cNvPr id="0" name=""/>
        <dsp:cNvSpPr/>
      </dsp:nvSpPr>
      <dsp:spPr>
        <a:xfrm>
          <a:off x="3770329" y="568680"/>
          <a:ext cx="749418" cy="38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b="0" kern="1200" dirty="0" smtClean="0">
              <a:ln>
                <a:solidFill>
                  <a:sysClr val="window" lastClr="FFFFFF"/>
                </a:solidFill>
              </a:ln>
              <a:solidFill>
                <a:sysClr val="window" lastClr="FFFFFF"/>
              </a:solidFill>
              <a:latin typeface="Calibri"/>
              <a:ea typeface="+mn-ea"/>
              <a:cs typeface="+mn-cs"/>
            </a:rPr>
            <a:t>ISS  Video/ Assembly</a:t>
          </a:r>
          <a:endParaRPr lang="en-US" sz="1050" b="0" kern="1200" dirty="0">
            <a:ln>
              <a:solidFill>
                <a:sysClr val="window" lastClr="FFFFFF"/>
              </a:solidFill>
            </a:ln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3770329" y="568680"/>
        <a:ext cx="749418" cy="387828"/>
      </dsp:txXfrm>
    </dsp:sp>
    <dsp:sp modelId="{3324C3AD-0192-48C4-9017-FCB54F358791}">
      <dsp:nvSpPr>
        <dsp:cNvPr id="0" name=""/>
        <dsp:cNvSpPr/>
      </dsp:nvSpPr>
      <dsp:spPr>
        <a:xfrm>
          <a:off x="4073285" y="424494"/>
          <a:ext cx="120588" cy="120581"/>
        </a:xfrm>
        <a:prstGeom prst="ellipse">
          <a:avLst/>
        </a:prstGeom>
        <a:solidFill>
          <a:srgbClr val="507FAA"/>
        </a:solidFill>
        <a:ln w="6350" cap="flat" cmpd="sng" algn="ctr">
          <a:solidFill>
            <a:sysClr val="window" lastClr="FF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051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990000"/>
            </a:outerShdw>
          </a:effectLst>
        </p:spPr>
        <p:txBody>
          <a:bodyPr vert="horz" wrap="square" lIns="92975" tIns="46490" rIns="92975" bIns="46490" numCol="1" anchor="t" anchorCtr="0" compatLnSpc="1">
            <a:prstTxWarp prst="textNoShape">
              <a:avLst/>
            </a:prstTxWarp>
          </a:bodyPr>
          <a:lstStyle>
            <a:lvl1pPr defTabSz="923670" eaLnBrk="0" hangingPunct="0">
              <a:spcBef>
                <a:spcPct val="0"/>
              </a:spcBef>
              <a:buClrTx/>
              <a:buSzTx/>
              <a:buFontTx/>
              <a:buNone/>
              <a:defRPr sz="1200">
                <a:effectLst/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29063" y="0"/>
            <a:ext cx="300513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990000"/>
            </a:outerShdw>
          </a:effectLst>
        </p:spPr>
        <p:txBody>
          <a:bodyPr vert="horz" wrap="square" lIns="92975" tIns="46490" rIns="92975" bIns="46490" numCol="1" anchor="t" anchorCtr="0" compatLnSpc="1">
            <a:prstTxWarp prst="textNoShape">
              <a:avLst/>
            </a:prstTxWarp>
          </a:bodyPr>
          <a:lstStyle>
            <a:lvl1pPr algn="r" defTabSz="923670" eaLnBrk="0" hangingPunct="0">
              <a:spcBef>
                <a:spcPct val="0"/>
              </a:spcBef>
              <a:buClrTx/>
              <a:buSzTx/>
              <a:buFontTx/>
              <a:buNone/>
              <a:defRPr sz="1200">
                <a:effectLst/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59825"/>
            <a:ext cx="30051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990000"/>
            </a:outerShdw>
          </a:effectLst>
        </p:spPr>
        <p:txBody>
          <a:bodyPr vert="horz" wrap="square" lIns="92975" tIns="46490" rIns="92975" bIns="46490" numCol="1" anchor="b" anchorCtr="0" compatLnSpc="1">
            <a:prstTxWarp prst="textNoShape">
              <a:avLst/>
            </a:prstTxWarp>
          </a:bodyPr>
          <a:lstStyle>
            <a:lvl1pPr defTabSz="923670" eaLnBrk="0" hangingPunct="0">
              <a:spcBef>
                <a:spcPct val="0"/>
              </a:spcBef>
              <a:buClrTx/>
              <a:buSzTx/>
              <a:buFontTx/>
              <a:buNone/>
              <a:defRPr sz="1200">
                <a:effectLst/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29063" y="8759825"/>
            <a:ext cx="300513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990000"/>
            </a:outerShdw>
          </a:effectLst>
        </p:spPr>
        <p:txBody>
          <a:bodyPr vert="horz" wrap="square" lIns="92975" tIns="46490" rIns="92975" bIns="46490" numCol="1" anchor="b" anchorCtr="0" compatLnSpc="1">
            <a:prstTxWarp prst="textNoShape">
              <a:avLst/>
            </a:prstTxWarp>
          </a:bodyPr>
          <a:lstStyle>
            <a:lvl1pPr algn="r" defTabSz="923670" eaLnBrk="0" hangingPunct="0">
              <a:spcBef>
                <a:spcPct val="0"/>
              </a:spcBef>
              <a:buClrTx/>
              <a:buSzTx/>
              <a:buFontTx/>
              <a:buNone/>
              <a:defRPr sz="1200">
                <a:effectLst/>
                <a:latin typeface="Times New Roman" pitchFamily="18" charset="0"/>
              </a:defRPr>
            </a:lvl1pPr>
          </a:lstStyle>
          <a:p>
            <a:pPr>
              <a:defRPr/>
            </a:pPr>
            <a:fld id="{788D5D0A-0540-43F0-999C-66507DFB93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4244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051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990000"/>
            </a:outerShdw>
          </a:effectLst>
        </p:spPr>
        <p:txBody>
          <a:bodyPr vert="horz" wrap="square" lIns="92975" tIns="46490" rIns="92975" bIns="46490" numCol="1" anchor="t" anchorCtr="0" compatLnSpc="1">
            <a:prstTxWarp prst="textNoShape">
              <a:avLst/>
            </a:prstTxWarp>
          </a:bodyPr>
          <a:lstStyle>
            <a:lvl1pPr defTabSz="923670" eaLnBrk="0" hangingPunct="0">
              <a:spcBef>
                <a:spcPct val="0"/>
              </a:spcBef>
              <a:buClrTx/>
              <a:buSzTx/>
              <a:buFontTx/>
              <a:buNone/>
              <a:defRPr sz="1200">
                <a:effectLst/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29063" y="0"/>
            <a:ext cx="300513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990000"/>
            </a:outerShdw>
          </a:effectLst>
        </p:spPr>
        <p:txBody>
          <a:bodyPr vert="horz" wrap="square" lIns="92975" tIns="46490" rIns="92975" bIns="46490" numCol="1" anchor="t" anchorCtr="0" compatLnSpc="1">
            <a:prstTxWarp prst="textNoShape">
              <a:avLst/>
            </a:prstTxWarp>
          </a:bodyPr>
          <a:lstStyle>
            <a:lvl1pPr algn="r" defTabSz="923670" eaLnBrk="0" hangingPunct="0">
              <a:spcBef>
                <a:spcPct val="0"/>
              </a:spcBef>
              <a:buClrTx/>
              <a:buSzTx/>
              <a:buFontTx/>
              <a:buNone/>
              <a:defRPr sz="1200">
                <a:effectLst/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75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6813" y="693738"/>
            <a:ext cx="4603750" cy="3452812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25513" y="4378325"/>
            <a:ext cx="5083175" cy="414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990000"/>
            </a:outerShdw>
          </a:effectLst>
        </p:spPr>
        <p:txBody>
          <a:bodyPr vert="horz" wrap="square" lIns="92975" tIns="46490" rIns="92975" bIns="464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59825"/>
            <a:ext cx="30051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990000"/>
            </a:outerShdw>
          </a:effectLst>
        </p:spPr>
        <p:txBody>
          <a:bodyPr vert="horz" wrap="square" lIns="92975" tIns="46490" rIns="92975" bIns="46490" numCol="1" anchor="b" anchorCtr="0" compatLnSpc="1">
            <a:prstTxWarp prst="textNoShape">
              <a:avLst/>
            </a:prstTxWarp>
          </a:bodyPr>
          <a:lstStyle>
            <a:lvl1pPr defTabSz="923670" eaLnBrk="0" hangingPunct="0">
              <a:spcBef>
                <a:spcPct val="0"/>
              </a:spcBef>
              <a:buClrTx/>
              <a:buSzTx/>
              <a:buFontTx/>
              <a:buNone/>
              <a:defRPr sz="1200">
                <a:effectLst/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29063" y="8759825"/>
            <a:ext cx="300513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990000"/>
            </a:outerShdw>
          </a:effectLst>
        </p:spPr>
        <p:txBody>
          <a:bodyPr vert="horz" wrap="square" lIns="92975" tIns="46490" rIns="92975" bIns="46490" numCol="1" anchor="b" anchorCtr="0" compatLnSpc="1">
            <a:prstTxWarp prst="textNoShape">
              <a:avLst/>
            </a:prstTxWarp>
          </a:bodyPr>
          <a:lstStyle>
            <a:lvl1pPr algn="r" defTabSz="923670" eaLnBrk="0" hangingPunct="0">
              <a:spcBef>
                <a:spcPct val="0"/>
              </a:spcBef>
              <a:buClrTx/>
              <a:buSzTx/>
              <a:buFontTx/>
              <a:buNone/>
              <a:defRPr sz="1200">
                <a:effectLst/>
                <a:latin typeface="Times New Roman" pitchFamily="18" charset="0"/>
              </a:defRPr>
            </a:lvl1pPr>
          </a:lstStyle>
          <a:p>
            <a:pPr>
              <a:defRPr/>
            </a:pPr>
            <a:fld id="{7C35F929-0B42-42DE-BB5F-87E8794148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835832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7E31E4E-F1E5-4E93-B1C6-C5F55A4C5553}" type="slidenum">
              <a:rPr lang="en-US" altLang="en-US" smtClean="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425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7C35F929-0B42-42DE-BB5F-87E8794148C4}" type="slidenum">
              <a:rPr lang="en-US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5092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7C35F929-0B42-42DE-BB5F-87E8794148C4}" type="slidenum">
              <a:rPr lang="en-US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7707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 smtClean="0"/>
              <a:t>Instructor may pose question: have you encountered other types of students or can you think of other types of students that you may encounter?  If yes, awesome.  If no, it’s cool – you still made your point.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466BBD4-9D09-49E6-9951-17D77168510C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72843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 smtClean="0"/>
              <a:t>Instructor may pose question: have you encountered other types of students or can you think of other types of students that you may encounter?  If yes, awesome.  If no, it’s cool – you still made your point.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994FB5F-A92F-4E83-94E5-1BDCCBC4F892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40030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7C35F929-0B42-42DE-BB5F-87E8794148C4}" type="slidenum">
              <a:rPr lang="en-US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20001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 smtClean="0"/>
              <a:t>Instructor may pose question: have you encountered other types of students or can you think of other types of students that you may encounter?  If yes, awesome.  If no, it’s cool – you still made your point.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A382F0B-510F-4964-B0CE-49950ED54A02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83158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sz="quarter" idx="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0E6BB6D-9C87-4F11-8F2C-C9BCE80019AD}" type="slidenum">
              <a:rPr lang="en-US"/>
              <a:pPr>
                <a:defRPr/>
              </a:pPr>
              <a:t>10</a:t>
            </a:fld>
            <a:endParaRPr lang="en-US"/>
          </a:p>
        </p:txBody>
      </p:sp>
      <p:sp>
        <p:nvSpPr>
          <p:cNvPr id="1116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2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3838232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sz="quarter" idx="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E0D170B-F58D-497E-8315-DF25CCFE9794}" type="slidenum">
              <a:rPr lang="en-US"/>
              <a:pPr>
                <a:defRPr/>
              </a:pPr>
              <a:t>12</a:t>
            </a:fld>
            <a:endParaRPr lang="en-US"/>
          </a:p>
        </p:txBody>
      </p:sp>
      <p:sp>
        <p:nvSpPr>
          <p:cNvPr id="1126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2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6852331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7C35F929-0B42-42DE-BB5F-87E8794148C4}" type="slidenum">
              <a:rPr lang="en-US"/>
              <a:pPr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1406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 smtClean="0"/>
              <a:t>Instructor may pose question: have you encountered other types of students or can you think of other types of students that you may encounter?  If yes, awesome.  If no, it’s cool – you still made your point.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234035F-0B6F-4DA2-BD7B-BE5D6E900A1A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27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6431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7C35F929-0B42-42DE-BB5F-87E8794148C4}" type="slidenum">
              <a:rPr lang="en-US">
                <a:solidFill>
                  <a:srgbClr val="000000"/>
                </a:solidFill>
              </a:rPr>
              <a:pPr>
                <a:defRPr/>
              </a:pPr>
              <a:t>30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55895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 smtClean="0"/>
              <a:t>Instructor may pose question: have you encountered other types of students or can you think of other types of students that you may encounter?  If yes, awesome.  If no, it’s cool – you still made your point.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03D5408-3C52-4042-8664-ED742BDAB94B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42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76821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 smtClean="0"/>
              <a:t>Instructor may pose question: have you encountered other types of students or can you think of other types of students that you may encounter?  If yes, awesome.  If no, it’s cool – you still made your point.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3770241-263D-4A20-8CB9-943268876E6A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61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32761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8E49539C-CEBC-4216-B772-E9FC3714B5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D8E81CA5-55B0-4BFC-AF6F-3750F56B7B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4171BC83-A6D2-4B23-BF3F-AA342E30E2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299C020E-93F0-4A06-AA52-985B8DE22F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A8782F15-BABF-4D61-9627-60E388C782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D8BCBE27-5308-4C1C-A959-1CED6DBEC7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4AF5A080-3BDB-4623-B252-CEBFFB228C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6BE27917-CB7F-4E22-A533-A9F1BFB6EC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CE20C0D8-4D88-40E4-86F7-BBA3752E9D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E4CF8FFE-28A3-46D5-9961-0F93504741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E82CFF95-EC56-4CD3-907E-33F1708ADA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312BA9-3107-4908-BA69-F035127CBD6A}" type="datetimeFigureOut">
              <a:rPr lang="en-US" smtClean="0"/>
              <a:pPr>
                <a:defRPr/>
              </a:pPr>
              <a:t>3/9/2017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AE5827-4CAF-4FAF-9231-00A751B1F42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5194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3549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412F54-A8E3-4F04-A2EF-35B48810B07C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F684F-6FBE-4093-9580-F30C933706C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085659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B3995-4C8D-4EFB-B6BD-4604EB684529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7E58FB-F851-4A24-A7FF-E05DD7B2D6C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005246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8AE9E4-0A57-4E4F-94D7-DABC3AC9A7FE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305D55-DE88-4056-B270-725984696999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755841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38D66-CCAD-4E75-99D4-875C93F15294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7F05C-42CE-41A5-A7C7-A30C351D79BB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10019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9B5290-CDC0-4B94-8479-B05A48F8CF0D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DE1CA8-DC0E-47F9-88C1-D34E491B4D43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070089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C03C3F-C2DE-4E43-80B4-2B7D9B499D57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CB1603-3BA6-4F24-8955-F74B3E4F51AE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977211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48E20-734F-41CF-9E52-8AC1757E8A33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E62E6-0D72-4032-9885-7EAFEF62A570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13744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13199-259D-4CF7-A882-D9E14A174633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9C0A04-8604-4841-8443-F19CB30C681F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583845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DEE33D-219A-46DA-9486-51D3E3F4C10A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74AADB-6C9C-4C54-BC55-EB7D0AA2D9F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07857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87700-9372-4192-9517-18B47DB50F0A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FE59BD-4B29-40AA-9191-CBF514310D44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186452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3F5B2-FDE8-450F-9BB5-07B63A8D0D38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C7232-725B-4A5A-9E2A-71211A6853E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774412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65D40AFE-7EED-43B9-A1FF-8B2456DECF23}" type="datetime1">
              <a:rPr lang="en-US"/>
              <a:pPr>
                <a:defRPr/>
              </a:pPr>
              <a:t>3/9/2017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489A02F9-CEF9-4C3C-B299-094D3AB1BA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30428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D94C7DE9-8F34-4743-96FA-864452167AD4}" type="datetime1">
              <a:rPr lang="en-US"/>
              <a:pPr>
                <a:defRPr/>
              </a:pPr>
              <a:t>3/9/2017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A3C88E5F-45D9-4CE5-8F57-B82765CAC1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9400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1EE71E67-0E50-48B2-8E31-DD323B96AF2C}" type="datetime1">
              <a:rPr lang="en-US"/>
              <a:pPr>
                <a:defRPr/>
              </a:pPr>
              <a:t>3/9/2017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BF7A946B-BD2E-4D60-99F6-38B6571173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29593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88C4A8A3-85C1-49C7-9DE6-13C747977638}" type="datetime1">
              <a:rPr lang="en-US"/>
              <a:pPr>
                <a:defRPr/>
              </a:pPr>
              <a:t>3/9/2017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7EB1D1C8-23AC-4F56-8C12-A6B401D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36373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624A4829-028A-49F3-BF4C-A37C62D9A06D}" type="datetime1">
              <a:rPr lang="en-US"/>
              <a:pPr>
                <a:defRPr/>
              </a:pPr>
              <a:t>3/9/2017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0FF46F43-E72E-401E-9E24-6055CD96DE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06539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3671121B-1228-4EA5-A743-0037B3DE448B}" type="datetime1">
              <a:rPr lang="en-US"/>
              <a:pPr>
                <a:defRPr/>
              </a:pPr>
              <a:t>3/9/2017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ED694838-0C1F-4A90-97ED-01A085B5F8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017210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31C4512C-5C33-4F35-88ED-617495CB88B7}" type="datetime1">
              <a:rPr lang="en-US"/>
              <a:pPr>
                <a:defRPr/>
              </a:pPr>
              <a:t>3/9/2017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735DFD38-5C17-404B-A91D-21C5DAF8D2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409445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004EE4C8-CA1F-4A6C-8FC3-E77567371FC5}" type="datetime1">
              <a:rPr lang="en-US"/>
              <a:pPr>
                <a:defRPr/>
              </a:pPr>
              <a:t>3/9/2017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5A1040C0-6CEA-4686-A368-0FD68E787F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77116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9A923CCE-277A-4DBB-A8C5-A72A7864E7EF}" type="datetime1">
              <a:rPr lang="en-US"/>
              <a:pPr>
                <a:defRPr/>
              </a:pPr>
              <a:t>3/9/2017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2D49D55C-CD3D-4ACA-BFDA-EE55EF9365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62703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3285F89E-CA4B-46E5-9C1C-21A98618E536}" type="datetime1">
              <a:rPr lang="en-US"/>
              <a:pPr>
                <a:defRPr/>
              </a:pPr>
              <a:t>3/9/2017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387ED7F0-1EBC-4C70-8D52-9B25687CC4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447449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0A5AF449-68DF-45D9-B89D-16E14917266A}" type="datetime1">
              <a:rPr lang="en-US"/>
              <a:pPr>
                <a:defRPr/>
              </a:pPr>
              <a:t>3/9/2017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8D884726-188A-4AC1-9FDA-46C226E273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549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433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8312BA9-3107-4908-BA69-F035127CBD6A}" type="datetimeFigureOut">
              <a:rPr lang="en-US"/>
              <a:pPr>
                <a:defRPr/>
              </a:pPr>
              <a:t>3/9/2017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5AE5827-4CAF-4FAF-9231-00A751B1F4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7" r:id="rId1"/>
    <p:sldLayoutId id="2147484168" r:id="rId2"/>
    <p:sldLayoutId id="2147484169" r:id="rId3"/>
    <p:sldLayoutId id="2147484170" r:id="rId4"/>
    <p:sldLayoutId id="2147484171" r:id="rId5"/>
    <p:sldLayoutId id="2147484172" r:id="rId6"/>
    <p:sldLayoutId id="2147484173" r:id="rId7"/>
    <p:sldLayoutId id="2147484174" r:id="rId8"/>
    <p:sldLayoutId id="2147484175" r:id="rId9"/>
    <p:sldLayoutId id="2147484176" r:id="rId10"/>
    <p:sldLayoutId id="2147484177" r:id="rId11"/>
    <p:sldLayoutId id="2147484179" r:id="rId1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4156" r:id="rId1"/>
    <p:sldLayoutId id="2147484157" r:id="rId2"/>
    <p:sldLayoutId id="2147484158" r:id="rId3"/>
    <p:sldLayoutId id="2147484159" r:id="rId4"/>
    <p:sldLayoutId id="2147484160" r:id="rId5"/>
    <p:sldLayoutId id="2147484161" r:id="rId6"/>
    <p:sldLayoutId id="2147484162" r:id="rId7"/>
    <p:sldLayoutId id="2147484163" r:id="rId8"/>
    <p:sldLayoutId id="2147484164" r:id="rId9"/>
    <p:sldLayoutId id="2147484165" r:id="rId10"/>
    <p:sldLayoutId id="2147484166" r:id="rId11"/>
    <p:sldLayoutId id="214748418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9FA77B2-7C84-409A-8E73-F29EA88367DB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3/9/2017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C3A9A83-B490-4C9E-B343-52571619FBBD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3460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5" r:id="rId1"/>
    <p:sldLayoutId id="2147484196" r:id="rId2"/>
    <p:sldLayoutId id="2147484197" r:id="rId3"/>
    <p:sldLayoutId id="2147484198" r:id="rId4"/>
    <p:sldLayoutId id="2147484199" r:id="rId5"/>
    <p:sldLayoutId id="2147484200" r:id="rId6"/>
    <p:sldLayoutId id="2147484201" r:id="rId7"/>
    <p:sldLayoutId id="2147484202" r:id="rId8"/>
    <p:sldLayoutId id="2147484203" r:id="rId9"/>
    <p:sldLayoutId id="2147484204" r:id="rId10"/>
    <p:sldLayoutId id="2147484205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b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defRPr>
            </a:lvl1pPr>
          </a:lstStyle>
          <a:p>
            <a:pPr>
              <a:defRPr/>
            </a:pPr>
            <a:fld id="{3FDA4198-1D9D-49E1-9ECB-B8B63D9313BC}" type="datetime1">
              <a:rPr lang="en-US"/>
              <a:pPr>
                <a:defRPr/>
              </a:pPr>
              <a:t>3/9/2017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 b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b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defRPr>
            </a:lvl1pPr>
          </a:lstStyle>
          <a:p>
            <a:pPr>
              <a:defRPr/>
            </a:pPr>
            <a:fld id="{20BAFA56-8A8E-4C1B-AEDA-719DAD6A70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07" r:id="rId1"/>
    <p:sldLayoutId id="2147484208" r:id="rId2"/>
    <p:sldLayoutId id="2147484209" r:id="rId3"/>
    <p:sldLayoutId id="2147484210" r:id="rId4"/>
    <p:sldLayoutId id="2147484211" r:id="rId5"/>
    <p:sldLayoutId id="2147484212" r:id="rId6"/>
    <p:sldLayoutId id="2147484213" r:id="rId7"/>
    <p:sldLayoutId id="2147484214" r:id="rId8"/>
    <p:sldLayoutId id="2147484215" r:id="rId9"/>
    <p:sldLayoutId id="2147484216" r:id="rId10"/>
    <p:sldLayoutId id="2147484217" r:id="rId11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notesSlide" Target="../notesSlides/notesSlide4.xml"/><Relationship Id="rId7" Type="http://schemas.openxmlformats.org/officeDocument/2006/relationships/diagramLayout" Target="../diagrams/layout1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.xml"/><Relationship Id="rId6" Type="http://schemas.openxmlformats.org/officeDocument/2006/relationships/diagramData" Target="../diagrams/data1.xml"/><Relationship Id="rId5" Type="http://schemas.openxmlformats.org/officeDocument/2006/relationships/image" Target="../media/image11.png"/><Relationship Id="rId10" Type="http://schemas.microsoft.com/office/2007/relationships/diagramDrawing" Target="../diagrams/drawing1.xml"/><Relationship Id="rId4" Type="http://schemas.openxmlformats.org/officeDocument/2006/relationships/image" Target="../media/image5.png"/><Relationship Id="rId9" Type="http://schemas.openxmlformats.org/officeDocument/2006/relationships/diagramColors" Target="../diagrams/colors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diagramColors" Target="../diagrams/colors2.xml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4.png"/><Relationship Id="rId12" Type="http://schemas.openxmlformats.org/officeDocument/2006/relationships/diagramQuickStyle" Target="../diagrams/quickStyle2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5.xml"/><Relationship Id="rId6" Type="http://schemas.openxmlformats.org/officeDocument/2006/relationships/image" Target="../media/image13.png"/><Relationship Id="rId11" Type="http://schemas.openxmlformats.org/officeDocument/2006/relationships/diagramLayout" Target="../diagrams/layout2.xml"/><Relationship Id="rId5" Type="http://schemas.openxmlformats.org/officeDocument/2006/relationships/image" Target="../media/image12.png"/><Relationship Id="rId10" Type="http://schemas.openxmlformats.org/officeDocument/2006/relationships/diagramData" Target="../diagrams/data2.xml"/><Relationship Id="rId4" Type="http://schemas.openxmlformats.org/officeDocument/2006/relationships/image" Target="../media/image5.png"/><Relationship Id="rId9" Type="http://schemas.openxmlformats.org/officeDocument/2006/relationships/image" Target="../media/image16.png"/><Relationship Id="rId14" Type="http://schemas.microsoft.com/office/2007/relationships/diagramDrawing" Target="../diagrams/drawing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6.xml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18.png"/><Relationship Id="rId7" Type="http://schemas.openxmlformats.org/officeDocument/2006/relationships/diagramColors" Target="../diagrams/colors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diagramQuickStyle" Target="../diagrams/quickStyle3.xml"/><Relationship Id="rId11" Type="http://schemas.openxmlformats.org/officeDocument/2006/relationships/image" Target="../media/image21.png"/><Relationship Id="rId5" Type="http://schemas.openxmlformats.org/officeDocument/2006/relationships/diagramLayout" Target="../diagrams/layout3.xml"/><Relationship Id="rId10" Type="http://schemas.openxmlformats.org/officeDocument/2006/relationships/image" Target="../media/image20.jpeg"/><Relationship Id="rId4" Type="http://schemas.openxmlformats.org/officeDocument/2006/relationships/diagramData" Target="../diagrams/data3.xml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3" Type="http://schemas.openxmlformats.org/officeDocument/2006/relationships/notesSlide" Target="../notesSlides/notesSlide7.xml"/><Relationship Id="rId7" Type="http://schemas.openxmlformats.org/officeDocument/2006/relationships/diagramLayout" Target="../diagrams/layout4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8.xml"/><Relationship Id="rId6" Type="http://schemas.openxmlformats.org/officeDocument/2006/relationships/diagramData" Target="../diagrams/data4.xml"/><Relationship Id="rId5" Type="http://schemas.openxmlformats.org/officeDocument/2006/relationships/image" Target="../media/image8.png"/><Relationship Id="rId10" Type="http://schemas.microsoft.com/office/2007/relationships/diagramDrawing" Target="../diagrams/drawing4.xml"/><Relationship Id="rId4" Type="http://schemas.openxmlformats.org/officeDocument/2006/relationships/image" Target="../media/image5.png"/><Relationship Id="rId9" Type="http://schemas.openxmlformats.org/officeDocument/2006/relationships/diagramColors" Target="../diagrams/colors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5.xml"/><Relationship Id="rId3" Type="http://schemas.openxmlformats.org/officeDocument/2006/relationships/image" Target="../media/image18.png"/><Relationship Id="rId7" Type="http://schemas.openxmlformats.org/officeDocument/2006/relationships/diagramQuickStyle" Target="../diagrams/quickStyle5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9.xml"/><Relationship Id="rId6" Type="http://schemas.openxmlformats.org/officeDocument/2006/relationships/diagramLayout" Target="../diagrams/layout5.xml"/><Relationship Id="rId5" Type="http://schemas.openxmlformats.org/officeDocument/2006/relationships/diagramData" Target="../diagrams/data5.xml"/><Relationship Id="rId4" Type="http://schemas.openxmlformats.org/officeDocument/2006/relationships/image" Target="../media/image22.png"/><Relationship Id="rId9" Type="http://schemas.microsoft.com/office/2007/relationships/diagramDrawing" Target="../diagrams/drawing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video" Target="../media/media1.mp4"/><Relationship Id="rId7" Type="http://schemas.openxmlformats.org/officeDocument/2006/relationships/image" Target="../media/image24.png"/><Relationship Id="rId2" Type="http://schemas.microsoft.com/office/2007/relationships/media" Target="../media/media1.mp4"/><Relationship Id="rId1" Type="http://schemas.openxmlformats.org/officeDocument/2006/relationships/tags" Target="../tags/tag10.xml"/><Relationship Id="rId6" Type="http://schemas.openxmlformats.org/officeDocument/2006/relationships/image" Target="../media/image23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1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6" Type="http://schemas.openxmlformats.org/officeDocument/2006/relationships/image" Target="../media/image31.png"/><Relationship Id="rId5" Type="http://schemas.openxmlformats.org/officeDocument/2006/relationships/image" Target="../media/image30.jpe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18.png"/><Relationship Id="rId7" Type="http://schemas.openxmlformats.org/officeDocument/2006/relationships/diagramColors" Target="../diagrams/colors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Relationship Id="rId9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8/89/STS-134_the_starboard_truss_of_the_ISS_with_the_newly-installed_AMS-02.jpg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18.png"/><Relationship Id="rId7" Type="http://schemas.openxmlformats.org/officeDocument/2006/relationships/diagramColors" Target="../diagrams/colors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Relationship Id="rId9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4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18.png"/><Relationship Id="rId7" Type="http://schemas.openxmlformats.org/officeDocument/2006/relationships/diagramColors" Target="../diagrams/colors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10" Type="http://schemas.openxmlformats.org/officeDocument/2006/relationships/image" Target="../media/image39.jpeg"/><Relationship Id="rId4" Type="http://schemas.openxmlformats.org/officeDocument/2006/relationships/diagramData" Target="../diagrams/data8.xml"/><Relationship Id="rId9" Type="http://schemas.openxmlformats.org/officeDocument/2006/relationships/hyperlink" Target="http://i1-news.softpedia-static.com/images/news2/How-MAXI-Is-Boosting-Our-Understanding-of-the-Universe-418670-2.jpg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18.png"/><Relationship Id="rId7" Type="http://schemas.openxmlformats.org/officeDocument/2006/relationships/diagramColors" Target="../diagrams/colors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Relationship Id="rId9" Type="http://schemas.openxmlformats.org/officeDocument/2006/relationships/image" Target="../media/image4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4" Type="http://schemas.openxmlformats.org/officeDocument/2006/relationships/image" Target="../media/image4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18.png"/><Relationship Id="rId7" Type="http://schemas.openxmlformats.org/officeDocument/2006/relationships/diagramColors" Target="../diagrams/colors1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Relationship Id="rId9" Type="http://schemas.openxmlformats.org/officeDocument/2006/relationships/image" Target="../media/image4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18.png"/><Relationship Id="rId7" Type="http://schemas.openxmlformats.org/officeDocument/2006/relationships/diagramColors" Target="../diagrams/colors1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Relationship Id="rId9" Type="http://schemas.openxmlformats.org/officeDocument/2006/relationships/image" Target="../media/image4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Relationship Id="rId5" Type="http://schemas.openxmlformats.org/officeDocument/2006/relationships/image" Target="../media/image47.jpeg"/><Relationship Id="rId4" Type="http://schemas.openxmlformats.org/officeDocument/2006/relationships/hyperlink" Target="file:///\\localhost\upload.wikimedia.org\wikipedia\commons\7\7d\Rassvet_Canadarm_Crop.jpg" TargetMode="Externa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18.png"/><Relationship Id="rId7" Type="http://schemas.openxmlformats.org/officeDocument/2006/relationships/diagramColors" Target="../diagrams/colors1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Relationship Id="rId9" Type="http://schemas.openxmlformats.org/officeDocument/2006/relationships/image" Target="../media/image48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3.xml"/><Relationship Id="rId3" Type="http://schemas.openxmlformats.org/officeDocument/2006/relationships/notesSlide" Target="../notesSlides/notesSlide11.xml"/><Relationship Id="rId7" Type="http://schemas.openxmlformats.org/officeDocument/2006/relationships/diagramLayout" Target="../diagrams/layout13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4.xml"/><Relationship Id="rId6" Type="http://schemas.openxmlformats.org/officeDocument/2006/relationships/diagramData" Target="../diagrams/data13.xml"/><Relationship Id="rId5" Type="http://schemas.openxmlformats.org/officeDocument/2006/relationships/image" Target="../media/image7.png"/><Relationship Id="rId10" Type="http://schemas.microsoft.com/office/2007/relationships/diagramDrawing" Target="../diagrams/drawing13.xml"/><Relationship Id="rId4" Type="http://schemas.openxmlformats.org/officeDocument/2006/relationships/image" Target="../media/image5.png"/><Relationship Id="rId9" Type="http://schemas.openxmlformats.org/officeDocument/2006/relationships/diagramColors" Target="../diagrams/colors13.xml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18.png"/><Relationship Id="rId7" Type="http://schemas.openxmlformats.org/officeDocument/2006/relationships/diagramColors" Target="../diagrams/colors1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Relationship Id="rId9" Type="http://schemas.openxmlformats.org/officeDocument/2006/relationships/image" Target="../media/image4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Relationship Id="rId6" Type="http://schemas.openxmlformats.org/officeDocument/2006/relationships/image" Target="../media/image52.pn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5.xml"/><Relationship Id="rId3" Type="http://schemas.openxmlformats.org/officeDocument/2006/relationships/notesSlide" Target="../notesSlides/notesSlide12.xml"/><Relationship Id="rId7" Type="http://schemas.openxmlformats.org/officeDocument/2006/relationships/diagramQuickStyle" Target="../diagrams/quickStyle1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Relationship Id="rId6" Type="http://schemas.openxmlformats.org/officeDocument/2006/relationships/diagramLayout" Target="../diagrams/layout15.xml"/><Relationship Id="rId5" Type="http://schemas.openxmlformats.org/officeDocument/2006/relationships/diagramData" Target="../diagrams/data15.xml"/><Relationship Id="rId10" Type="http://schemas.openxmlformats.org/officeDocument/2006/relationships/image" Target="../media/image53.png"/><Relationship Id="rId4" Type="http://schemas.openxmlformats.org/officeDocument/2006/relationships/image" Target="../media/image18.png"/><Relationship Id="rId9" Type="http://schemas.microsoft.com/office/2007/relationships/diagramDrawing" Target="../diagrams/drawing15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video" Target="../media/media2.mp4"/><Relationship Id="rId7" Type="http://schemas.openxmlformats.org/officeDocument/2006/relationships/image" Target="../media/image55.jpeg"/><Relationship Id="rId2" Type="http://schemas.microsoft.com/office/2007/relationships/media" Target="../media/media2.mp4"/><Relationship Id="rId1" Type="http://schemas.openxmlformats.org/officeDocument/2006/relationships/tags" Target="../tags/tag28.xml"/><Relationship Id="rId6" Type="http://schemas.openxmlformats.org/officeDocument/2006/relationships/image" Target="../media/image54.png"/><Relationship Id="rId5" Type="http://schemas.openxmlformats.org/officeDocument/2006/relationships/image" Target="../media/image23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57.png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18.png"/><Relationship Id="rId7" Type="http://schemas.openxmlformats.org/officeDocument/2006/relationships/diagramColors" Target="../diagrams/colors1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9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Relationship Id="rId9" Type="http://schemas.openxmlformats.org/officeDocument/2006/relationships/image" Target="../media/image58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7.xml"/><Relationship Id="rId3" Type="http://schemas.openxmlformats.org/officeDocument/2006/relationships/image" Target="../media/image18.png"/><Relationship Id="rId7" Type="http://schemas.openxmlformats.org/officeDocument/2006/relationships/diagramLayout" Target="../diagrams/layout1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0.xml"/><Relationship Id="rId6" Type="http://schemas.openxmlformats.org/officeDocument/2006/relationships/diagramData" Target="../diagrams/data17.xml"/><Relationship Id="rId5" Type="http://schemas.microsoft.com/office/2007/relationships/hdphoto" Target="../media/hdphoto1.wdp"/><Relationship Id="rId10" Type="http://schemas.microsoft.com/office/2007/relationships/diagramDrawing" Target="../diagrams/drawing17.xml"/><Relationship Id="rId4" Type="http://schemas.openxmlformats.org/officeDocument/2006/relationships/image" Target="../media/image59.jpeg"/><Relationship Id="rId9" Type="http://schemas.openxmlformats.org/officeDocument/2006/relationships/diagramColors" Target="../diagrams/colors1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1.xml"/><Relationship Id="rId5" Type="http://schemas.openxmlformats.org/officeDocument/2006/relationships/image" Target="../media/image61.png"/><Relationship Id="rId4" Type="http://schemas.openxmlformats.org/officeDocument/2006/relationships/image" Target="../media/image60.jpeg"/></Relationships>
</file>

<file path=ppt/slides/_rels/slide3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8.xml"/><Relationship Id="rId3" Type="http://schemas.openxmlformats.org/officeDocument/2006/relationships/image" Target="../media/image18.png"/><Relationship Id="rId7" Type="http://schemas.openxmlformats.org/officeDocument/2006/relationships/diagramColors" Target="../diagrams/colors1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2.xml"/><Relationship Id="rId6" Type="http://schemas.openxmlformats.org/officeDocument/2006/relationships/diagramQuickStyle" Target="../diagrams/quickStyle18.xml"/><Relationship Id="rId5" Type="http://schemas.openxmlformats.org/officeDocument/2006/relationships/diagramLayout" Target="../diagrams/layout18.xml"/><Relationship Id="rId4" Type="http://schemas.openxmlformats.org/officeDocument/2006/relationships/diagramData" Target="../diagrams/data18.xml"/><Relationship Id="rId9" Type="http://schemas.openxmlformats.org/officeDocument/2006/relationships/image" Target="../media/image6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/upload.wikimedia.org/wikipedia/commons/3/3e/ISS-27_Dmitri_Kondratyev_and_Paolo_Nespoli_photograph_the_Earth_through_the_Cupola.jpg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Relationship Id="rId9" Type="http://schemas.openxmlformats.org/officeDocument/2006/relationships/image" Target="../media/image66.jpeg"/></Relationships>
</file>

<file path=ppt/slides/_rels/slide3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0.xml"/><Relationship Id="rId3" Type="http://schemas.openxmlformats.org/officeDocument/2006/relationships/image" Target="../media/image67.jpeg"/><Relationship Id="rId7" Type="http://schemas.openxmlformats.org/officeDocument/2006/relationships/diagramColors" Target="../diagrams/colors20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0.xml"/><Relationship Id="rId5" Type="http://schemas.openxmlformats.org/officeDocument/2006/relationships/diagramLayout" Target="../diagrams/layout20.xml"/><Relationship Id="rId4" Type="http://schemas.openxmlformats.org/officeDocument/2006/relationships/diagramData" Target="../diagrams/data20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1.xml"/><Relationship Id="rId3" Type="http://schemas.openxmlformats.org/officeDocument/2006/relationships/image" Target="../media/image18.png"/><Relationship Id="rId7" Type="http://schemas.openxmlformats.org/officeDocument/2006/relationships/diagramColors" Target="../diagrams/colors2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3.xml"/><Relationship Id="rId6" Type="http://schemas.openxmlformats.org/officeDocument/2006/relationships/diagramQuickStyle" Target="../diagrams/quickStyle21.xml"/><Relationship Id="rId5" Type="http://schemas.openxmlformats.org/officeDocument/2006/relationships/diagramLayout" Target="../diagrams/layout21.xml"/><Relationship Id="rId4" Type="http://schemas.openxmlformats.org/officeDocument/2006/relationships/diagramData" Target="../diagrams/data21.xml"/><Relationship Id="rId9" Type="http://schemas.openxmlformats.org/officeDocument/2006/relationships/image" Target="../media/image69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2.xml"/><Relationship Id="rId3" Type="http://schemas.openxmlformats.org/officeDocument/2006/relationships/image" Target="../media/image18.png"/><Relationship Id="rId7" Type="http://schemas.openxmlformats.org/officeDocument/2006/relationships/diagramQuickStyle" Target="../diagrams/quickStyle2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4.xml"/><Relationship Id="rId6" Type="http://schemas.openxmlformats.org/officeDocument/2006/relationships/diagramLayout" Target="../diagrams/layout22.xml"/><Relationship Id="rId5" Type="http://schemas.openxmlformats.org/officeDocument/2006/relationships/diagramData" Target="../diagrams/data22.xml"/><Relationship Id="rId4" Type="http://schemas.openxmlformats.org/officeDocument/2006/relationships/image" Target="../media/image70.jpeg"/><Relationship Id="rId9" Type="http://schemas.microsoft.com/office/2007/relationships/diagramDrawing" Target="../diagrams/drawing2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3.xml"/><Relationship Id="rId3" Type="http://schemas.openxmlformats.org/officeDocument/2006/relationships/notesSlide" Target="../notesSlides/notesSlide13.xml"/><Relationship Id="rId7" Type="http://schemas.openxmlformats.org/officeDocument/2006/relationships/diagramLayout" Target="../diagrams/layout23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5.xml"/><Relationship Id="rId6" Type="http://schemas.openxmlformats.org/officeDocument/2006/relationships/diagramData" Target="../diagrams/data23.xml"/><Relationship Id="rId5" Type="http://schemas.openxmlformats.org/officeDocument/2006/relationships/image" Target="../media/image71.jpeg"/><Relationship Id="rId10" Type="http://schemas.microsoft.com/office/2007/relationships/diagramDrawing" Target="../diagrams/drawing23.xml"/><Relationship Id="rId4" Type="http://schemas.openxmlformats.org/officeDocument/2006/relationships/image" Target="../media/image5.png"/><Relationship Id="rId9" Type="http://schemas.openxmlformats.org/officeDocument/2006/relationships/diagramColors" Target="../diagrams/colors23.xml"/></Relationships>
</file>

<file path=ppt/slides/_rels/slide4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4.xml"/><Relationship Id="rId3" Type="http://schemas.openxmlformats.org/officeDocument/2006/relationships/image" Target="../media/image18.png"/><Relationship Id="rId7" Type="http://schemas.openxmlformats.org/officeDocument/2006/relationships/diagramColors" Target="../diagrams/colors24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36.xml"/><Relationship Id="rId6" Type="http://schemas.openxmlformats.org/officeDocument/2006/relationships/diagramQuickStyle" Target="../diagrams/quickStyle24.xml"/><Relationship Id="rId5" Type="http://schemas.openxmlformats.org/officeDocument/2006/relationships/diagramLayout" Target="../diagrams/layout24.xml"/><Relationship Id="rId4" Type="http://schemas.openxmlformats.org/officeDocument/2006/relationships/diagramData" Target="../diagrams/data24.xml"/><Relationship Id="rId9" Type="http://schemas.openxmlformats.org/officeDocument/2006/relationships/image" Target="../media/image72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microsoft.com/office/2007/relationships/media" Target="../media/media4.mp4"/><Relationship Id="rId7" Type="http://schemas.openxmlformats.org/officeDocument/2006/relationships/image" Target="../media/image73.png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23.png"/><Relationship Id="rId5" Type="http://schemas.openxmlformats.org/officeDocument/2006/relationships/slideLayout" Target="../slideLayouts/slideLayout19.xml"/><Relationship Id="rId4" Type="http://schemas.openxmlformats.org/officeDocument/2006/relationships/video" Target="../media/media4.mp4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5.xml"/><Relationship Id="rId3" Type="http://schemas.openxmlformats.org/officeDocument/2006/relationships/image" Target="../media/image18.png"/><Relationship Id="rId7" Type="http://schemas.openxmlformats.org/officeDocument/2006/relationships/diagramColors" Target="../diagrams/colors2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7.xml"/><Relationship Id="rId6" Type="http://schemas.openxmlformats.org/officeDocument/2006/relationships/diagramQuickStyle" Target="../diagrams/quickStyle25.xml"/><Relationship Id="rId5" Type="http://schemas.openxmlformats.org/officeDocument/2006/relationships/diagramLayout" Target="../diagrams/layout25.xml"/><Relationship Id="rId4" Type="http://schemas.openxmlformats.org/officeDocument/2006/relationships/diagramData" Target="../diagrams/data25.xml"/><Relationship Id="rId9" Type="http://schemas.openxmlformats.org/officeDocument/2006/relationships/image" Target="../media/image75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8.xml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4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6.xml"/><Relationship Id="rId3" Type="http://schemas.openxmlformats.org/officeDocument/2006/relationships/image" Target="../media/image18.png"/><Relationship Id="rId7" Type="http://schemas.openxmlformats.org/officeDocument/2006/relationships/diagramColors" Target="../diagrams/colors2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9.xml"/><Relationship Id="rId6" Type="http://schemas.openxmlformats.org/officeDocument/2006/relationships/diagramQuickStyle" Target="../diagrams/quickStyle26.xml"/><Relationship Id="rId5" Type="http://schemas.openxmlformats.org/officeDocument/2006/relationships/diagramLayout" Target="../diagrams/layout26.xml"/><Relationship Id="rId4" Type="http://schemas.openxmlformats.org/officeDocument/2006/relationships/diagramData" Target="../diagrams/data26.xml"/><Relationship Id="rId9" Type="http://schemas.openxmlformats.org/officeDocument/2006/relationships/image" Target="../media/image78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0.xml"/><Relationship Id="rId4" Type="http://schemas.openxmlformats.org/officeDocument/2006/relationships/image" Target="../media/image79.jpeg"/></Relationships>
</file>

<file path=ppt/slides/_rels/slide5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7.xml"/><Relationship Id="rId3" Type="http://schemas.openxmlformats.org/officeDocument/2006/relationships/image" Target="../media/image18.png"/><Relationship Id="rId7" Type="http://schemas.openxmlformats.org/officeDocument/2006/relationships/diagramColors" Target="../diagrams/colors2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1.xml"/><Relationship Id="rId6" Type="http://schemas.openxmlformats.org/officeDocument/2006/relationships/diagramQuickStyle" Target="../diagrams/quickStyle27.xml"/><Relationship Id="rId5" Type="http://schemas.openxmlformats.org/officeDocument/2006/relationships/diagramLayout" Target="../diagrams/layout27.xml"/><Relationship Id="rId4" Type="http://schemas.openxmlformats.org/officeDocument/2006/relationships/diagramData" Target="../diagrams/data27.xml"/><Relationship Id="rId9" Type="http://schemas.openxmlformats.org/officeDocument/2006/relationships/image" Target="../media/image80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8.xml"/><Relationship Id="rId3" Type="http://schemas.openxmlformats.org/officeDocument/2006/relationships/image" Target="../media/image18.png"/><Relationship Id="rId7" Type="http://schemas.openxmlformats.org/officeDocument/2006/relationships/diagramColors" Target="../diagrams/colors2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2.xml"/><Relationship Id="rId6" Type="http://schemas.openxmlformats.org/officeDocument/2006/relationships/diagramQuickStyle" Target="../diagrams/quickStyle28.xml"/><Relationship Id="rId5" Type="http://schemas.openxmlformats.org/officeDocument/2006/relationships/diagramLayout" Target="../diagrams/layout28.xml"/><Relationship Id="rId4" Type="http://schemas.openxmlformats.org/officeDocument/2006/relationships/diagramData" Target="../diagrams/data28.xml"/><Relationship Id="rId9" Type="http://schemas.openxmlformats.org/officeDocument/2006/relationships/image" Target="../media/image82.jpeg"/></Relationships>
</file>

<file path=ppt/slides/_rels/slide5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9.xml"/><Relationship Id="rId3" Type="http://schemas.openxmlformats.org/officeDocument/2006/relationships/image" Target="../media/image18.png"/><Relationship Id="rId7" Type="http://schemas.openxmlformats.org/officeDocument/2006/relationships/diagramColors" Target="../diagrams/colors2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3.xml"/><Relationship Id="rId6" Type="http://schemas.openxmlformats.org/officeDocument/2006/relationships/diagramQuickStyle" Target="../diagrams/quickStyle29.xml"/><Relationship Id="rId5" Type="http://schemas.openxmlformats.org/officeDocument/2006/relationships/diagramLayout" Target="../diagrams/layout29.xml"/><Relationship Id="rId4" Type="http://schemas.openxmlformats.org/officeDocument/2006/relationships/diagramData" Target="../diagrams/data29.xml"/><Relationship Id="rId9" Type="http://schemas.openxmlformats.org/officeDocument/2006/relationships/image" Target="../media/image83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5.jpeg"/></Relationships>
</file>

<file path=ppt/slides/_rels/slide5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0.xml"/><Relationship Id="rId3" Type="http://schemas.openxmlformats.org/officeDocument/2006/relationships/image" Target="../media/image18.png"/><Relationship Id="rId7" Type="http://schemas.openxmlformats.org/officeDocument/2006/relationships/diagramColors" Target="../diagrams/colors3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4.xml"/><Relationship Id="rId6" Type="http://schemas.openxmlformats.org/officeDocument/2006/relationships/diagramQuickStyle" Target="../diagrams/quickStyle30.xml"/><Relationship Id="rId5" Type="http://schemas.openxmlformats.org/officeDocument/2006/relationships/diagramLayout" Target="../diagrams/layout30.xml"/><Relationship Id="rId4" Type="http://schemas.openxmlformats.org/officeDocument/2006/relationships/diagramData" Target="../diagrams/data30.xml"/><Relationship Id="rId9" Type="http://schemas.openxmlformats.org/officeDocument/2006/relationships/image" Target="../media/image86.png"/></Relationships>
</file>

<file path=ppt/slides/_rels/slide5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1.xml"/><Relationship Id="rId3" Type="http://schemas.openxmlformats.org/officeDocument/2006/relationships/image" Target="../media/image18.png"/><Relationship Id="rId7" Type="http://schemas.openxmlformats.org/officeDocument/2006/relationships/diagramColors" Target="../diagrams/colors3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5.xml"/><Relationship Id="rId6" Type="http://schemas.openxmlformats.org/officeDocument/2006/relationships/diagramQuickStyle" Target="../diagrams/quickStyle31.xml"/><Relationship Id="rId5" Type="http://schemas.openxmlformats.org/officeDocument/2006/relationships/diagramLayout" Target="../diagrams/layout31.xml"/><Relationship Id="rId4" Type="http://schemas.openxmlformats.org/officeDocument/2006/relationships/diagramData" Target="../diagrams/data31.xml"/><Relationship Id="rId9" Type="http://schemas.openxmlformats.org/officeDocument/2006/relationships/image" Target="../media/image87.pn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2.xml"/><Relationship Id="rId3" Type="http://schemas.openxmlformats.org/officeDocument/2006/relationships/image" Target="../media/image18.png"/><Relationship Id="rId7" Type="http://schemas.openxmlformats.org/officeDocument/2006/relationships/diagramLayout" Target="../diagrams/layout3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6.xml"/><Relationship Id="rId6" Type="http://schemas.openxmlformats.org/officeDocument/2006/relationships/diagramData" Target="../diagrams/data32.xml"/><Relationship Id="rId5" Type="http://schemas.microsoft.com/office/2007/relationships/hdphoto" Target="../media/hdphoto2.wdp"/><Relationship Id="rId10" Type="http://schemas.microsoft.com/office/2007/relationships/diagramDrawing" Target="../diagrams/drawing32.xml"/><Relationship Id="rId4" Type="http://schemas.openxmlformats.org/officeDocument/2006/relationships/image" Target="../media/image88.png"/><Relationship Id="rId9" Type="http://schemas.openxmlformats.org/officeDocument/2006/relationships/diagramColors" Target="../diagrams/colors32.xml"/></Relationships>
</file>

<file path=ppt/slides/_rels/slide5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3.xml"/><Relationship Id="rId3" Type="http://schemas.openxmlformats.org/officeDocument/2006/relationships/image" Target="../media/image18.png"/><Relationship Id="rId7" Type="http://schemas.openxmlformats.org/officeDocument/2006/relationships/diagramColors" Target="../diagrams/colors3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7.xml"/><Relationship Id="rId6" Type="http://schemas.openxmlformats.org/officeDocument/2006/relationships/diagramQuickStyle" Target="../diagrams/quickStyle33.xml"/><Relationship Id="rId5" Type="http://schemas.openxmlformats.org/officeDocument/2006/relationships/diagramLayout" Target="../diagrams/layout33.xml"/><Relationship Id="rId4" Type="http://schemas.openxmlformats.org/officeDocument/2006/relationships/diagramData" Target="../diagrams/data33.xml"/><Relationship Id="rId9" Type="http://schemas.openxmlformats.org/officeDocument/2006/relationships/image" Target="../media/image89.png"/></Relationships>
</file>

<file path=ppt/slides/_rels/slide5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4.xml"/><Relationship Id="rId3" Type="http://schemas.openxmlformats.org/officeDocument/2006/relationships/image" Target="../media/image18.png"/><Relationship Id="rId7" Type="http://schemas.openxmlformats.org/officeDocument/2006/relationships/diagramColors" Target="../diagrams/colors3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8.xml"/><Relationship Id="rId6" Type="http://schemas.openxmlformats.org/officeDocument/2006/relationships/diagramQuickStyle" Target="../diagrams/quickStyle34.xml"/><Relationship Id="rId5" Type="http://schemas.openxmlformats.org/officeDocument/2006/relationships/diagramLayout" Target="../diagrams/layout34.xml"/><Relationship Id="rId4" Type="http://schemas.openxmlformats.org/officeDocument/2006/relationships/diagramData" Target="../diagrams/data34.xml"/><Relationship Id="rId9" Type="http://schemas.openxmlformats.org/officeDocument/2006/relationships/image" Target="../media/image90.jp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5.xml"/><Relationship Id="rId3" Type="http://schemas.openxmlformats.org/officeDocument/2006/relationships/notesSlide" Target="../notesSlides/notesSlide14.xml"/><Relationship Id="rId7" Type="http://schemas.openxmlformats.org/officeDocument/2006/relationships/diagramLayout" Target="../diagrams/layout35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49.xml"/><Relationship Id="rId6" Type="http://schemas.openxmlformats.org/officeDocument/2006/relationships/diagramData" Target="../diagrams/data35.xml"/><Relationship Id="rId5" Type="http://schemas.openxmlformats.org/officeDocument/2006/relationships/image" Target="../media/image92.png"/><Relationship Id="rId10" Type="http://schemas.microsoft.com/office/2007/relationships/diagramDrawing" Target="../diagrams/drawing35.xml"/><Relationship Id="rId4" Type="http://schemas.openxmlformats.org/officeDocument/2006/relationships/image" Target="../media/image5.png"/><Relationship Id="rId9" Type="http://schemas.openxmlformats.org/officeDocument/2006/relationships/diagramColors" Target="../diagrams/colors35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50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5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spacestationlive.jsc.nasa.gov/" TargetMode="Externa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6.xml"/><Relationship Id="rId4" Type="http://schemas.openxmlformats.org/officeDocument/2006/relationships/image" Target="../media/image9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5313534"/>
            <a:ext cx="8229600" cy="1524000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2800" b="1" dirty="0" smtClean="0"/>
              <a:t>Dr. Donna L. Dempsey</a:t>
            </a:r>
            <a:r>
              <a:rPr lang="en-US" altLang="en-US" sz="2000" dirty="0" smtClean="0"/>
              <a:t/>
            </a:r>
            <a:br>
              <a:rPr lang="en-US" altLang="en-US" sz="2000" dirty="0" smtClean="0"/>
            </a:br>
            <a:r>
              <a:rPr lang="en-US" altLang="en-US" sz="2000" dirty="0" smtClean="0"/>
              <a:t>NASA Johnson Space Center</a:t>
            </a:r>
          </a:p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2000" dirty="0" smtClean="0"/>
              <a:t>March 14, 2017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000" dirty="0" smtClean="0"/>
          </a:p>
        </p:txBody>
      </p:sp>
      <p:sp>
        <p:nvSpPr>
          <p:cNvPr id="25605" name="TextBox 5"/>
          <p:cNvSpPr txBox="1">
            <a:spLocks noChangeArrowheads="1"/>
          </p:cNvSpPr>
          <p:nvPr/>
        </p:nvSpPr>
        <p:spPr bwMode="auto">
          <a:xfrm>
            <a:off x="957263" y="163513"/>
            <a:ext cx="72294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smtClean="0">
                <a:solidFill>
                  <a:srgbClr val="000000"/>
                </a:solidFill>
                <a:ea typeface="MS PGothic" panose="020B0600070205080204" pitchFamily="34" charset="-128"/>
              </a:rPr>
              <a:t>NESC Academy Webcast</a:t>
            </a:r>
          </a:p>
        </p:txBody>
      </p:sp>
      <p:pic>
        <p:nvPicPr>
          <p:cNvPr id="25606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127000"/>
            <a:ext cx="911225" cy="75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0" y="76200"/>
            <a:ext cx="107315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9" name="Rectangle 3"/>
          <p:cNvSpPr txBox="1">
            <a:spLocks noChangeArrowheads="1"/>
          </p:cNvSpPr>
          <p:nvPr/>
        </p:nvSpPr>
        <p:spPr bwMode="auto">
          <a:xfrm>
            <a:off x="533400" y="6400800"/>
            <a:ext cx="82296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2400" b="1" i="1" dirty="0" smtClean="0">
                <a:solidFill>
                  <a:prstClr val="black"/>
                </a:solidFill>
              </a:rPr>
              <a:t>Moderated by Dr. Jon Holbrook</a:t>
            </a:r>
            <a:endParaRPr lang="en-US" altLang="en-US" sz="1600" i="1" dirty="0" smtClean="0">
              <a:solidFill>
                <a:prstClr val="black"/>
              </a:solidFill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>
            <a:off x="0" y="914400"/>
            <a:ext cx="9144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57282"/>
            <a:ext cx="9144000" cy="1905000"/>
          </a:xfrm>
        </p:spPr>
        <p:txBody>
          <a:bodyPr/>
          <a:lstStyle/>
          <a:p>
            <a:pPr eaLnBrk="1" hangingPunct="1"/>
            <a:r>
              <a:rPr lang="en-US" altLang="en-US" sz="3600" dirty="0" smtClean="0"/>
              <a:t>Introduction to the</a:t>
            </a:r>
            <a:br>
              <a:rPr lang="en-US" altLang="en-US" sz="3600" dirty="0" smtClean="0"/>
            </a:br>
            <a:r>
              <a:rPr lang="en-US" altLang="en-US" sz="3600" dirty="0" smtClean="0"/>
              <a:t>International Space Station (ISS)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559" y="2183641"/>
            <a:ext cx="5752882" cy="302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13891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5"/>
          <a:stretch/>
        </p:blipFill>
        <p:spPr>
          <a:xfrm>
            <a:off x="1" y="-1"/>
            <a:ext cx="9141514" cy="685800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01521" y="4643011"/>
            <a:ext cx="33384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800" dirty="0" smtClean="0">
                <a:solidFill>
                  <a:schemeClr val="bg1"/>
                </a:solidFill>
              </a:rPr>
              <a:t>Presenter: Donna L. Dempsey</a:t>
            </a:r>
            <a:endParaRPr lang="en-US" sz="1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3" descr="ISS-Intro-BackGround(two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TextBox 7"/>
          <p:cNvSpPr txBox="1">
            <a:spLocks noChangeArrowheads="1"/>
          </p:cNvSpPr>
          <p:nvPr/>
        </p:nvSpPr>
        <p:spPr bwMode="auto">
          <a:xfrm>
            <a:off x="153988" y="510170"/>
            <a:ext cx="86868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Outline</a:t>
            </a:r>
            <a:endParaRPr 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8114" y="1060782"/>
            <a:ext cx="4479132" cy="73355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Content Placeholder 6"/>
          <p:cNvSpPr txBox="1">
            <a:spLocks/>
          </p:cNvSpPr>
          <p:nvPr/>
        </p:nvSpPr>
        <p:spPr bwMode="auto">
          <a:xfrm>
            <a:off x="1644792" y="1232257"/>
            <a:ext cx="6114130" cy="4901184"/>
          </a:xfrm>
          <a:prstGeom prst="roundRect">
            <a:avLst>
              <a:gd name="adj" fmla="val 21643"/>
            </a:avLst>
          </a:prstGeom>
          <a:solidFill>
            <a:srgbClr val="000000"/>
          </a:solidFill>
          <a:ln>
            <a:miter lim="800000"/>
            <a:headEnd/>
            <a:tailEnd/>
          </a:ln>
        </p:spPr>
        <p:txBody>
          <a:bodyPr/>
          <a:lstStyle/>
          <a:p>
            <a:r>
              <a:rPr lang="en-US" sz="2000" i="1" dirty="0">
                <a:solidFill>
                  <a:schemeClr val="bg1"/>
                </a:solidFill>
                <a:latin typeface="Verdana" pitchFamily="34" charset="0"/>
              </a:rPr>
              <a:t>International Partners and </a:t>
            </a:r>
            <a:r>
              <a:rPr lang="en-US" sz="2000" i="1" dirty="0" smtClean="0">
                <a:solidFill>
                  <a:schemeClr val="bg1"/>
                </a:solidFill>
                <a:latin typeface="Verdana" pitchFamily="34" charset="0"/>
              </a:rPr>
              <a:t>Crew</a:t>
            </a:r>
          </a:p>
          <a:p>
            <a:endParaRPr lang="en-US" sz="2000" i="1" dirty="0" smtClean="0">
              <a:solidFill>
                <a:schemeClr val="bg1"/>
              </a:solidFill>
              <a:latin typeface="Verdana" pitchFamily="34" charset="0"/>
            </a:endParaRPr>
          </a:p>
          <a:p>
            <a:endParaRPr lang="en-US" sz="2000" i="1" dirty="0" smtClean="0">
              <a:solidFill>
                <a:schemeClr val="bg1"/>
              </a:solidFill>
              <a:latin typeface="Verdana" pitchFamily="34" charset="0"/>
            </a:endParaRPr>
          </a:p>
          <a:p>
            <a:r>
              <a:rPr lang="en-US" sz="2000" i="1" dirty="0">
                <a:solidFill>
                  <a:schemeClr val="bg1"/>
                </a:solidFill>
                <a:latin typeface="Verdana" pitchFamily="34" charset="0"/>
              </a:rPr>
              <a:t>Research </a:t>
            </a:r>
            <a:r>
              <a:rPr lang="en-US" sz="2000" i="1" dirty="0" smtClean="0">
                <a:solidFill>
                  <a:schemeClr val="bg1"/>
                </a:solidFill>
                <a:latin typeface="Verdana" pitchFamily="34" charset="0"/>
              </a:rPr>
              <a:t>Modules and External Payloads</a:t>
            </a:r>
          </a:p>
          <a:p>
            <a:endParaRPr lang="en-US" sz="2000" i="1" dirty="0" smtClean="0">
              <a:solidFill>
                <a:schemeClr val="bg1"/>
              </a:solidFill>
              <a:latin typeface="Verdana" pitchFamily="34" charset="0"/>
            </a:endParaRPr>
          </a:p>
          <a:p>
            <a:endParaRPr lang="en-US" sz="2000" i="1" dirty="0" smtClean="0">
              <a:solidFill>
                <a:schemeClr val="bg1"/>
              </a:solidFill>
              <a:latin typeface="Verdana" pitchFamily="34" charset="0"/>
            </a:endParaRPr>
          </a:p>
          <a:p>
            <a:r>
              <a:rPr lang="en-US" sz="2000" i="1" dirty="0">
                <a:solidFill>
                  <a:schemeClr val="bg1"/>
                </a:solidFill>
                <a:latin typeface="Verdana" pitchFamily="34" charset="0"/>
              </a:rPr>
              <a:t>Airlocks and </a:t>
            </a:r>
            <a:r>
              <a:rPr lang="en-US" sz="2000" i="1" dirty="0" smtClean="0">
                <a:solidFill>
                  <a:schemeClr val="bg1"/>
                </a:solidFill>
                <a:latin typeface="Verdana" pitchFamily="34" charset="0"/>
              </a:rPr>
              <a:t>Robotics</a:t>
            </a:r>
          </a:p>
          <a:p>
            <a:endParaRPr lang="en-US" sz="2000" i="1" dirty="0" smtClean="0">
              <a:solidFill>
                <a:schemeClr val="bg1"/>
              </a:solidFill>
              <a:latin typeface="Verdana" pitchFamily="34" charset="0"/>
            </a:endParaRPr>
          </a:p>
          <a:p>
            <a:endParaRPr lang="en-US" sz="2000" i="1" dirty="0" smtClean="0">
              <a:solidFill>
                <a:schemeClr val="bg1"/>
              </a:solidFill>
              <a:latin typeface="Verdana" pitchFamily="34" charset="0"/>
            </a:endParaRPr>
          </a:p>
          <a:p>
            <a:r>
              <a:rPr lang="en-US" sz="2000" i="1" dirty="0">
                <a:solidFill>
                  <a:schemeClr val="bg1"/>
                </a:solidFill>
                <a:latin typeface="Verdana" pitchFamily="34" charset="0"/>
              </a:rPr>
              <a:t>More </a:t>
            </a:r>
            <a:r>
              <a:rPr lang="en-US" sz="2000" i="1" dirty="0" smtClean="0">
                <a:solidFill>
                  <a:schemeClr val="bg1"/>
                </a:solidFill>
                <a:latin typeface="Verdana" pitchFamily="34" charset="0"/>
              </a:rPr>
              <a:t>Modules</a:t>
            </a:r>
          </a:p>
          <a:p>
            <a:endParaRPr lang="en-US" sz="2000" i="1" dirty="0" smtClean="0">
              <a:solidFill>
                <a:schemeClr val="bg1"/>
              </a:solidFill>
              <a:latin typeface="Verdana" pitchFamily="34" charset="0"/>
            </a:endParaRPr>
          </a:p>
          <a:p>
            <a:endParaRPr lang="en-US" sz="2000" i="1" dirty="0" smtClean="0">
              <a:solidFill>
                <a:schemeClr val="bg1"/>
              </a:solidFill>
              <a:latin typeface="Verdana" pitchFamily="34" charset="0"/>
            </a:endParaRPr>
          </a:p>
          <a:p>
            <a:r>
              <a:rPr lang="en-US" sz="2000" i="1" dirty="0" smtClean="0">
                <a:solidFill>
                  <a:schemeClr val="bg1"/>
                </a:solidFill>
                <a:latin typeface="Verdana" pitchFamily="34" charset="0"/>
              </a:rPr>
              <a:t>ISS </a:t>
            </a:r>
            <a:r>
              <a:rPr lang="en-US" sz="2000" i="1" dirty="0">
                <a:solidFill>
                  <a:schemeClr val="bg1"/>
                </a:solidFill>
                <a:latin typeface="Verdana" pitchFamily="34" charset="0"/>
              </a:rPr>
              <a:t>Video Tour and Assembly </a:t>
            </a:r>
            <a:r>
              <a:rPr lang="en-US" sz="2000" i="1" dirty="0" smtClean="0">
                <a:solidFill>
                  <a:schemeClr val="bg1"/>
                </a:solidFill>
                <a:latin typeface="Verdana" pitchFamily="34" charset="0"/>
              </a:rPr>
              <a:t>Sequence</a:t>
            </a:r>
            <a:endParaRPr lang="en-US" sz="2000" kern="0" dirty="0">
              <a:solidFill>
                <a:schemeClr val="bg1"/>
              </a:solidFill>
              <a:latin typeface="Verdana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3036" y="1384885"/>
            <a:ext cx="1105688" cy="7315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Picture 5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7689" y="3244619"/>
            <a:ext cx="1116382" cy="7315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0375" y="2305608"/>
            <a:ext cx="1111010" cy="7315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7689" y="5142976"/>
            <a:ext cx="1116382" cy="7315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Picture 10" descr="http://upload.wikimedia.org/wikipedia/commons/7/73/8_July_2011_Elektron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5814" y="4174586"/>
            <a:ext cx="1100132" cy="7315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6791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5" descr="ISS-Intro-BackGround(two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8641" y="4740275"/>
            <a:ext cx="6021387" cy="1362075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3200" b="0" kern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  <a:ea typeface="+mn-ea"/>
                <a:cs typeface="+mn-cs"/>
              </a:rPr>
              <a:t>International</a:t>
            </a:r>
            <a:r>
              <a:rPr lang="en-US" sz="3200" b="0" dirty="0" smtClean="0">
                <a:solidFill>
                  <a:srgbClr val="3A668A"/>
                </a:solidFill>
                <a:latin typeface="Verdana" pitchFamily="34" charset="0"/>
              </a:rPr>
              <a:t> </a:t>
            </a:r>
            <a:r>
              <a:rPr lang="en-US" sz="3200" b="0" kern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  <a:ea typeface="+mn-ea"/>
                <a:cs typeface="+mn-cs"/>
              </a:rPr>
              <a:t>partners</a:t>
            </a:r>
            <a:r>
              <a:rPr lang="en-US" sz="3200" b="0" dirty="0" smtClean="0">
                <a:solidFill>
                  <a:srgbClr val="3A668A"/>
                </a:solidFill>
                <a:latin typeface="Verdana" pitchFamily="34" charset="0"/>
              </a:rPr>
              <a:t> </a:t>
            </a:r>
            <a:br>
              <a:rPr lang="en-US" sz="3200" b="0" dirty="0" smtClean="0">
                <a:solidFill>
                  <a:srgbClr val="3A668A"/>
                </a:solidFill>
                <a:latin typeface="Verdana" pitchFamily="34" charset="0"/>
              </a:rPr>
            </a:br>
            <a:r>
              <a:rPr lang="en-US" sz="3200" b="0" kern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  <a:ea typeface="+mn-ea"/>
                <a:cs typeface="+mn-cs"/>
              </a:rPr>
              <a:t>and</a:t>
            </a:r>
            <a:r>
              <a:rPr lang="en-US" sz="3200" b="0" dirty="0" smtClean="0">
                <a:solidFill>
                  <a:srgbClr val="3A668A"/>
                </a:solidFill>
                <a:latin typeface="Verdana" pitchFamily="34" charset="0"/>
              </a:rPr>
              <a:t> </a:t>
            </a:r>
            <a:r>
              <a:rPr lang="en-US" sz="3200" b="0" kern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  <a:ea typeface="+mn-ea"/>
                <a:cs typeface="+mn-cs"/>
              </a:rPr>
              <a:t>crews</a:t>
            </a:r>
            <a:endParaRPr lang="en-US" sz="3200" b="0" kern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Verdana" pitchFamily="34" charset="0"/>
              <a:ea typeface="+mn-ea"/>
              <a:cs typeface="+mn-cs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85635" y="1728996"/>
            <a:ext cx="3629440" cy="240319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graphicFrame>
        <p:nvGraphicFramePr>
          <p:cNvPr id="9" name="Diagram 8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5" descr="ISS-Intro-BackGround(two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TextBox 8"/>
          <p:cNvSpPr>
            <a:spLocks noChangeArrowheads="1"/>
          </p:cNvSpPr>
          <p:nvPr/>
        </p:nvSpPr>
        <p:spPr bwMode="auto">
          <a:xfrm>
            <a:off x="1220788" y="2359025"/>
            <a:ext cx="6862762" cy="2451735"/>
          </a:xfrm>
          <a:prstGeom prst="roundRect">
            <a:avLst>
              <a:gd name="adj" fmla="val 16667"/>
            </a:avLst>
          </a:pr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NASA (National Aeronautics &amp; Space Administration)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RSA (Russian Space Agency)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CSA (Canadian Space Agency)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JAXA (Japanese Aerospace Exploration Agency)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ESA (European Space Agency)</a:t>
            </a:r>
          </a:p>
          <a:p>
            <a:pPr marL="800100" lvl="1" indent="-342900">
              <a:buFont typeface="Wingdings" pitchFamily="2" charset="2"/>
              <a:buChar char="Ø"/>
            </a:pPr>
            <a:r>
              <a:rPr lang="en-US" sz="1200" i="1" dirty="0">
                <a:solidFill>
                  <a:srgbClr val="A6A6A6"/>
                </a:solidFill>
                <a:latin typeface="Verdana" pitchFamily="34" charset="0"/>
                <a:cs typeface="Tahoma" pitchFamily="34" charset="0"/>
              </a:rPr>
              <a:t>Comprised of 22 member states, 11 of which are participating in ISS </a:t>
            </a:r>
          </a:p>
          <a:p>
            <a:pPr marL="342900" indent="-342900">
              <a:buFont typeface="Wingdings" pitchFamily="2" charset="2"/>
              <a:buChar char="Ø"/>
            </a:pPr>
            <a:endParaRPr lang="en-US" sz="1800" dirty="0">
              <a:solidFill>
                <a:srgbClr val="FFFFFF"/>
              </a:solidFill>
              <a:latin typeface="Verdana" pitchFamily="34" charset="0"/>
              <a:cs typeface="Tahoma" pitchFamily="34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International effort of 15 countries</a:t>
            </a: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04874" y="1423627"/>
            <a:ext cx="5000626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International Partners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914398" y="2032898"/>
            <a:ext cx="5029200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grpSp>
        <p:nvGrpSpPr>
          <p:cNvPr id="38920" name="Group 400"/>
          <p:cNvGrpSpPr>
            <a:grpSpLocks/>
          </p:cNvGrpSpPr>
          <p:nvPr/>
        </p:nvGrpSpPr>
        <p:grpSpPr bwMode="auto">
          <a:xfrm>
            <a:off x="304800" y="4892675"/>
            <a:ext cx="1735138" cy="1162050"/>
            <a:chOff x="207709" y="1462089"/>
            <a:chExt cx="1735390" cy="1161647"/>
          </a:xfrm>
        </p:grpSpPr>
        <p:sp>
          <p:nvSpPr>
            <p:cNvPr id="38934" name="Text Box 2"/>
            <p:cNvSpPr txBox="1">
              <a:spLocks noChangeArrowheads="1"/>
            </p:cNvSpPr>
            <p:nvPr/>
          </p:nvSpPr>
          <p:spPr bwMode="auto">
            <a:xfrm>
              <a:off x="207709" y="2285182"/>
              <a:ext cx="1735390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600" b="1">
                  <a:solidFill>
                    <a:schemeClr val="bg1"/>
                  </a:solidFill>
                  <a:latin typeface="Verdana" pitchFamily="34" charset="0"/>
                </a:rPr>
                <a:t>United States</a:t>
              </a:r>
            </a:p>
          </p:txBody>
        </p:sp>
        <p:pic>
          <p:nvPicPr>
            <p:cNvPr id="38935" name="Picture 3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702208" y="1462089"/>
              <a:ext cx="949019" cy="8086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8921" name="Group 403"/>
          <p:cNvGrpSpPr>
            <a:grpSpLocks/>
          </p:cNvGrpSpPr>
          <p:nvPr/>
        </p:nvGrpSpPr>
        <p:grpSpPr bwMode="auto">
          <a:xfrm>
            <a:off x="3581400" y="4945063"/>
            <a:ext cx="1066800" cy="1109662"/>
            <a:chOff x="2033127" y="2905430"/>
            <a:chExt cx="1066800" cy="1109460"/>
          </a:xfrm>
        </p:grpSpPr>
        <p:sp>
          <p:nvSpPr>
            <p:cNvPr id="38932" name="Text Box 4"/>
            <p:cNvSpPr txBox="1">
              <a:spLocks noChangeArrowheads="1"/>
            </p:cNvSpPr>
            <p:nvPr/>
          </p:nvSpPr>
          <p:spPr bwMode="auto">
            <a:xfrm>
              <a:off x="2033127" y="3676753"/>
              <a:ext cx="1066800" cy="3381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600" b="1">
                  <a:solidFill>
                    <a:schemeClr val="bg1"/>
                  </a:solidFill>
                  <a:latin typeface="Verdana" pitchFamily="34" charset="0"/>
                </a:rPr>
                <a:t>Canada</a:t>
              </a:r>
            </a:p>
          </p:txBody>
        </p:sp>
        <p:pic>
          <p:nvPicPr>
            <p:cNvPr id="38933" name="Picture 405" descr="Untitled-2.png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182761" y="2905430"/>
              <a:ext cx="759543" cy="7595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8922" name="Group 406"/>
          <p:cNvGrpSpPr>
            <a:grpSpLocks/>
          </p:cNvGrpSpPr>
          <p:nvPr/>
        </p:nvGrpSpPr>
        <p:grpSpPr bwMode="auto">
          <a:xfrm>
            <a:off x="2298700" y="4918075"/>
            <a:ext cx="1066800" cy="1136650"/>
            <a:chOff x="3393051" y="1489533"/>
            <a:chExt cx="1066800" cy="1135937"/>
          </a:xfrm>
        </p:grpSpPr>
        <p:sp>
          <p:nvSpPr>
            <p:cNvPr id="38930" name="Text Box 5"/>
            <p:cNvSpPr txBox="1">
              <a:spLocks noChangeArrowheads="1"/>
            </p:cNvSpPr>
            <p:nvPr/>
          </p:nvSpPr>
          <p:spPr bwMode="auto">
            <a:xfrm>
              <a:off x="3393051" y="2287333"/>
              <a:ext cx="1066800" cy="3381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600" b="1">
                  <a:solidFill>
                    <a:schemeClr val="bg1"/>
                  </a:solidFill>
                  <a:latin typeface="Verdana" pitchFamily="34" charset="0"/>
                </a:rPr>
                <a:t>Russia</a:t>
              </a:r>
            </a:p>
          </p:txBody>
        </p:sp>
        <p:pic>
          <p:nvPicPr>
            <p:cNvPr id="38931" name="Picture 408" descr="Logo_FKA_rus.png"/>
            <p:cNvPicPr>
              <a:picLocks noChangeAspect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534936" y="1489533"/>
              <a:ext cx="771592" cy="7888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8923" name="Group 409"/>
          <p:cNvGrpSpPr>
            <a:grpSpLocks/>
          </p:cNvGrpSpPr>
          <p:nvPr/>
        </p:nvGrpSpPr>
        <p:grpSpPr bwMode="auto">
          <a:xfrm>
            <a:off x="6478588" y="5018088"/>
            <a:ext cx="1755775" cy="1036637"/>
            <a:chOff x="2979175" y="4469573"/>
            <a:chExt cx="1755058" cy="1036337"/>
          </a:xfrm>
        </p:grpSpPr>
        <p:sp>
          <p:nvSpPr>
            <p:cNvPr id="38928" name="Text Box 3"/>
            <p:cNvSpPr txBox="1">
              <a:spLocks noChangeArrowheads="1"/>
            </p:cNvSpPr>
            <p:nvPr/>
          </p:nvSpPr>
          <p:spPr bwMode="auto">
            <a:xfrm>
              <a:off x="3324225" y="5167773"/>
              <a:ext cx="1066800" cy="3381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600" b="1">
                  <a:solidFill>
                    <a:schemeClr val="bg1"/>
                  </a:solidFill>
                  <a:latin typeface="Verdana" pitchFamily="34" charset="0"/>
                </a:rPr>
                <a:t>Europe</a:t>
              </a:r>
            </a:p>
          </p:txBody>
        </p:sp>
        <p:pic>
          <p:nvPicPr>
            <p:cNvPr id="38929" name="Picture 411" descr="ESA-Logo.png"/>
            <p:cNvPicPr>
              <a:picLocks noChangeAspect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979175" y="4469573"/>
              <a:ext cx="1755058" cy="693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8924" name="Group 412"/>
          <p:cNvGrpSpPr>
            <a:grpSpLocks/>
          </p:cNvGrpSpPr>
          <p:nvPr/>
        </p:nvGrpSpPr>
        <p:grpSpPr bwMode="auto">
          <a:xfrm>
            <a:off x="4951413" y="5053013"/>
            <a:ext cx="1268412" cy="1001712"/>
            <a:chOff x="449826" y="4507448"/>
            <a:chExt cx="1268360" cy="1001637"/>
          </a:xfrm>
        </p:grpSpPr>
        <p:sp>
          <p:nvSpPr>
            <p:cNvPr id="38926" name="Text Box 6"/>
            <p:cNvSpPr txBox="1">
              <a:spLocks noChangeArrowheads="1"/>
            </p:cNvSpPr>
            <p:nvPr/>
          </p:nvSpPr>
          <p:spPr bwMode="auto">
            <a:xfrm>
              <a:off x="659376" y="5170948"/>
              <a:ext cx="914400" cy="3381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>
                  <a:solidFill>
                    <a:schemeClr val="bg1"/>
                  </a:solidFill>
                  <a:latin typeface="Verdana" pitchFamily="34" charset="0"/>
                </a:rPr>
                <a:t>Japan</a:t>
              </a:r>
            </a:p>
          </p:txBody>
        </p:sp>
        <p:pic>
          <p:nvPicPr>
            <p:cNvPr id="38927" name="Picture 414" descr="JAXA-Logo.png"/>
            <p:cNvPicPr>
              <a:picLocks noChangeAspect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449826" y="4507448"/>
              <a:ext cx="1268360" cy="7655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aphicFrame>
        <p:nvGraphicFramePr>
          <p:cNvPr id="23" name="Diagram 22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" y="0"/>
            <a:ext cx="9132155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53726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0" descr="ISS-Intro-BackGroun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5073162" y="1150303"/>
            <a:ext cx="4013688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Crew Complement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124449" y="1739571"/>
            <a:ext cx="4019551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40970" name="TextBox 18"/>
          <p:cNvSpPr txBox="1">
            <a:spLocks noChangeArrowheads="1"/>
          </p:cNvSpPr>
          <p:nvPr/>
        </p:nvSpPr>
        <p:spPr bwMode="auto">
          <a:xfrm>
            <a:off x="5126038" y="2052638"/>
            <a:ext cx="3941762" cy="2893100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Proportional to IP’s contribution to program’s operation</a:t>
            </a:r>
          </a:p>
          <a:p>
            <a:pPr marL="800100" lvl="1" indent="-342900">
              <a:buFont typeface="Wingdings" pitchFamily="2" charset="2"/>
              <a:buChar char="Ø"/>
            </a:pPr>
            <a:r>
              <a:rPr lang="en-US" sz="16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The crew compliment in a typical year is:</a:t>
            </a:r>
          </a:p>
          <a:p>
            <a:pPr marL="1257300" lvl="2" indent="-342900">
              <a:buFont typeface="Wingdings" pitchFamily="2" charset="2"/>
              <a:buChar char="Ø"/>
            </a:pPr>
            <a:r>
              <a:rPr lang="en-US" sz="16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6 Russian cosmonauts</a:t>
            </a:r>
          </a:p>
          <a:p>
            <a:pPr marL="1257300" lvl="2" indent="-342900">
              <a:buFont typeface="Wingdings" pitchFamily="2" charset="2"/>
              <a:buChar char="Ø"/>
            </a:pPr>
            <a:r>
              <a:rPr lang="en-US" sz="16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4 NASA astronauts</a:t>
            </a:r>
          </a:p>
          <a:p>
            <a:pPr marL="1257300" lvl="2" indent="-342900">
              <a:buFont typeface="Wingdings" pitchFamily="2" charset="2"/>
              <a:buChar char="Ø"/>
            </a:pPr>
            <a:r>
              <a:rPr lang="en-US" sz="16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1 ESA astronaut</a:t>
            </a:r>
          </a:p>
          <a:p>
            <a:pPr marL="1257300" lvl="2" indent="-342900">
              <a:buFont typeface="Wingdings" pitchFamily="2" charset="2"/>
              <a:buChar char="Ø"/>
            </a:pPr>
            <a:r>
              <a:rPr lang="en-US" sz="16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1 JAXA astronaut </a:t>
            </a:r>
            <a:endParaRPr lang="en-US" sz="1600" dirty="0">
              <a:solidFill>
                <a:schemeClr val="bg1"/>
              </a:solidFill>
              <a:latin typeface="Verdana" pitchFamily="34" charset="0"/>
              <a:cs typeface="Tahoma" pitchFamily="34" charset="0"/>
            </a:endParaRPr>
          </a:p>
          <a:p>
            <a:pPr marL="800100" lvl="1" indent="-342900">
              <a:buFont typeface="Wingdings" pitchFamily="2" charset="2"/>
              <a:buChar char="Ø"/>
            </a:pPr>
            <a:r>
              <a:rPr lang="en-US" sz="16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Every 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few </a:t>
            </a:r>
            <a:r>
              <a:rPr lang="en-US" sz="16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years, there is </a:t>
            </a:r>
          </a:p>
          <a:p>
            <a:pPr marL="1257300" lvl="2" indent="-342900">
              <a:buFont typeface="Wingdings" pitchFamily="2" charset="2"/>
              <a:buChar char="Ø"/>
            </a:pPr>
            <a:r>
              <a:rPr lang="en-US" sz="16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1 CSA astronaut</a:t>
            </a:r>
            <a:endParaRPr lang="en-US" sz="1600" dirty="0">
              <a:solidFill>
                <a:schemeClr val="bg1"/>
              </a:solidFill>
              <a:latin typeface="Verdana" pitchFamily="34" charset="0"/>
              <a:cs typeface="Tahoma" pitchFamily="34" charset="0"/>
            </a:endParaRPr>
          </a:p>
        </p:txBody>
      </p:sp>
      <p:graphicFrame>
        <p:nvGraphicFramePr>
          <p:cNvPr id="14" name="Diagram 13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9"/>
          <a:srcRect b="6981"/>
          <a:stretch/>
        </p:blipFill>
        <p:spPr>
          <a:xfrm>
            <a:off x="470495" y="1270194"/>
            <a:ext cx="3974283" cy="29574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9" name="Picture 1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662305" y="3786554"/>
            <a:ext cx="3019246" cy="20983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09403" y="4499158"/>
            <a:ext cx="2753367" cy="18231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29113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5" descr="ISS-Intro-BackGround(two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8641" y="4740275"/>
            <a:ext cx="6021387" cy="1362075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3200" b="0" kern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  <a:ea typeface="+mn-ea"/>
                <a:cs typeface="+mn-cs"/>
              </a:rPr>
              <a:t>Research modules AND External Payloads</a:t>
            </a:r>
            <a:endParaRPr lang="en-US" sz="3200" b="0" kern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Verdana" pitchFamily="34" charset="0"/>
              <a:ea typeface="+mn-ea"/>
              <a:cs typeface="+mn-cs"/>
            </a:endParaRPr>
          </a:p>
        </p:txBody>
      </p:sp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84907" y="1728996"/>
            <a:ext cx="3630168" cy="239128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graphicFrame>
        <p:nvGraphicFramePr>
          <p:cNvPr id="10" name="Diagram 9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5" descr="ISS-Intro-BackGroun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46" y="1639055"/>
            <a:ext cx="4651651" cy="237155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179084" y="1150303"/>
            <a:ext cx="3907766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US Laboratory</a:t>
            </a:r>
          </a:p>
        </p:txBody>
      </p:sp>
      <p:sp>
        <p:nvSpPr>
          <p:cNvPr id="43013" name="TextBox 9"/>
          <p:cNvSpPr txBox="1">
            <a:spLocks noChangeArrowheads="1"/>
          </p:cNvSpPr>
          <p:nvPr/>
        </p:nvSpPr>
        <p:spPr bwMode="auto">
          <a:xfrm>
            <a:off x="5126038" y="2052638"/>
            <a:ext cx="3941762" cy="2215991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NASA research laboratory</a:t>
            </a:r>
          </a:p>
          <a:p>
            <a:pPr marL="800100" lvl="1" indent="-342900">
              <a:buFont typeface="Wingdings" pitchFamily="2" charset="2"/>
              <a:buChar char="Ø"/>
            </a:pPr>
            <a:r>
              <a:rPr lang="en-US" sz="16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24 rack locations, 13 designated for payload racks</a:t>
            </a:r>
          </a:p>
          <a:p>
            <a:pPr marL="800100" lvl="1" indent="-342900">
              <a:buFont typeface="Wingdings" pitchFamily="2" charset="2"/>
              <a:buChar char="Ø"/>
            </a:pPr>
            <a:r>
              <a:rPr lang="en-US" sz="16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Launched with 5 racks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Contains many distributed systems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Built </a:t>
            </a:r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and launched by NASA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aka “Destiny”</a:t>
            </a:r>
            <a:endParaRPr lang="en-US" sz="3200" dirty="0"/>
          </a:p>
        </p:txBody>
      </p:sp>
      <p:sp>
        <p:nvSpPr>
          <p:cNvPr id="11" name="TextBox 14"/>
          <p:cNvSpPr txBox="1">
            <a:spLocks noChangeArrowheads="1"/>
          </p:cNvSpPr>
          <p:nvPr/>
        </p:nvSpPr>
        <p:spPr bwMode="auto">
          <a:xfrm>
            <a:off x="973332" y="3814490"/>
            <a:ext cx="927100" cy="511175"/>
          </a:xfrm>
          <a:prstGeom prst="roundRect">
            <a:avLst/>
          </a:prstGeom>
          <a:solidFill>
            <a:srgbClr val="D9D9D9">
              <a:alpha val="20000"/>
            </a:srgb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LAB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124449" y="1739571"/>
            <a:ext cx="4019551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graphicFrame>
        <p:nvGraphicFramePr>
          <p:cNvPr id="14" name="Diagram 13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153181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Picture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214793" y="3537016"/>
            <a:ext cx="4763864" cy="31759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" name="Lab Installation.mpeg">
            <a:hlinkClick r:id="" action="ppaction://media"/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247816" y="210708"/>
            <a:ext cx="4324184" cy="2948307"/>
          </a:xfrm>
          <a:prstGeom prst="rect">
            <a:avLst/>
          </a:prstGeom>
        </p:spPr>
      </p:pic>
      <p:sp>
        <p:nvSpPr>
          <p:cNvPr id="5" name="TextBox 9"/>
          <p:cNvSpPr txBox="1">
            <a:spLocks noChangeArrowheads="1"/>
          </p:cNvSpPr>
          <p:nvPr/>
        </p:nvSpPr>
        <p:spPr bwMode="auto">
          <a:xfrm>
            <a:off x="348531" y="3471789"/>
            <a:ext cx="2314087" cy="369332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en-US" sz="18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LAB Installation</a:t>
            </a:r>
          </a:p>
        </p:txBody>
      </p:sp>
      <p:sp>
        <p:nvSpPr>
          <p:cNvPr id="7" name="TextBox 9"/>
          <p:cNvSpPr txBox="1">
            <a:spLocks noChangeArrowheads="1"/>
          </p:cNvSpPr>
          <p:nvPr/>
        </p:nvSpPr>
        <p:spPr bwMode="auto">
          <a:xfrm>
            <a:off x="417514" y="5971489"/>
            <a:ext cx="3614953" cy="646331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 algn="r"/>
            <a:r>
              <a:rPr lang="en-US" sz="18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LAB on Shuttle Remote Manipulator System (SRMS)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98_0364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0972" y="2070229"/>
            <a:ext cx="4816422" cy="38210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Picture 9" descr="e1c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6512" y="3781408"/>
            <a:ext cx="1532463" cy="14329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2071688" y="3284538"/>
            <a:ext cx="1738312" cy="2624137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spcBef>
                <a:spcPct val="20000"/>
              </a:spcBef>
              <a:buClr>
                <a:schemeClr val="folHlink"/>
              </a:buClr>
              <a:buSzPct val="75000"/>
              <a:buFont typeface="Monotype Sorts" pitchFamily="2" charset="2"/>
              <a:buChar char="n"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179084" y="165599"/>
            <a:ext cx="3907766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International Standard Payload Racks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124449" y="1739571"/>
            <a:ext cx="4019551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21" name="Picture 20" descr="Picture3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031060" y="3781408"/>
            <a:ext cx="1779885" cy="26637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Picture 9" descr="Picture2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36512" y="208384"/>
            <a:ext cx="3474433" cy="28526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1" name="TextBox 9"/>
          <p:cNvSpPr txBox="1">
            <a:spLocks noChangeArrowheads="1"/>
          </p:cNvSpPr>
          <p:nvPr/>
        </p:nvSpPr>
        <p:spPr bwMode="auto">
          <a:xfrm>
            <a:off x="4414338" y="5994267"/>
            <a:ext cx="4116551" cy="369332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 algn="ctr"/>
            <a:r>
              <a:rPr lang="en-US" sz="18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Loading Rack on the Ground  </a:t>
            </a:r>
          </a:p>
        </p:txBody>
      </p:sp>
      <p:sp>
        <p:nvSpPr>
          <p:cNvPr id="13" name="TextBox 9"/>
          <p:cNvSpPr txBox="1">
            <a:spLocks noChangeArrowheads="1"/>
          </p:cNvSpPr>
          <p:nvPr/>
        </p:nvSpPr>
        <p:spPr bwMode="auto">
          <a:xfrm>
            <a:off x="324083" y="3107429"/>
            <a:ext cx="3424621" cy="369332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 algn="ctr"/>
            <a:r>
              <a:rPr lang="en-US" sz="18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Rack Installation in LAB</a:t>
            </a:r>
          </a:p>
        </p:txBody>
      </p:sp>
      <p:sp>
        <p:nvSpPr>
          <p:cNvPr id="15" name="TextBox 9"/>
          <p:cNvSpPr txBox="1">
            <a:spLocks noChangeArrowheads="1"/>
          </p:cNvSpPr>
          <p:nvPr/>
        </p:nvSpPr>
        <p:spPr bwMode="auto">
          <a:xfrm>
            <a:off x="902142" y="5402192"/>
            <a:ext cx="919655" cy="646331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 algn="ctr"/>
            <a:r>
              <a:rPr lang="en-US" sz="18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Rack Shape  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3" name="TextBox 9"/>
          <p:cNvSpPr txBox="1">
            <a:spLocks noChangeArrowheads="1"/>
          </p:cNvSpPr>
          <p:nvPr/>
        </p:nvSpPr>
        <p:spPr bwMode="auto">
          <a:xfrm>
            <a:off x="4114738" y="6151931"/>
            <a:ext cx="2314087" cy="553998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MELFI </a:t>
            </a:r>
            <a:r>
              <a:rPr lang="en-US" sz="18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Rack</a:t>
            </a:r>
          </a:p>
          <a:p>
            <a:pPr marL="0" lvl="1"/>
            <a:r>
              <a:rPr lang="en-US" sz="1200" i="1" dirty="0" smtClean="0">
                <a:solidFill>
                  <a:srgbClr val="A6A6A6"/>
                </a:solidFill>
                <a:latin typeface="Verdana" pitchFamily="34" charset="0"/>
                <a:cs typeface="Tahoma" pitchFamily="34" charset="0"/>
              </a:rPr>
              <a:t>Exp. 16 Clay Anderson</a:t>
            </a:r>
            <a:endParaRPr lang="en-US" sz="1200" i="1" dirty="0">
              <a:solidFill>
                <a:srgbClr val="A6A6A6"/>
              </a:solidFill>
              <a:latin typeface="Verdana" pitchFamily="34" charset="0"/>
              <a:cs typeface="Tahoma" pitchFamily="34" charset="0"/>
            </a:endParaRPr>
          </a:p>
        </p:txBody>
      </p:sp>
      <p:sp>
        <p:nvSpPr>
          <p:cNvPr id="46084" name="TextBox 10"/>
          <p:cNvSpPr txBox="1">
            <a:spLocks noChangeArrowheads="1"/>
          </p:cNvSpPr>
          <p:nvPr/>
        </p:nvSpPr>
        <p:spPr bwMode="auto">
          <a:xfrm>
            <a:off x="5664451" y="5204330"/>
            <a:ext cx="2936632" cy="830997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 algn="ctr"/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Microgravity Science Glove Box </a:t>
            </a:r>
            <a:r>
              <a:rPr lang="en-US" sz="18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Rack</a:t>
            </a:r>
          </a:p>
          <a:p>
            <a:pPr marL="0" lvl="1" algn="ctr"/>
            <a:r>
              <a:rPr lang="en-US" sz="1200" i="1" dirty="0" smtClean="0">
                <a:solidFill>
                  <a:srgbClr val="A6A6A6"/>
                </a:solidFill>
                <a:latin typeface="Verdana" pitchFamily="34" charset="0"/>
                <a:cs typeface="Tahoma" pitchFamily="34" charset="0"/>
              </a:rPr>
              <a:t>Exp. 29 Satoshi Furukawa</a:t>
            </a:r>
            <a:endParaRPr lang="en-US" sz="1200" i="1" dirty="0">
              <a:solidFill>
                <a:srgbClr val="A6A6A6"/>
              </a:solidFill>
              <a:latin typeface="Verdana" pitchFamily="34" charset="0"/>
              <a:cs typeface="Tahoma" pitchFamily="34" charset="0"/>
            </a:endParaRPr>
          </a:p>
        </p:txBody>
      </p:sp>
      <p:sp>
        <p:nvSpPr>
          <p:cNvPr id="46085" name="TextBox 11"/>
          <p:cNvSpPr txBox="1">
            <a:spLocks noChangeArrowheads="1"/>
          </p:cNvSpPr>
          <p:nvPr/>
        </p:nvSpPr>
        <p:spPr bwMode="auto">
          <a:xfrm>
            <a:off x="124263" y="3033146"/>
            <a:ext cx="3856784" cy="553998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Combustion Integrated </a:t>
            </a:r>
            <a:r>
              <a:rPr lang="en-US" sz="18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Rack</a:t>
            </a:r>
          </a:p>
          <a:p>
            <a:pPr marL="0" lvl="1"/>
            <a:r>
              <a:rPr lang="en-US" sz="1200" i="1" dirty="0" smtClean="0">
                <a:solidFill>
                  <a:srgbClr val="A6A6A6"/>
                </a:solidFill>
                <a:latin typeface="Verdana" pitchFamily="34" charset="0"/>
                <a:cs typeface="Tahoma" pitchFamily="34" charset="0"/>
              </a:rPr>
              <a:t>Exp. 30 Dan Burbank</a:t>
            </a:r>
            <a:endParaRPr lang="en-US" sz="1200" i="1" dirty="0">
              <a:solidFill>
                <a:srgbClr val="A6A6A6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79084" y="657951"/>
            <a:ext cx="3907766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NASA Payload </a:t>
            </a:r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Racks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124449" y="1739571"/>
            <a:ext cx="4019551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559108" name="Picture 4" descr="http://spaceflight.nasa.gov/gallery/images/station/crew-30/hires/iss030e01337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2022" y="78378"/>
            <a:ext cx="4474396" cy="2971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6" name="Picture 15" descr="Picture4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9433" y="3561579"/>
            <a:ext cx="3419574" cy="31940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7"/>
          <a:srcRect l="9770" r="14176"/>
          <a:stretch/>
        </p:blipFill>
        <p:spPr>
          <a:xfrm>
            <a:off x="5300414" y="1958789"/>
            <a:ext cx="3664706" cy="3200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815326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5" descr="ISS-Intro-BackGroun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TextBox 9"/>
          <p:cNvSpPr txBox="1">
            <a:spLocks noChangeArrowheads="1"/>
          </p:cNvSpPr>
          <p:nvPr/>
        </p:nvSpPr>
        <p:spPr bwMode="auto">
          <a:xfrm>
            <a:off x="5126038" y="2052638"/>
            <a:ext cx="3941762" cy="2308225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180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Provides attachments points for solar arrays and external payloads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Based on pre-integrated truss design comprised of bulkheads, longerons and diagonals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Built and launched by NASA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124449" y="1739571"/>
            <a:ext cx="4019551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5179084" y="1154345"/>
            <a:ext cx="3907766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Truss</a:t>
            </a:r>
          </a:p>
        </p:txBody>
      </p:sp>
      <p:graphicFrame>
        <p:nvGraphicFramePr>
          <p:cNvPr id="8" name="Diagram 7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973734" y="4712435"/>
            <a:ext cx="1406525" cy="511175"/>
          </a:xfrm>
          <a:prstGeom prst="roundRect">
            <a:avLst/>
          </a:prstGeom>
          <a:solidFill>
            <a:srgbClr val="D9D9D9">
              <a:alpha val="20000"/>
            </a:srgb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TRUSS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38" y="1635715"/>
            <a:ext cx="4651651" cy="2725148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upload.wikimedia.org/wikipedia/commons/8/89/STS-116_spacewalk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533400"/>
            <a:ext cx="8229600" cy="54284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TextBox 16"/>
          <p:cNvSpPr txBox="1">
            <a:spLocks noChangeArrowheads="1"/>
          </p:cNvSpPr>
          <p:nvPr/>
        </p:nvSpPr>
        <p:spPr bwMode="auto">
          <a:xfrm>
            <a:off x="1524004" y="5982531"/>
            <a:ext cx="5992532" cy="553998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en-US" sz="18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Truss Segment </a:t>
            </a:r>
          </a:p>
          <a:p>
            <a:pPr marL="0" lvl="1"/>
            <a:r>
              <a:rPr lang="en-US" sz="1200" i="1" dirty="0" smtClean="0">
                <a:solidFill>
                  <a:srgbClr val="A6A6A6"/>
                </a:solidFill>
                <a:latin typeface="Verdana" pitchFamily="34" charset="0"/>
                <a:cs typeface="Tahoma" pitchFamily="34" charset="0"/>
              </a:rPr>
              <a:t>EVA Astronauts on the Truss (Before the addition of the solar arrays)</a:t>
            </a:r>
            <a:endParaRPr lang="en-US" sz="1200" i="1" dirty="0">
              <a:solidFill>
                <a:srgbClr val="A6A6A6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</p:pic>
      <p:sp>
        <p:nvSpPr>
          <p:cNvPr id="50182" name="TextBox 16"/>
          <p:cNvSpPr txBox="1">
            <a:spLocks noChangeArrowheads="1"/>
          </p:cNvSpPr>
          <p:nvPr/>
        </p:nvSpPr>
        <p:spPr bwMode="auto">
          <a:xfrm>
            <a:off x="1524003" y="5912459"/>
            <a:ext cx="4877883" cy="553998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Alpha Magnetic Spectrometer (</a:t>
            </a:r>
            <a:r>
              <a:rPr lang="en-US" sz="18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AMS-02)</a:t>
            </a:r>
          </a:p>
          <a:p>
            <a:pPr marL="0" lvl="1"/>
            <a:r>
              <a:rPr lang="en-US" sz="1200" i="1" dirty="0" smtClean="0">
                <a:solidFill>
                  <a:srgbClr val="A6A6A6"/>
                </a:solidFill>
                <a:latin typeface="Verdana" pitchFamily="34" charset="0"/>
                <a:cs typeface="Tahoma" pitchFamily="34" charset="0"/>
              </a:rPr>
              <a:t>Particle physics payload mounted on the Truss</a:t>
            </a:r>
            <a:endParaRPr lang="en-US" sz="1200" i="1" dirty="0">
              <a:solidFill>
                <a:srgbClr val="A6A6A6"/>
              </a:solidFill>
            </a:endParaRPr>
          </a:p>
        </p:txBody>
      </p:sp>
      <p:pic>
        <p:nvPicPr>
          <p:cNvPr id="8" name="Picture 2" descr="File:STS-134 the starboard truss of the ISS with the newly-installed AMS-02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 t="12437" r="13417" b="2224"/>
          <a:stretch>
            <a:fillRect/>
          </a:stretch>
        </p:blipFill>
        <p:spPr bwMode="auto">
          <a:xfrm>
            <a:off x="205219" y="1299359"/>
            <a:ext cx="6911321" cy="45299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6" name="Picture 15" descr="Image: Alpha Magnetic Spectrometer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20739" y="251768"/>
            <a:ext cx="3659650" cy="23683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cxnSp>
        <p:nvCxnSpPr>
          <p:cNvPr id="12" name="Straight Arrow Connector 11"/>
          <p:cNvCxnSpPr/>
          <p:nvPr/>
        </p:nvCxnSpPr>
        <p:spPr>
          <a:xfrm flipH="1">
            <a:off x="4333510" y="1820008"/>
            <a:ext cx="1152890" cy="52546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5" descr="ISS-Intro-BackGroun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5179084" y="657951"/>
            <a:ext cx="3907766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Columbus Orbital Facility</a:t>
            </a:r>
          </a:p>
        </p:txBody>
      </p:sp>
      <p:sp>
        <p:nvSpPr>
          <p:cNvPr id="51204" name="TextBox 9"/>
          <p:cNvSpPr txBox="1">
            <a:spLocks noChangeArrowheads="1"/>
          </p:cNvSpPr>
          <p:nvPr/>
        </p:nvSpPr>
        <p:spPr bwMode="auto">
          <a:xfrm>
            <a:off x="5126038" y="2052638"/>
            <a:ext cx="3941762" cy="2246769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ESA research laboratory </a:t>
            </a:r>
          </a:p>
          <a:p>
            <a:pPr marL="800100" lvl="1" indent="-342900">
              <a:buFont typeface="Wingdings" pitchFamily="2" charset="2"/>
              <a:buChar char="Ø"/>
            </a:pPr>
            <a:r>
              <a:rPr lang="en-US" sz="16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16 rack locations, 10 designated for payload racks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External payload facility on the starboard </a:t>
            </a:r>
            <a:r>
              <a:rPr lang="en-US" sz="18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end cone</a:t>
            </a:r>
            <a:endParaRPr lang="en-US" sz="1800" dirty="0">
              <a:solidFill>
                <a:schemeClr val="bg1"/>
              </a:solidFill>
              <a:latin typeface="Verdana" pitchFamily="34" charset="0"/>
              <a:cs typeface="Tahoma" pitchFamily="34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Built by </a:t>
            </a:r>
            <a:r>
              <a:rPr lang="en-US" sz="18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ESA, </a:t>
            </a:r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launched by NASA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aka “Columbus”</a:t>
            </a:r>
            <a:endParaRPr lang="en-US" sz="3200" dirty="0"/>
          </a:p>
        </p:txBody>
      </p:sp>
      <p:sp>
        <p:nvSpPr>
          <p:cNvPr id="13" name="Rectangle 12"/>
          <p:cNvSpPr/>
          <p:nvPr/>
        </p:nvSpPr>
        <p:spPr>
          <a:xfrm>
            <a:off x="5124449" y="1739571"/>
            <a:ext cx="4019551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graphicFrame>
        <p:nvGraphicFramePr>
          <p:cNvPr id="11" name="Diagram 10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973331" y="3817968"/>
            <a:ext cx="927100" cy="511175"/>
          </a:xfrm>
          <a:prstGeom prst="roundRect">
            <a:avLst/>
          </a:prstGeom>
          <a:solidFill>
            <a:srgbClr val="D9D9D9">
              <a:alpha val="20000"/>
            </a:srgb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COL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06" y="1634643"/>
            <a:ext cx="4663844" cy="237155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1626" y="393863"/>
            <a:ext cx="8328025" cy="548481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cxnSp>
        <p:nvCxnSpPr>
          <p:cNvPr id="6" name="Straight Arrow Connector 5"/>
          <p:cNvCxnSpPr/>
          <p:nvPr/>
        </p:nvCxnSpPr>
        <p:spPr>
          <a:xfrm flipH="1" flipV="1">
            <a:off x="2260600" y="4523157"/>
            <a:ext cx="460654" cy="141678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2260167" y="6032204"/>
            <a:ext cx="467094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n-US"/>
            </a:defPPr>
            <a:lvl2pPr marL="0" lvl="1">
              <a:defRPr sz="1800">
                <a:solidFill>
                  <a:schemeClr val="bg1"/>
                </a:solidFill>
                <a:latin typeface="Verdana" pitchFamily="34" charset="0"/>
                <a:cs typeface="Tahoma" pitchFamily="34" charset="0"/>
              </a:defRPr>
            </a:lvl2pPr>
          </a:lstStyle>
          <a:p>
            <a:r>
              <a:rPr lang="en-US" sz="18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External Payload Facility on </a:t>
            </a:r>
            <a:r>
              <a:rPr lang="en-US" sz="18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Columbus</a:t>
            </a:r>
            <a:endParaRPr lang="en-US" sz="18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5" descr="ISS-Intro-BackGroun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5179084" y="164463"/>
            <a:ext cx="3907766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Japanese Experiment Module</a:t>
            </a:r>
          </a:p>
        </p:txBody>
      </p:sp>
      <p:sp>
        <p:nvSpPr>
          <p:cNvPr id="53252" name="TextBox 9"/>
          <p:cNvSpPr txBox="1">
            <a:spLocks noChangeArrowheads="1"/>
          </p:cNvSpPr>
          <p:nvPr/>
        </p:nvSpPr>
        <p:spPr bwMode="auto">
          <a:xfrm>
            <a:off x="5126038" y="2052638"/>
            <a:ext cx="3941762" cy="3447098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JEM is a multi-component research </a:t>
            </a:r>
            <a:r>
              <a:rPr lang="en-US" sz="18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module:</a:t>
            </a:r>
            <a:endParaRPr lang="en-US" sz="1800" dirty="0">
              <a:solidFill>
                <a:schemeClr val="bg1"/>
              </a:solidFill>
              <a:latin typeface="Verdana" pitchFamily="34" charset="0"/>
              <a:cs typeface="Tahoma" pitchFamily="34" charset="0"/>
            </a:endParaRPr>
          </a:p>
          <a:p>
            <a:pPr marL="800100" lvl="2" indent="-342900">
              <a:buFont typeface="Wingdings" pitchFamily="2" charset="2"/>
              <a:buChar char="Ø"/>
            </a:pPr>
            <a:r>
              <a:rPr lang="en-US" sz="16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JEM 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Pressurized Module (JPM) </a:t>
            </a:r>
            <a:endParaRPr lang="en-US" sz="1600" dirty="0" smtClean="0">
              <a:solidFill>
                <a:schemeClr val="bg1"/>
              </a:solidFill>
              <a:latin typeface="Verdana" pitchFamily="34" charset="0"/>
              <a:cs typeface="Tahoma" pitchFamily="34" charset="0"/>
            </a:endParaRPr>
          </a:p>
          <a:p>
            <a:pPr marL="800100" lvl="2" indent="-342900">
              <a:buFont typeface="Wingdings" pitchFamily="2" charset="2"/>
              <a:buChar char="Ø"/>
            </a:pPr>
            <a:r>
              <a:rPr lang="en-US" sz="16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JEM Exposed Facility (JEF)</a:t>
            </a:r>
          </a:p>
          <a:p>
            <a:pPr marL="800100" lvl="2" indent="-342900">
              <a:buFont typeface="Wingdings" pitchFamily="2" charset="2"/>
              <a:buChar char="Ø"/>
            </a:pPr>
            <a:r>
              <a:rPr lang="en-US" sz="16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JEM </a:t>
            </a:r>
            <a:r>
              <a:rPr lang="en-US" sz="16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Logistics 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M</a:t>
            </a:r>
            <a:r>
              <a:rPr lang="en-US" sz="16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odule Pressurized 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Section (JLP) </a:t>
            </a: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6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JEM includes a robotic arm:</a:t>
            </a:r>
            <a:endParaRPr lang="en-US" sz="1600" dirty="0">
              <a:solidFill>
                <a:schemeClr val="bg1"/>
              </a:solidFill>
              <a:latin typeface="Verdana" pitchFamily="34" charset="0"/>
              <a:cs typeface="Tahoma" pitchFamily="34" charset="0"/>
            </a:endParaRPr>
          </a:p>
          <a:p>
            <a:pPr marL="800100" lvl="2" indent="-342900">
              <a:buFont typeface="Wingdings" pitchFamily="2" charset="2"/>
              <a:buChar char="Ø"/>
            </a:pPr>
            <a:r>
              <a:rPr lang="en-US" sz="16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JEM Remote Manipulator System (JEMRMS)</a:t>
            </a: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Built by </a:t>
            </a:r>
            <a:r>
              <a:rPr lang="en-US" sz="18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JAXA, </a:t>
            </a:r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launched by NASA</a:t>
            </a: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aka “</a:t>
            </a:r>
            <a:r>
              <a:rPr lang="en-US" sz="1800" dirty="0" err="1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Kibo</a:t>
            </a:r>
            <a:r>
              <a:rPr lang="en-US" sz="18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”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124449" y="1739571"/>
            <a:ext cx="4019551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graphicFrame>
        <p:nvGraphicFramePr>
          <p:cNvPr id="27" name="Diagram 26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8915" name="Picture 3" descr="The JAXA Kibo module on the ISS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07" y="1811375"/>
            <a:ext cx="4645339" cy="32343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385375" y="2263845"/>
            <a:ext cx="731837" cy="408623"/>
          </a:xfrm>
          <a:prstGeom prst="roundRect">
            <a:avLst/>
          </a:prstGeom>
          <a:solidFill>
            <a:srgbClr val="000E2A"/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ctr">
              <a:defRPr sz="24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z="1800" dirty="0"/>
              <a:t>JLP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3337012" y="2638004"/>
            <a:ext cx="1189038" cy="407988"/>
          </a:xfrm>
          <a:prstGeom prst="roundRect">
            <a:avLst/>
          </a:prstGeom>
          <a:solidFill>
            <a:schemeClr val="accent1">
              <a:lumMod val="75000"/>
              <a:alpha val="20000"/>
            </a:scheme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JEMRMS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472462" y="4346250"/>
            <a:ext cx="731837" cy="409575"/>
          </a:xfrm>
          <a:prstGeom prst="roundRect">
            <a:avLst/>
          </a:prstGeom>
          <a:solidFill>
            <a:schemeClr val="accent1">
              <a:lumMod val="75000"/>
              <a:alpha val="20000"/>
            </a:scheme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JPM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1703338" y="4102072"/>
            <a:ext cx="730250" cy="409575"/>
          </a:xfrm>
          <a:prstGeom prst="roundRect">
            <a:avLst/>
          </a:prstGeom>
          <a:solidFill>
            <a:schemeClr val="accent1">
              <a:lumMod val="75000"/>
              <a:alpha val="20000"/>
            </a:scheme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JEF</a:t>
            </a:r>
          </a:p>
        </p:txBody>
      </p:sp>
      <p:cxnSp>
        <p:nvCxnSpPr>
          <p:cNvPr id="3" name="Straight Connector 2"/>
          <p:cNvCxnSpPr/>
          <p:nvPr/>
        </p:nvCxnSpPr>
        <p:spPr>
          <a:xfrm flipV="1">
            <a:off x="838381" y="4031313"/>
            <a:ext cx="0" cy="27432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2490651" y="4147317"/>
            <a:ext cx="210667" cy="11599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3122736" y="2836551"/>
            <a:ext cx="18288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1178172" y="2456712"/>
            <a:ext cx="18288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3004431" y="1655764"/>
            <a:ext cx="927100" cy="510778"/>
          </a:xfrm>
          <a:prstGeom prst="roundRect">
            <a:avLst/>
          </a:prstGeom>
          <a:solidFill>
            <a:srgbClr val="000E2A"/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ctr">
              <a:defRPr sz="16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z="2400" dirty="0"/>
              <a:t>JEM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69987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5" descr="ISS-Intro-BackGroun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5179084" y="657951"/>
            <a:ext cx="3907766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JEM Pressurized Module</a:t>
            </a:r>
          </a:p>
        </p:txBody>
      </p:sp>
      <p:sp>
        <p:nvSpPr>
          <p:cNvPr id="54276" name="TextBox 9"/>
          <p:cNvSpPr txBox="1">
            <a:spLocks noChangeArrowheads="1"/>
          </p:cNvSpPr>
          <p:nvPr/>
        </p:nvSpPr>
        <p:spPr bwMode="auto">
          <a:xfrm>
            <a:off x="5126038" y="2052638"/>
            <a:ext cx="3941762" cy="1138773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JAXA research module</a:t>
            </a:r>
          </a:p>
          <a:p>
            <a:pPr marL="800100" lvl="1" indent="-342900">
              <a:buFont typeface="Wingdings" pitchFamily="2" charset="2"/>
              <a:buChar char="Ø"/>
            </a:pPr>
            <a:r>
              <a:rPr lang="en-US" sz="16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23 rack locations, 10 designated for payloads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Provides </a:t>
            </a:r>
            <a:r>
              <a:rPr lang="en-US" sz="18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payload airlock</a:t>
            </a:r>
            <a:endParaRPr lang="en-US" sz="1800" dirty="0">
              <a:solidFill>
                <a:schemeClr val="bg1"/>
              </a:solidFill>
              <a:latin typeface="Verdana" pitchFamily="34" charset="0"/>
              <a:cs typeface="Tahoma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124449" y="1739571"/>
            <a:ext cx="4019551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graphicFrame>
        <p:nvGraphicFramePr>
          <p:cNvPr id="11" name="Diagram 10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973330" y="3812905"/>
            <a:ext cx="927100" cy="511175"/>
          </a:xfrm>
          <a:prstGeom prst="roundRect">
            <a:avLst/>
          </a:prstGeom>
          <a:solidFill>
            <a:srgbClr val="D9D9D9">
              <a:alpha val="20000"/>
            </a:srgb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JPM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77" y="1637605"/>
            <a:ext cx="4651651" cy="237155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</p:pic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7256" y="463801"/>
            <a:ext cx="8229600" cy="56047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TextBox 16"/>
          <p:cNvSpPr txBox="1">
            <a:spLocks noChangeArrowheads="1"/>
          </p:cNvSpPr>
          <p:nvPr/>
        </p:nvSpPr>
        <p:spPr bwMode="auto">
          <a:xfrm>
            <a:off x="5018678" y="6202404"/>
            <a:ext cx="2986701" cy="553998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en-US" sz="18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JPM Outfitting</a:t>
            </a:r>
          </a:p>
          <a:p>
            <a:pPr marL="0" lvl="1"/>
            <a:r>
              <a:rPr lang="en-US" sz="1200" i="1" dirty="0" smtClean="0">
                <a:solidFill>
                  <a:srgbClr val="A6A6A6"/>
                </a:solidFill>
                <a:latin typeface="Verdana" pitchFamily="34" charset="0"/>
                <a:cs typeface="Tahoma" pitchFamily="34" charset="0"/>
              </a:rPr>
              <a:t>STS-124 Ken Ham and Mark Kelly</a:t>
            </a:r>
            <a:endParaRPr lang="en-US" sz="1200" i="1" dirty="0">
              <a:solidFill>
                <a:srgbClr val="A6A6A6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upload.wikimedia.org/wikipedia/commons/b/bc/%E3%81%8D%E3%81%BC%E3%81%86_%E3%82%A8%E3%82%A2%E3%83%AD%E3%83%83%E3%82%AF_Kibo_airloc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8333" y="178662"/>
            <a:ext cx="6508991" cy="43270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4" cstate="print"/>
          <a:srcRect l="21155" t="15157" r="32899" b="24600"/>
          <a:stretch>
            <a:fillRect/>
          </a:stretch>
        </p:blipFill>
        <p:spPr bwMode="auto">
          <a:xfrm>
            <a:off x="5433647" y="3648808"/>
            <a:ext cx="3508130" cy="30421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TextBox 16"/>
          <p:cNvSpPr txBox="1">
            <a:spLocks noChangeArrowheads="1"/>
          </p:cNvSpPr>
          <p:nvPr/>
        </p:nvSpPr>
        <p:spPr bwMode="auto">
          <a:xfrm>
            <a:off x="201453" y="4554873"/>
            <a:ext cx="3179375" cy="553998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en-US" sz="18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JPM Airlock</a:t>
            </a:r>
          </a:p>
          <a:p>
            <a:pPr marL="0" lvl="1"/>
            <a:r>
              <a:rPr lang="en-US" sz="1200" i="1" dirty="0" smtClean="0">
                <a:solidFill>
                  <a:srgbClr val="A6A6A6"/>
                </a:solidFill>
                <a:latin typeface="Verdana" pitchFamily="34" charset="0"/>
                <a:cs typeface="Tahoma" pitchFamily="34" charset="0"/>
              </a:rPr>
              <a:t>Exp. 19 Koichi </a:t>
            </a:r>
            <a:r>
              <a:rPr lang="en-US" sz="1200" i="1" dirty="0" err="1" smtClean="0">
                <a:solidFill>
                  <a:srgbClr val="A6A6A6"/>
                </a:solidFill>
                <a:latin typeface="Verdana" pitchFamily="34" charset="0"/>
                <a:cs typeface="Tahoma" pitchFamily="34" charset="0"/>
              </a:rPr>
              <a:t>Wakata</a:t>
            </a:r>
            <a:endParaRPr lang="en-US" sz="1200" i="1" dirty="0">
              <a:solidFill>
                <a:srgbClr val="A6A6A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26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15" descr="ISS-Intro-BackGroun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5179084" y="657951"/>
            <a:ext cx="3907766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JEM Exposed Facility</a:t>
            </a:r>
          </a:p>
        </p:txBody>
      </p:sp>
      <p:sp>
        <p:nvSpPr>
          <p:cNvPr id="56324" name="TextBox 9"/>
          <p:cNvSpPr txBox="1">
            <a:spLocks noChangeArrowheads="1"/>
          </p:cNvSpPr>
          <p:nvPr/>
        </p:nvSpPr>
        <p:spPr bwMode="auto">
          <a:xfrm>
            <a:off x="5126038" y="2052638"/>
            <a:ext cx="3941762" cy="923925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JAXA external payload facility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Payloads are </a:t>
            </a:r>
            <a:r>
              <a:rPr lang="en-US" sz="18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deployed </a:t>
            </a:r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and retrieved via the JPM airlock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124449" y="1739571"/>
            <a:ext cx="4019551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graphicFrame>
        <p:nvGraphicFramePr>
          <p:cNvPr id="11" name="Diagram 10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973331" y="3813039"/>
            <a:ext cx="927100" cy="511175"/>
          </a:xfrm>
          <a:prstGeom prst="roundRect">
            <a:avLst/>
          </a:prstGeom>
          <a:solidFill>
            <a:srgbClr val="D9D9D9">
              <a:alpha val="20000"/>
            </a:srgb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JEF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84" y="1638943"/>
            <a:ext cx="4651651" cy="2377646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upload.wikimedia.org/wikipedia/commons/4/40/STS-127_JEM-Exposed_Facility.jpg"/>
          <p:cNvPicPr>
            <a:picLocks noChangeAspect="1" noChangeArrowheads="1"/>
          </p:cNvPicPr>
          <p:nvPr/>
        </p:nvPicPr>
        <p:blipFill>
          <a:blip r:embed="rId4" cstate="print"/>
          <a:srcRect l="15837" r="10067"/>
          <a:stretch>
            <a:fillRect/>
          </a:stretch>
        </p:blipFill>
        <p:spPr bwMode="auto">
          <a:xfrm>
            <a:off x="1485900" y="181478"/>
            <a:ext cx="6564086" cy="58722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2208347" y="6135198"/>
            <a:ext cx="51990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1" algn="ctr"/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JEM Exposed Facility (JEF)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15" descr="ISS-Intro-BackGroun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5179084" y="657951"/>
            <a:ext cx="3907766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Mini-Research Module 1</a:t>
            </a:r>
          </a:p>
        </p:txBody>
      </p:sp>
      <p:sp>
        <p:nvSpPr>
          <p:cNvPr id="58372" name="TextBox 9"/>
          <p:cNvSpPr txBox="1">
            <a:spLocks noChangeArrowheads="1"/>
          </p:cNvSpPr>
          <p:nvPr/>
        </p:nvSpPr>
        <p:spPr bwMode="auto">
          <a:xfrm>
            <a:off x="5126038" y="2052638"/>
            <a:ext cx="3941762" cy="1754187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Russian research laboratory</a:t>
            </a: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Provides Soyuz or Progress docking port</a:t>
            </a: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Built by </a:t>
            </a:r>
            <a:r>
              <a:rPr lang="en-US" sz="18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RSA, </a:t>
            </a:r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launched by NASA</a:t>
            </a: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aka “</a:t>
            </a:r>
            <a:r>
              <a:rPr lang="en-US" sz="1800" dirty="0" err="1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Rassvet</a:t>
            </a:r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”</a:t>
            </a:r>
            <a:endParaRPr lang="en-US" sz="3200" dirty="0"/>
          </a:p>
        </p:txBody>
      </p:sp>
      <p:sp>
        <p:nvSpPr>
          <p:cNvPr id="13" name="Rectangle 12"/>
          <p:cNvSpPr/>
          <p:nvPr/>
        </p:nvSpPr>
        <p:spPr>
          <a:xfrm>
            <a:off x="5124449" y="1739571"/>
            <a:ext cx="4019551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graphicFrame>
        <p:nvGraphicFramePr>
          <p:cNvPr id="14" name="Diagram 13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487834" y="3814259"/>
            <a:ext cx="1185863" cy="511175"/>
          </a:xfrm>
          <a:prstGeom prst="roundRect">
            <a:avLst/>
          </a:prstGeom>
          <a:solidFill>
            <a:srgbClr val="D9D9D9">
              <a:alpha val="20000"/>
            </a:srgb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MRM1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08" y="1633691"/>
            <a:ext cx="4657748" cy="2487384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</p:pic>
      <p:sp>
        <p:nvSpPr>
          <p:cNvPr id="60419" name="Rectangle 4"/>
          <p:cNvSpPr>
            <a:spLocks noChangeArrowheads="1"/>
          </p:cNvSpPr>
          <p:nvPr/>
        </p:nvSpPr>
        <p:spPr bwMode="auto">
          <a:xfrm>
            <a:off x="1795517" y="6156325"/>
            <a:ext cx="5570483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 algn="ctr"/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MRM 1 </a:t>
            </a:r>
          </a:p>
          <a:p>
            <a:pPr marL="0" lvl="1" algn="ctr"/>
            <a:r>
              <a:rPr lang="en-US" sz="1200" i="1" dirty="0" smtClean="0">
                <a:solidFill>
                  <a:srgbClr val="A6A6A6"/>
                </a:solidFill>
                <a:latin typeface="Verdana" pitchFamily="34" charset="0"/>
                <a:cs typeface="Tahoma" pitchFamily="34" charset="0"/>
              </a:rPr>
              <a:t>Launched with experiment airlock for MLM and elbow joint for ERA</a:t>
            </a:r>
            <a:endParaRPr lang="en-US" sz="1200" i="1" dirty="0">
              <a:solidFill>
                <a:srgbClr val="A6A6A6"/>
              </a:solidFill>
              <a:latin typeface="Verdana" pitchFamily="34" charset="0"/>
              <a:cs typeface="Tahoma" pitchFamily="34" charset="0"/>
            </a:endParaRPr>
          </a:p>
        </p:txBody>
      </p:sp>
      <p:pic>
        <p:nvPicPr>
          <p:cNvPr id="6" name="Picture 2" descr="File:Rassvet Canadarm Crop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81733" y="351129"/>
            <a:ext cx="6191250" cy="5715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5" descr="ISS-Intro-BackGroun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5" name="TextBox 9"/>
          <p:cNvSpPr txBox="1">
            <a:spLocks noChangeArrowheads="1"/>
          </p:cNvSpPr>
          <p:nvPr/>
        </p:nvSpPr>
        <p:spPr bwMode="auto">
          <a:xfrm>
            <a:off x="5126038" y="2052638"/>
            <a:ext cx="3941762" cy="2308225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Russian research laboratory</a:t>
            </a: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Provides experiment airlock</a:t>
            </a: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Provides Soyuz or Progress docking port (replacing the Docking Compartment port)</a:t>
            </a: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Built by Russia, </a:t>
            </a:r>
            <a:r>
              <a:rPr lang="en-US" sz="18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launched by Russia NET 2017</a:t>
            </a:r>
            <a:endParaRPr lang="en-US" sz="1800" dirty="0">
              <a:solidFill>
                <a:schemeClr val="bg1"/>
              </a:solidFill>
              <a:latin typeface="Verdana" pitchFamily="34" charset="0"/>
              <a:cs typeface="Tahoma" pitchFamily="34" charset="0"/>
            </a:endParaRP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aka “</a:t>
            </a:r>
            <a:r>
              <a:rPr lang="en-US" sz="1800" dirty="0" err="1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Nauka</a:t>
            </a:r>
            <a:r>
              <a:rPr lang="en-US" sz="1800" dirty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”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124449" y="1739571"/>
            <a:ext cx="4019551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5179084" y="165599"/>
            <a:ext cx="3907766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Multipurpose Laboratory Module</a:t>
            </a:r>
          </a:p>
        </p:txBody>
      </p:sp>
      <p:graphicFrame>
        <p:nvGraphicFramePr>
          <p:cNvPr id="12" name="Diagram 11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975152" y="3811897"/>
            <a:ext cx="992187" cy="511175"/>
          </a:xfrm>
          <a:prstGeom prst="roundRect">
            <a:avLst/>
          </a:prstGeom>
          <a:solidFill>
            <a:srgbClr val="D9D9D9">
              <a:alpha val="20000"/>
            </a:srgb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MLM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673570" y="4489412"/>
            <a:ext cx="1900237" cy="407987"/>
          </a:xfrm>
          <a:prstGeom prst="roundRect">
            <a:avLst/>
          </a:prstGeom>
          <a:solidFill>
            <a:srgbClr val="D9D9D9">
              <a:alpha val="20000"/>
            </a:srgb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Will replace DC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" y="1638175"/>
            <a:ext cx="4651651" cy="249348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5" descr="ISS-Intro-BackGround(two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8641" y="4740275"/>
            <a:ext cx="6021387" cy="1362075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3200" b="0" kern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  <a:ea typeface="+mn-ea"/>
                <a:cs typeface="+mn-cs"/>
              </a:rPr>
              <a:t>Airlocks and Robotics</a:t>
            </a:r>
            <a:endParaRPr lang="en-US" sz="3200" b="0" kern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Verdana" pitchFamily="34" charset="0"/>
              <a:ea typeface="+mn-ea"/>
              <a:cs typeface="+mn-cs"/>
            </a:endParaRPr>
          </a:p>
        </p:txBody>
      </p:sp>
      <p:pic>
        <p:nvPicPr>
          <p:cNvPr id="7" name="Picture 5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84907" y="1728996"/>
            <a:ext cx="3630168" cy="237957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graphicFrame>
        <p:nvGraphicFramePr>
          <p:cNvPr id="9" name="Diagram 8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197670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15" descr="ISS-Intro-BackGroun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731" name="TextBox 9"/>
          <p:cNvSpPr txBox="1">
            <a:spLocks noChangeArrowheads="1"/>
          </p:cNvSpPr>
          <p:nvPr/>
        </p:nvSpPr>
        <p:spPr bwMode="auto">
          <a:xfrm>
            <a:off x="5126038" y="2052638"/>
            <a:ext cx="3941762" cy="3140075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lvl="1" indent="-342900">
              <a:buFont typeface="Wingdings" pitchFamily="2" charset="2"/>
              <a:buChar char="Ø"/>
            </a:pPr>
            <a:r>
              <a:rPr lang="en-US" sz="180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Provides station based spacewalk capability from the Russian segment using Russian Orlan-M suits</a:t>
            </a: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Provides Soyuz and Progress docking port </a:t>
            </a: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Provides two “Strella” cargo booms for moving cargo and cosmonauts</a:t>
            </a: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Built and launched by RSA</a:t>
            </a: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aka “Pirs”</a:t>
            </a: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124449" y="1739571"/>
            <a:ext cx="4019551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79084" y="657951"/>
            <a:ext cx="3907766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Docking Compartment</a:t>
            </a:r>
          </a:p>
        </p:txBody>
      </p:sp>
      <p:graphicFrame>
        <p:nvGraphicFramePr>
          <p:cNvPr id="9" name="Diagram 8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975152" y="3812904"/>
            <a:ext cx="992187" cy="511175"/>
          </a:xfrm>
          <a:prstGeom prst="roundRect">
            <a:avLst/>
          </a:prstGeom>
          <a:solidFill>
            <a:srgbClr val="D9D9D9">
              <a:alpha val="20000"/>
            </a:srgb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DC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87" y="1634287"/>
            <a:ext cx="4651651" cy="24934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43605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</p:pic>
      <p:pic>
        <p:nvPicPr>
          <p:cNvPr id="4" name="Picture 9" descr="orlan_011005a_0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" y="79953"/>
            <a:ext cx="4157599" cy="33575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Picture 6" descr="photo_06-08-0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01498" y="3663166"/>
            <a:ext cx="4342950" cy="30405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65130" y="79953"/>
            <a:ext cx="4079231" cy="3403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TextBox 16"/>
          <p:cNvSpPr txBox="1">
            <a:spLocks noChangeArrowheads="1"/>
          </p:cNvSpPr>
          <p:nvPr/>
        </p:nvSpPr>
        <p:spPr bwMode="auto">
          <a:xfrm>
            <a:off x="105107" y="3538859"/>
            <a:ext cx="2040755" cy="369332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en-US" sz="1800" dirty="0" err="1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Orlan</a:t>
            </a: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-M Suit</a:t>
            </a:r>
          </a:p>
        </p:txBody>
      </p:sp>
      <p:sp>
        <p:nvSpPr>
          <p:cNvPr id="7" name="TextBox 16"/>
          <p:cNvSpPr txBox="1">
            <a:spLocks noChangeArrowheads="1"/>
          </p:cNvSpPr>
          <p:nvPr/>
        </p:nvSpPr>
        <p:spPr bwMode="auto">
          <a:xfrm>
            <a:off x="6949093" y="3538859"/>
            <a:ext cx="2040755" cy="830997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Docking Compartment </a:t>
            </a:r>
          </a:p>
          <a:p>
            <a:pPr marL="0" lvl="1"/>
            <a:r>
              <a:rPr lang="en-US" sz="1200" i="1" dirty="0" smtClean="0">
                <a:solidFill>
                  <a:srgbClr val="A6A6A6"/>
                </a:solidFill>
                <a:latin typeface="Verdana" pitchFamily="34" charset="0"/>
                <a:cs typeface="Tahoma" pitchFamily="34" charset="0"/>
              </a:rPr>
              <a:t>As seen from below</a:t>
            </a:r>
          </a:p>
        </p:txBody>
      </p:sp>
      <p:sp>
        <p:nvSpPr>
          <p:cNvPr id="9" name="TextBox 16"/>
          <p:cNvSpPr txBox="1">
            <a:spLocks noChangeArrowheads="1"/>
          </p:cNvSpPr>
          <p:nvPr/>
        </p:nvSpPr>
        <p:spPr bwMode="auto">
          <a:xfrm>
            <a:off x="6829976" y="5930654"/>
            <a:ext cx="2040755" cy="830997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Docking Compartment </a:t>
            </a:r>
            <a:r>
              <a:rPr lang="en-US" sz="1200" i="1" dirty="0" smtClean="0">
                <a:solidFill>
                  <a:srgbClr val="A6A6A6"/>
                </a:solidFill>
                <a:latin typeface="Verdana" pitchFamily="34" charset="0"/>
                <a:cs typeface="Tahoma" pitchFamily="34" charset="0"/>
              </a:rPr>
              <a:t>On the ground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6130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15" descr="ISS-Intro-BackGround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779" name="TextBox 9"/>
          <p:cNvSpPr txBox="1">
            <a:spLocks noChangeArrowheads="1"/>
          </p:cNvSpPr>
          <p:nvPr/>
        </p:nvSpPr>
        <p:spPr bwMode="auto">
          <a:xfrm>
            <a:off x="5126038" y="2052638"/>
            <a:ext cx="3941762" cy="2800767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Supports EMU-based </a:t>
            </a: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EVAs and servicing EMUs</a:t>
            </a: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Potential future capability for 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servicing </a:t>
            </a:r>
            <a:r>
              <a:rPr lang="en-US" sz="1800" dirty="0" err="1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Orlan</a:t>
            </a: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-M 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suits</a:t>
            </a: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Two pressurized, cylindrical chambers</a:t>
            </a:r>
          </a:p>
          <a:p>
            <a:pPr marL="800100" lvl="2" indent="-342900">
              <a:buFont typeface="Wingdings" pitchFamily="2" charset="2"/>
              <a:buChar char="Ø"/>
            </a:pPr>
            <a:r>
              <a:rPr lang="en-US" sz="16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Equipment Lock</a:t>
            </a:r>
          </a:p>
          <a:p>
            <a:pPr marL="800100" lvl="2" indent="-342900">
              <a:buFont typeface="Wingdings" pitchFamily="2" charset="2"/>
              <a:buChar char="Ø"/>
            </a:pPr>
            <a:r>
              <a:rPr lang="en-US" sz="16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Crew Lock</a:t>
            </a: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Built and launched by NASA</a:t>
            </a: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aka “Quest”</a:t>
            </a:r>
            <a:endParaRPr lang="en-US" sz="3200" dirty="0">
              <a:solidFill>
                <a:prstClr val="black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124449" y="1739571"/>
            <a:ext cx="4019551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79084" y="1150303"/>
            <a:ext cx="3907766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Joint Airlock</a:t>
            </a:r>
          </a:p>
        </p:txBody>
      </p:sp>
      <p:graphicFrame>
        <p:nvGraphicFramePr>
          <p:cNvPr id="12" name="Diagram 11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973331" y="3817755"/>
            <a:ext cx="1198563" cy="511175"/>
          </a:xfrm>
          <a:prstGeom prst="roundRect">
            <a:avLst/>
          </a:prstGeom>
          <a:solidFill>
            <a:srgbClr val="D9D9D9">
              <a:alpha val="20000"/>
            </a:srgb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Airlock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03" y="1631901"/>
            <a:ext cx="4651651" cy="24934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74422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920" y="-12"/>
            <a:ext cx="9144000" cy="6858000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2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51466" y="231575"/>
            <a:ext cx="2962411" cy="33349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51467" y="3660509"/>
            <a:ext cx="2962411" cy="29624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Picture 9" descr="Picture6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21267" y="3660510"/>
            <a:ext cx="3443956" cy="29624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" name="Airlock Installation.mpeg">
            <a:hlinkClick r:id="" action="ppaction://media"/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526438" y="98766"/>
            <a:ext cx="4029191" cy="2747176"/>
          </a:xfrm>
          <a:prstGeom prst="rect">
            <a:avLst/>
          </a:prstGeom>
        </p:spPr>
      </p:pic>
      <p:sp>
        <p:nvSpPr>
          <p:cNvPr id="7" name="TextBox 16"/>
          <p:cNvSpPr txBox="1">
            <a:spLocks noChangeArrowheads="1"/>
          </p:cNvSpPr>
          <p:nvPr/>
        </p:nvSpPr>
        <p:spPr bwMode="auto">
          <a:xfrm>
            <a:off x="926943" y="2862748"/>
            <a:ext cx="2500251" cy="553998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Airlock Installation</a:t>
            </a:r>
          </a:p>
          <a:p>
            <a:pPr marL="0" lvl="1"/>
            <a:r>
              <a:rPr lang="en-US" sz="1200" i="1" dirty="0" smtClean="0">
                <a:solidFill>
                  <a:srgbClr val="7F7F7F"/>
                </a:solidFill>
                <a:latin typeface="Verdana" pitchFamily="34" charset="0"/>
                <a:cs typeface="Tahoma" pitchFamily="34" charset="0"/>
              </a:rPr>
              <a:t>Installed using the SSRMS</a:t>
            </a:r>
          </a:p>
        </p:txBody>
      </p:sp>
      <p:sp>
        <p:nvSpPr>
          <p:cNvPr id="8" name="TextBox 16"/>
          <p:cNvSpPr txBox="1">
            <a:spLocks noChangeArrowheads="1"/>
          </p:cNvSpPr>
          <p:nvPr/>
        </p:nvSpPr>
        <p:spPr bwMode="auto">
          <a:xfrm>
            <a:off x="36106" y="5820174"/>
            <a:ext cx="998917" cy="369332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Airlock</a:t>
            </a:r>
          </a:p>
        </p:txBody>
      </p:sp>
      <p:sp>
        <p:nvSpPr>
          <p:cNvPr id="9" name="TextBox 16"/>
          <p:cNvSpPr txBox="1">
            <a:spLocks noChangeArrowheads="1"/>
          </p:cNvSpPr>
          <p:nvPr/>
        </p:nvSpPr>
        <p:spPr bwMode="auto">
          <a:xfrm>
            <a:off x="7287077" y="5712452"/>
            <a:ext cx="1465284" cy="584775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n-US"/>
            </a:defPPr>
            <a:lvl2pPr marL="0" lvl="1">
              <a:defRPr sz="1800">
                <a:solidFill>
                  <a:schemeClr val="bg1"/>
                </a:solidFill>
                <a:latin typeface="Verdana" pitchFamily="34" charset="0"/>
                <a:cs typeface="Tahoma" pitchFamily="34" charset="0"/>
              </a:defRPr>
            </a:lvl2pPr>
          </a:lstStyle>
          <a:p>
            <a:pPr lvl="1"/>
            <a:r>
              <a:rPr lang="en-US" sz="1600" dirty="0">
                <a:solidFill>
                  <a:prstClr val="white"/>
                </a:solidFill>
              </a:rPr>
              <a:t>Egressing the Airlock</a:t>
            </a:r>
          </a:p>
        </p:txBody>
      </p:sp>
      <p:sp>
        <p:nvSpPr>
          <p:cNvPr id="11" name="TextBox 16"/>
          <p:cNvSpPr txBox="1">
            <a:spLocks noChangeArrowheads="1"/>
          </p:cNvSpPr>
          <p:nvPr/>
        </p:nvSpPr>
        <p:spPr bwMode="auto">
          <a:xfrm>
            <a:off x="7678716" y="2687403"/>
            <a:ext cx="1270967" cy="369332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EMU Suit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67788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15" descr="ISS-Intro-BackGroun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7" name="TextBox 9"/>
          <p:cNvSpPr txBox="1">
            <a:spLocks noChangeArrowheads="1"/>
          </p:cNvSpPr>
          <p:nvPr/>
        </p:nvSpPr>
        <p:spPr bwMode="auto">
          <a:xfrm>
            <a:off x="5126038" y="2052638"/>
            <a:ext cx="3941762" cy="2308225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Provides station based spacewalk capability from the Russian segment using Russian </a:t>
            </a:r>
            <a:r>
              <a:rPr lang="en-US" sz="1800" dirty="0" err="1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Orlan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-M suits</a:t>
            </a: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Provides Soyuz and Progress docking port </a:t>
            </a: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Built and launched by </a:t>
            </a: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RSA</a:t>
            </a:r>
            <a:endParaRPr lang="en-US" sz="1800" dirty="0">
              <a:solidFill>
                <a:prstClr val="white"/>
              </a:solidFill>
              <a:latin typeface="Verdana" pitchFamily="34" charset="0"/>
              <a:cs typeface="Tahoma" pitchFamily="34" charset="0"/>
            </a:endParaRP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aka “</a:t>
            </a:r>
            <a:r>
              <a:rPr lang="en-US" sz="1800" dirty="0" err="1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Poisk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”</a:t>
            </a:r>
            <a:endParaRPr lang="en-US" sz="3200" dirty="0">
              <a:solidFill>
                <a:prstClr val="black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124449" y="1739571"/>
            <a:ext cx="4019551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79084" y="661231"/>
            <a:ext cx="3907766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Mini-Research Module </a:t>
            </a:r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2</a:t>
            </a:r>
          </a:p>
        </p:txBody>
      </p:sp>
      <p:graphicFrame>
        <p:nvGraphicFramePr>
          <p:cNvPr id="9" name="Diagram 8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972789" y="3816351"/>
            <a:ext cx="1225550" cy="511175"/>
          </a:xfrm>
          <a:prstGeom prst="roundRect">
            <a:avLst/>
          </a:prstGeom>
          <a:solidFill>
            <a:srgbClr val="D9D9D9">
              <a:alpha val="20000"/>
            </a:srgb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MRM 2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23" y="1635412"/>
            <a:ext cx="4517528" cy="24142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77667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15" descr="ISS-Intro-BackGroun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8851" name="TextBox 9"/>
          <p:cNvSpPr txBox="1">
            <a:spLocks noChangeArrowheads="1"/>
          </p:cNvSpPr>
          <p:nvPr/>
        </p:nvSpPr>
        <p:spPr bwMode="auto">
          <a:xfrm>
            <a:off x="5126038" y="2052638"/>
            <a:ext cx="3941762" cy="3416320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Self-</a:t>
            </a:r>
            <a:r>
              <a:rPr lang="en-US" sz="1800" dirty="0" err="1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relocatable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 robotic arm with seven joints and two latching end effectors, and 10 power and data grapple fixtures on ISS</a:t>
            </a: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Pivotal in ISS assembly and maintenance</a:t>
            </a: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Used 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for module </a:t>
            </a: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installation, visiting 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vehicle berthing, </a:t>
            </a: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and EVA crewmember translation</a:t>
            </a:r>
            <a:endParaRPr lang="en-US" sz="1800" dirty="0">
              <a:solidFill>
                <a:prstClr val="white"/>
              </a:solidFill>
              <a:latin typeface="Verdana" pitchFamily="34" charset="0"/>
              <a:cs typeface="Tahoma" pitchFamily="34" charset="0"/>
            </a:endParaRP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Built 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by </a:t>
            </a: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CSA, 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launched by NASA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124449" y="1739571"/>
            <a:ext cx="4019551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46321" y="174620"/>
            <a:ext cx="4292782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Space Station Robotic Manipulator System</a:t>
            </a:r>
          </a:p>
        </p:txBody>
      </p:sp>
      <p:pic>
        <p:nvPicPr>
          <p:cNvPr id="78856" name="Picture 2" descr="s108e509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rcRect t="19182"/>
          <a:stretch>
            <a:fillRect/>
          </a:stretch>
        </p:blipFill>
        <p:spPr bwMode="auto">
          <a:xfrm>
            <a:off x="185738" y="1831975"/>
            <a:ext cx="4556125" cy="31908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aphicFrame>
        <p:nvGraphicFramePr>
          <p:cNvPr id="8" name="Diagram 7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665029" y="5214160"/>
            <a:ext cx="1446766" cy="510778"/>
          </a:xfrm>
          <a:prstGeom prst="roundRect">
            <a:avLst/>
          </a:prstGeom>
          <a:solidFill>
            <a:srgbClr val="D9D9D9">
              <a:alpha val="20000"/>
            </a:srgb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SSRMS</a:t>
            </a:r>
            <a:endParaRPr lang="en-US" sz="2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05028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</p:pic>
      <p:pic>
        <p:nvPicPr>
          <p:cNvPr id="8" name="Picture 4" descr="s114e664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200" y="136966"/>
            <a:ext cx="4645644" cy="3096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TextBox 16"/>
          <p:cNvSpPr txBox="1">
            <a:spLocks noChangeArrowheads="1"/>
          </p:cNvSpPr>
          <p:nvPr/>
        </p:nvSpPr>
        <p:spPr bwMode="auto">
          <a:xfrm>
            <a:off x="257082" y="3319880"/>
            <a:ext cx="2969956" cy="553998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SSRMS EVA Translation</a:t>
            </a:r>
          </a:p>
          <a:p>
            <a:pPr marL="0" lvl="1"/>
            <a:r>
              <a:rPr lang="en-US" sz="1200" i="1" dirty="0" smtClean="0">
                <a:solidFill>
                  <a:srgbClr val="7F7F7F"/>
                </a:solidFill>
                <a:latin typeface="Verdana" pitchFamily="34" charset="0"/>
                <a:cs typeface="Tahoma" pitchFamily="34" charset="0"/>
              </a:rPr>
              <a:t>EVA Crewmember on SSRMS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99689" y="3553557"/>
            <a:ext cx="4572000" cy="30422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TextBox 16"/>
          <p:cNvSpPr txBox="1">
            <a:spLocks noChangeArrowheads="1"/>
          </p:cNvSpPr>
          <p:nvPr/>
        </p:nvSpPr>
        <p:spPr bwMode="auto">
          <a:xfrm>
            <a:off x="992263" y="6029759"/>
            <a:ext cx="2969956" cy="553998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 algn="r"/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SSRMS HTV-3 Berthing</a:t>
            </a:r>
          </a:p>
          <a:p>
            <a:pPr marL="0" lvl="1" algn="r"/>
            <a:r>
              <a:rPr lang="en-US" sz="1200" i="1" dirty="0" smtClean="0">
                <a:solidFill>
                  <a:srgbClr val="7F7F7F"/>
                </a:solidFill>
                <a:latin typeface="Verdana" pitchFamily="34" charset="0"/>
                <a:cs typeface="Tahoma" pitchFamily="34" charset="0"/>
              </a:rPr>
              <a:t>HTV-3 Berthed to Node 2 Nadir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74468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15" descr="ISS-Intro-BackGroun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899" name="TextBox 9"/>
          <p:cNvSpPr txBox="1">
            <a:spLocks noChangeArrowheads="1"/>
          </p:cNvSpPr>
          <p:nvPr/>
        </p:nvSpPr>
        <p:spPr bwMode="auto">
          <a:xfrm>
            <a:off x="5126038" y="2052638"/>
            <a:ext cx="3941762" cy="2215991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lvl="2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Provides a pressurized observation and work area </a:t>
            </a:r>
          </a:p>
          <a:p>
            <a:pPr marL="800100" lvl="3" indent="-342900">
              <a:buFont typeface="Wingdings" pitchFamily="2" charset="2"/>
              <a:buChar char="Ø"/>
            </a:pPr>
            <a:r>
              <a:rPr lang="en-US" sz="16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Robotics workstation for SSRMS </a:t>
            </a:r>
          </a:p>
          <a:p>
            <a:pPr marL="800100" lvl="3" indent="-342900">
              <a:buFont typeface="Wingdings" pitchFamily="2" charset="2"/>
              <a:buChar char="Ø"/>
            </a:pPr>
            <a:r>
              <a:rPr lang="en-US" sz="16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External viewing</a:t>
            </a:r>
          </a:p>
          <a:p>
            <a:pPr marL="342900" lvl="2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Built by the Italian Space Agency for </a:t>
            </a:r>
            <a:r>
              <a:rPr lang="en-US" sz="1800" dirty="0" smtClean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NASA, launched 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by NASA</a:t>
            </a:r>
            <a:endParaRPr lang="en-US" sz="3200" dirty="0">
              <a:solidFill>
                <a:prstClr val="black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124449" y="1739571"/>
            <a:ext cx="4019551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79084" y="1150303"/>
            <a:ext cx="3907766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Cupola</a:t>
            </a:r>
          </a:p>
        </p:txBody>
      </p:sp>
      <p:graphicFrame>
        <p:nvGraphicFramePr>
          <p:cNvPr id="8" name="Diagram 7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2711992" y="3814490"/>
            <a:ext cx="962025" cy="511175"/>
          </a:xfrm>
          <a:prstGeom prst="roundRect">
            <a:avLst/>
          </a:prstGeom>
          <a:solidFill>
            <a:srgbClr val="D9D9D9">
              <a:alpha val="20000"/>
            </a:srgb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CUP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08" y="1638466"/>
            <a:ext cx="4651651" cy="24934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27903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2" descr="File:ISS-27 Dmitri Kondratyev and Paolo Nespoli photograph the Earth through the Cupola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745" y="158519"/>
            <a:ext cx="5281417" cy="35121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Picture 6" descr="http://www.nasa.gov/images/content/498858main_154215855_full.jpg"/>
          <p:cNvPicPr>
            <a:picLocks noChangeAspect="1" noChangeArrowheads="1"/>
          </p:cNvPicPr>
          <p:nvPr/>
        </p:nvPicPr>
        <p:blipFill>
          <a:blip r:embed="rId5" cstate="print"/>
          <a:srcRect t="9863" b="5384"/>
          <a:stretch>
            <a:fillRect/>
          </a:stretch>
        </p:blipFill>
        <p:spPr bwMode="auto">
          <a:xfrm>
            <a:off x="4318535" y="3853542"/>
            <a:ext cx="4628428" cy="28085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TextBox 16"/>
          <p:cNvSpPr txBox="1">
            <a:spLocks noChangeArrowheads="1"/>
          </p:cNvSpPr>
          <p:nvPr/>
        </p:nvSpPr>
        <p:spPr bwMode="auto">
          <a:xfrm>
            <a:off x="206269" y="3867101"/>
            <a:ext cx="3762572" cy="553998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Looking out of Cupola</a:t>
            </a:r>
          </a:p>
          <a:p>
            <a:pPr marL="0" lvl="1"/>
            <a:r>
              <a:rPr lang="en-US" sz="1200" i="1" dirty="0" smtClean="0">
                <a:solidFill>
                  <a:srgbClr val="A6A6A6"/>
                </a:solidFill>
                <a:latin typeface="Verdana" pitchFamily="34" charset="0"/>
                <a:cs typeface="Tahoma" pitchFamily="34" charset="0"/>
              </a:rPr>
              <a:t>Dmitri </a:t>
            </a:r>
            <a:r>
              <a:rPr lang="en-US" sz="1200" i="1" dirty="0" err="1" smtClean="0">
                <a:solidFill>
                  <a:srgbClr val="A6A6A6"/>
                </a:solidFill>
                <a:latin typeface="Verdana" pitchFamily="34" charset="0"/>
                <a:cs typeface="Tahoma" pitchFamily="34" charset="0"/>
              </a:rPr>
              <a:t>Kondratyev</a:t>
            </a:r>
            <a:r>
              <a:rPr lang="en-US" sz="1200" i="1" dirty="0" smtClean="0">
                <a:solidFill>
                  <a:srgbClr val="A6A6A6"/>
                </a:solidFill>
                <a:latin typeface="Verdana" pitchFamily="34" charset="0"/>
                <a:cs typeface="Tahoma" pitchFamily="34" charset="0"/>
              </a:rPr>
              <a:t> and Paoli </a:t>
            </a:r>
            <a:r>
              <a:rPr lang="en-US" sz="1200" i="1" dirty="0" err="1" smtClean="0">
                <a:solidFill>
                  <a:srgbClr val="A6A6A6"/>
                </a:solidFill>
                <a:latin typeface="Verdana" pitchFamily="34" charset="0"/>
                <a:cs typeface="Tahoma" pitchFamily="34" charset="0"/>
              </a:rPr>
              <a:t>Nespoli</a:t>
            </a:r>
            <a:endParaRPr lang="en-US" sz="1200" i="1" dirty="0" smtClean="0">
              <a:solidFill>
                <a:srgbClr val="A6A6A6"/>
              </a:solidFill>
              <a:latin typeface="Verdana" pitchFamily="34" charset="0"/>
              <a:cs typeface="Tahoma" pitchFamily="34" charset="0"/>
            </a:endParaRPr>
          </a:p>
        </p:txBody>
      </p:sp>
      <p:sp>
        <p:nvSpPr>
          <p:cNvPr id="8" name="TextBox 16"/>
          <p:cNvSpPr txBox="1">
            <a:spLocks noChangeArrowheads="1"/>
          </p:cNvSpPr>
          <p:nvPr/>
        </p:nvSpPr>
        <p:spPr bwMode="auto">
          <a:xfrm>
            <a:off x="691016" y="6025562"/>
            <a:ext cx="3470589" cy="553998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 algn="r"/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Looking into Cupola</a:t>
            </a:r>
          </a:p>
          <a:p>
            <a:pPr marL="0" lvl="1" algn="r"/>
            <a:r>
              <a:rPr lang="en-US" sz="1200" i="1" dirty="0" smtClean="0">
                <a:solidFill>
                  <a:srgbClr val="A6A6A6"/>
                </a:solidFill>
                <a:latin typeface="Verdana" pitchFamily="34" charset="0"/>
                <a:cs typeface="Tahoma" pitchFamily="34" charset="0"/>
              </a:rPr>
              <a:t>Doug Wheelock</a:t>
            </a:r>
          </a:p>
        </p:txBody>
      </p:sp>
    </p:spTree>
    <p:extLst>
      <p:ext uri="{BB962C8B-B14F-4D97-AF65-F5344CB8AC3E}">
        <p14:creationId xmlns:p14="http://schemas.microsoft.com/office/powerpoint/2010/main" val="3880228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15" descr="ISS-Intro-BackGround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947" name="TextBox 9"/>
          <p:cNvSpPr txBox="1">
            <a:spLocks noChangeArrowheads="1"/>
          </p:cNvSpPr>
          <p:nvPr/>
        </p:nvSpPr>
        <p:spPr bwMode="auto">
          <a:xfrm>
            <a:off x="5126038" y="2052638"/>
            <a:ext cx="3941762" cy="3416320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Mobile Transporter</a:t>
            </a:r>
          </a:p>
          <a:p>
            <a:pPr marL="800100" lvl="1" indent="-342900">
              <a:buFont typeface="Wingdings" pitchFamily="2" charset="2"/>
              <a:buChar char="Ø"/>
            </a:pPr>
            <a:r>
              <a:rPr lang="en-US" sz="16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Provides lateral mobility for the SSRMS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Mobile Base System</a:t>
            </a:r>
          </a:p>
          <a:p>
            <a:pPr marL="800100" lvl="1" indent="-342900">
              <a:buFont typeface="Wingdings" pitchFamily="2" charset="2"/>
              <a:buChar char="Ø"/>
            </a:pPr>
            <a:r>
              <a:rPr lang="en-US" sz="16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Sits atop the Mobile Transporter and has 4 power and data grapple fixtures</a:t>
            </a:r>
          </a:p>
          <a:p>
            <a:pPr marL="800100" lvl="1" indent="-342900">
              <a:buFont typeface="Wingdings" pitchFamily="2" charset="2"/>
              <a:buChar char="Ø"/>
            </a:pPr>
            <a:r>
              <a:rPr lang="en-US" sz="16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Provides two attachments locations for external </a:t>
            </a:r>
            <a:r>
              <a:rPr lang="en-US" sz="1600" dirty="0" smtClean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payloads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Built </a:t>
            </a:r>
            <a:r>
              <a:rPr lang="en-US" sz="1800" dirty="0" smtClean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by CSA, launched by NASA</a:t>
            </a:r>
            <a:endParaRPr lang="en-US" sz="1800" dirty="0">
              <a:solidFill>
                <a:srgbClr val="FFFFFF"/>
              </a:solidFill>
            </a:endParaRPr>
          </a:p>
          <a:p>
            <a:pPr marL="800100" lvl="1" indent="-342900">
              <a:buFont typeface="Wingdings" pitchFamily="2" charset="2"/>
              <a:buChar char="Ø"/>
            </a:pPr>
            <a:endParaRPr lang="en-US" sz="1600" dirty="0">
              <a:solidFill>
                <a:prstClr val="white"/>
              </a:solidFill>
              <a:latin typeface="Verdana" pitchFamily="34" charset="0"/>
              <a:cs typeface="Tahoma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124449" y="1739571"/>
            <a:ext cx="4019551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72063" y="170578"/>
            <a:ext cx="4014787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Mobile Transporter and Mobile Base System</a:t>
            </a:r>
          </a:p>
        </p:txBody>
      </p:sp>
      <p:graphicFrame>
        <p:nvGraphicFramePr>
          <p:cNvPr id="11" name="Diagram 10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Picture 7" descr="slide3-m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6290" y="1437507"/>
            <a:ext cx="3467320" cy="2286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0964" name="Picture 4" descr="http://upload.wikimedia.org/wikipedia/commons/thumb/e/ea/STS-111_Installation_of_Mobile_Base_System.jpg/1280px-STS-111_Installation_of_Mobile_Base_System.jp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35" t="21617" r="20219" b="28841"/>
          <a:stretch/>
        </p:blipFill>
        <p:spPr bwMode="auto">
          <a:xfrm>
            <a:off x="1144340" y="3124482"/>
            <a:ext cx="3445078" cy="2286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715512" y="1736263"/>
            <a:ext cx="962025" cy="511175"/>
          </a:xfrm>
          <a:prstGeom prst="roundRect">
            <a:avLst/>
          </a:prstGeom>
          <a:solidFill>
            <a:srgbClr val="D9D9D9">
              <a:alpha val="20000"/>
            </a:srgb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MT</a:t>
            </a:r>
            <a:endParaRPr lang="en-US" sz="2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3234500" y="5508287"/>
            <a:ext cx="962025" cy="511175"/>
          </a:xfrm>
          <a:prstGeom prst="roundRect">
            <a:avLst/>
          </a:prstGeom>
          <a:solidFill>
            <a:srgbClr val="D9D9D9">
              <a:alpha val="20000"/>
            </a:srgb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MBS</a:t>
            </a:r>
            <a:endParaRPr lang="en-US" sz="2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8800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15" descr="ISS-Intro-BackGround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971" name="TextBox 9"/>
          <p:cNvSpPr txBox="1">
            <a:spLocks noChangeArrowheads="1"/>
          </p:cNvSpPr>
          <p:nvPr/>
        </p:nvSpPr>
        <p:spPr bwMode="auto">
          <a:xfrm>
            <a:off x="5126038" y="2052638"/>
            <a:ext cx="3941762" cy="1200150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Two armed robot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Built by </a:t>
            </a: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CSA, 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launched by NASA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aka “</a:t>
            </a:r>
            <a:r>
              <a:rPr lang="en-US" sz="1800" dirty="0" err="1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Dextre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”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124449" y="1739571"/>
            <a:ext cx="4019551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72063" y="170578"/>
            <a:ext cx="4014787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Special Purpose Dexterous Manipulator</a:t>
            </a:r>
          </a:p>
        </p:txBody>
      </p:sp>
      <p:pic>
        <p:nvPicPr>
          <p:cNvPr id="8" name="Picture 2" descr="http://upload.wikimedia.org/wikipedia/commons/4/44/Dextrereallyhasnohea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872" y="1888217"/>
            <a:ext cx="4654296" cy="30851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615950" y="5114925"/>
            <a:ext cx="1225550" cy="509588"/>
          </a:xfrm>
          <a:prstGeom prst="roundRect">
            <a:avLst/>
          </a:prstGeom>
          <a:solidFill>
            <a:srgbClr val="D9D9D9">
              <a:alpha val="20000"/>
            </a:srgb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SPDM</a:t>
            </a:r>
          </a:p>
        </p:txBody>
      </p:sp>
      <p:graphicFrame>
        <p:nvGraphicFramePr>
          <p:cNvPr id="15" name="Diagram 14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181888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</p:pic>
      <p:pic>
        <p:nvPicPr>
          <p:cNvPr id="713730" name="Picture 2" descr="http://upload.wikimedia.org/wikipedia/commons/b/bc/Dextre_Expedition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6195" y="568866"/>
            <a:ext cx="8334375" cy="55435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TextBox 16"/>
          <p:cNvSpPr txBox="1">
            <a:spLocks noChangeArrowheads="1"/>
          </p:cNvSpPr>
          <p:nvPr/>
        </p:nvSpPr>
        <p:spPr bwMode="auto">
          <a:xfrm>
            <a:off x="2005974" y="6181313"/>
            <a:ext cx="5155834" cy="369332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 algn="ctr"/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DEXTRE with Payload</a:t>
            </a:r>
          </a:p>
        </p:txBody>
      </p:sp>
    </p:spTree>
    <p:extLst>
      <p:ext uri="{BB962C8B-B14F-4D97-AF65-F5344CB8AC3E}">
        <p14:creationId xmlns:p14="http://schemas.microsoft.com/office/powerpoint/2010/main" val="2681280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15" descr="ISS-Intro-BackGroun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019" name="TextBox 9"/>
          <p:cNvSpPr txBox="1">
            <a:spLocks noChangeArrowheads="1"/>
          </p:cNvSpPr>
          <p:nvPr/>
        </p:nvSpPr>
        <p:spPr bwMode="auto">
          <a:xfrm>
            <a:off x="5126038" y="2052638"/>
            <a:ext cx="3941762" cy="2154436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Robotic arm with six joints</a:t>
            </a:r>
          </a:p>
          <a:p>
            <a:pPr marL="800100" lvl="1" indent="-342900">
              <a:buFont typeface="Wingdings" pitchFamily="2" charset="2"/>
              <a:buChar char="Ø"/>
            </a:pPr>
            <a:r>
              <a:rPr lang="en-US" sz="16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Used to move experimental hardware </a:t>
            </a:r>
          </a:p>
          <a:p>
            <a:pPr marL="800100" lvl="1" indent="-342900">
              <a:buFont typeface="Wingdings" pitchFamily="2" charset="2"/>
              <a:buChar char="Ø"/>
            </a:pPr>
            <a:r>
              <a:rPr lang="en-US" sz="16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Small fine arm (SFA) can attached to the end of JEMRMS as needed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Built by </a:t>
            </a: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JAXA, 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launched by NASA</a:t>
            </a:r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124449" y="1739571"/>
            <a:ext cx="4019551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79084" y="170578"/>
            <a:ext cx="3907766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JEM Robotic Manipulator System</a:t>
            </a:r>
          </a:p>
        </p:txBody>
      </p:sp>
      <p:graphicFrame>
        <p:nvGraphicFramePr>
          <p:cNvPr id="11" name="Diagram 10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971337" y="3814490"/>
            <a:ext cx="1606550" cy="511175"/>
          </a:xfrm>
          <a:prstGeom prst="roundRect">
            <a:avLst/>
          </a:prstGeom>
          <a:solidFill>
            <a:srgbClr val="D9D9D9">
              <a:alpha val="20000"/>
            </a:srgb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JEMRMS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85" y="1637315"/>
            <a:ext cx="4651651" cy="23715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84793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15" descr="ISS-Intro-BackGroun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043" name="TextBox 9"/>
          <p:cNvSpPr txBox="1">
            <a:spLocks noChangeArrowheads="1"/>
          </p:cNvSpPr>
          <p:nvPr/>
        </p:nvSpPr>
        <p:spPr bwMode="auto">
          <a:xfrm>
            <a:off x="5126038" y="2052638"/>
            <a:ext cx="3941762" cy="1661993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Self-</a:t>
            </a:r>
            <a:r>
              <a:rPr lang="en-US" sz="1800" dirty="0" err="1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relocatable</a:t>
            </a: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 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robotic arm</a:t>
            </a:r>
          </a:p>
          <a:p>
            <a:pPr marL="800100" lvl="2" indent="-342900">
              <a:buFont typeface="Wingdings" pitchFamily="2" charset="2"/>
              <a:buChar char="Ø"/>
            </a:pPr>
            <a:r>
              <a:rPr lang="en-US" sz="16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Launches installed on the MLM NET 2017</a:t>
            </a:r>
            <a:endParaRPr lang="en-US" sz="1600" dirty="0">
              <a:solidFill>
                <a:prstClr val="white"/>
              </a:solidFill>
              <a:latin typeface="Verdana" pitchFamily="34" charset="0"/>
              <a:cs typeface="Tahoma" pitchFamily="34" charset="0"/>
            </a:endParaRPr>
          </a:p>
          <a:p>
            <a:pPr marL="800100" lvl="2" indent="-342900">
              <a:buFont typeface="Wingdings" pitchFamily="2" charset="2"/>
              <a:buChar char="Ø"/>
            </a:pPr>
            <a:r>
              <a:rPr lang="en-US" sz="16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Spare joint stored on MRM1</a:t>
            </a: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B</a:t>
            </a: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uilt 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by </a:t>
            </a: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ESA, launched by RSA</a:t>
            </a:r>
            <a:endParaRPr lang="en-US" sz="1800" dirty="0">
              <a:solidFill>
                <a:prstClr val="white"/>
              </a:solidFill>
              <a:latin typeface="Verdana" pitchFamily="34" charset="0"/>
              <a:cs typeface="Tahoma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124449" y="1739571"/>
            <a:ext cx="4019551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79084" y="666972"/>
            <a:ext cx="3907766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European Robotic Arm</a:t>
            </a:r>
          </a:p>
        </p:txBody>
      </p:sp>
      <p:pic>
        <p:nvPicPr>
          <p:cNvPr id="693250" name="Picture 2" descr="http://upload.wikimedia.org/wikipedia/commons/c/cd/Rendering_European_Robotic_Arm_on_IS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872" y="1535522"/>
            <a:ext cx="4654296" cy="38237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aphicFrame>
        <p:nvGraphicFramePr>
          <p:cNvPr id="11" name="Diagram 10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749321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5" descr="ISS-Intro-BackGround(two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9052" y="4740275"/>
            <a:ext cx="7130473" cy="1362075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US" sz="3200" b="0" kern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  <a:ea typeface="+mn-ea"/>
                <a:cs typeface="+mn-cs"/>
              </a:rPr>
              <a:t>More Modules</a:t>
            </a:r>
            <a:br>
              <a:rPr lang="en-US" sz="3200" b="0" kern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  <a:ea typeface="+mn-ea"/>
                <a:cs typeface="+mn-cs"/>
              </a:rPr>
            </a:br>
            <a:r>
              <a:rPr lang="en-US" sz="3200" b="0" kern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  <a:ea typeface="+mn-ea"/>
                <a:cs typeface="+mn-cs"/>
              </a:rPr>
              <a:t>(Crew Support/Nodes/ Logistics)</a:t>
            </a:r>
            <a:endParaRPr lang="en-US" sz="3200" b="0" kern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Verdana" pitchFamily="34" charset="0"/>
              <a:ea typeface="+mn-ea"/>
              <a:cs typeface="+mn-cs"/>
            </a:endParaRPr>
          </a:p>
        </p:txBody>
      </p:sp>
      <p:pic>
        <p:nvPicPr>
          <p:cNvPr id="9" name="Picture 5" descr="http://upload.wikimedia.org/wikipedia/commons/7/73/8_July_2011_Elektro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84907" y="1728996"/>
            <a:ext cx="3630168" cy="241108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graphicFrame>
        <p:nvGraphicFramePr>
          <p:cNvPr id="11" name="Diagram 10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837996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15" descr="ISS-Intro-BackGroun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5179084" y="1150303"/>
            <a:ext cx="3907766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Service Module</a:t>
            </a:r>
          </a:p>
        </p:txBody>
      </p:sp>
      <p:sp>
        <p:nvSpPr>
          <p:cNvPr id="89092" name="TextBox 9"/>
          <p:cNvSpPr txBox="1">
            <a:spLocks noChangeArrowheads="1"/>
          </p:cNvSpPr>
          <p:nvPr/>
        </p:nvSpPr>
        <p:spPr bwMode="auto">
          <a:xfrm>
            <a:off x="5126038" y="2052638"/>
            <a:ext cx="3941762" cy="3847208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Russian critical systems and crew support module</a:t>
            </a:r>
          </a:p>
          <a:p>
            <a:pPr marL="800100" lvl="1" indent="-342900">
              <a:buFont typeface="Wingdings" pitchFamily="2" charset="2"/>
              <a:buChar char="Ø"/>
            </a:pPr>
            <a:r>
              <a:rPr lang="en-US" sz="1600" dirty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O</a:t>
            </a:r>
            <a:r>
              <a:rPr lang="en-US" sz="1600" baseline="-25000" dirty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2</a:t>
            </a:r>
            <a:r>
              <a:rPr lang="en-US" sz="1600" dirty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 generation, CO</a:t>
            </a:r>
            <a:r>
              <a:rPr lang="en-US" sz="1600" baseline="-25000" dirty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2</a:t>
            </a:r>
            <a:r>
              <a:rPr lang="en-US" sz="1600" dirty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 removal, galley, toilet, exercise equipment</a:t>
            </a:r>
            <a:r>
              <a:rPr lang="en-US" sz="1600" dirty="0" smtClean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, two </a:t>
            </a:r>
            <a:r>
              <a:rPr lang="az-Cyrl-AZ" sz="1600" dirty="0" smtClean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каюта</a:t>
            </a:r>
            <a:r>
              <a:rPr lang="en-US" sz="1600" dirty="0" smtClean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 (crew quarters)</a:t>
            </a:r>
            <a:endParaRPr lang="en-US" sz="1600" dirty="0">
              <a:solidFill>
                <a:srgbClr val="FFFFFF"/>
              </a:solidFill>
              <a:latin typeface="Verdana" pitchFamily="34" charset="0"/>
              <a:cs typeface="Tahoma" pitchFamily="34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Provides motion control and </a:t>
            </a:r>
            <a:r>
              <a:rPr lang="en-US" sz="1800" dirty="0" err="1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reboost</a:t>
            </a:r>
            <a:r>
              <a:rPr lang="en-US" sz="1800" dirty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 capability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Provides Soyuz or Progress docking port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Initially, Russian research laboratory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Built and launched by RSA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aka “</a:t>
            </a:r>
            <a:r>
              <a:rPr lang="en-US" sz="1800" dirty="0" err="1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Zvezda</a:t>
            </a:r>
            <a:r>
              <a:rPr lang="en-US" sz="1800" dirty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”</a:t>
            </a: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124449" y="1739571"/>
            <a:ext cx="4019551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graphicFrame>
        <p:nvGraphicFramePr>
          <p:cNvPr id="11" name="Diagram 10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973331" y="3813367"/>
            <a:ext cx="927100" cy="511175"/>
          </a:xfrm>
          <a:prstGeom prst="roundRect">
            <a:avLst/>
          </a:prstGeom>
          <a:solidFill>
            <a:srgbClr val="D9D9D9">
              <a:alpha val="20000"/>
            </a:srgb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SM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87" y="1634564"/>
            <a:ext cx="4651651" cy="249957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6317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</p:pic>
      <p:pic>
        <p:nvPicPr>
          <p:cNvPr id="2" name="SM Solar Array Wing Deploy.mpe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439971" y="1476956"/>
            <a:ext cx="3957099" cy="2967824"/>
          </a:xfrm>
          <a:prstGeom prst="rect">
            <a:avLst/>
          </a:prstGeom>
        </p:spPr>
      </p:pic>
      <p:pic>
        <p:nvPicPr>
          <p:cNvPr id="3" name="SM to FGB Docking.mpeg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4831742" y="1476956"/>
            <a:ext cx="3957099" cy="2967824"/>
          </a:xfrm>
          <a:prstGeom prst="rect">
            <a:avLst/>
          </a:prstGeom>
        </p:spPr>
      </p:pic>
      <p:sp>
        <p:nvSpPr>
          <p:cNvPr id="5" name="TextBox 16"/>
          <p:cNvSpPr txBox="1">
            <a:spLocks noChangeArrowheads="1"/>
          </p:cNvSpPr>
          <p:nvPr/>
        </p:nvSpPr>
        <p:spPr bwMode="auto">
          <a:xfrm>
            <a:off x="500636" y="4733624"/>
            <a:ext cx="3718000" cy="369332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en-US" sz="1800" dirty="0" smtClean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SM Solar Array Deploy</a:t>
            </a:r>
          </a:p>
        </p:txBody>
      </p:sp>
      <p:sp>
        <p:nvSpPr>
          <p:cNvPr id="6" name="TextBox 16"/>
          <p:cNvSpPr txBox="1">
            <a:spLocks noChangeArrowheads="1"/>
          </p:cNvSpPr>
          <p:nvPr/>
        </p:nvSpPr>
        <p:spPr bwMode="auto">
          <a:xfrm>
            <a:off x="4871000" y="4733624"/>
            <a:ext cx="3470589" cy="830997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en-US" sz="1800" dirty="0" smtClean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ISS Automated Rendezvous and Docking </a:t>
            </a:r>
          </a:p>
          <a:p>
            <a:pPr marL="0" lvl="1"/>
            <a:r>
              <a:rPr lang="en-US" sz="1200" i="1" dirty="0" smtClean="0">
                <a:solidFill>
                  <a:srgbClr val="A6A6A6"/>
                </a:solidFill>
                <a:latin typeface="Verdana" pitchFamily="34" charset="0"/>
                <a:cs typeface="Tahoma" pitchFamily="34" charset="0"/>
              </a:rPr>
              <a:t>SM maintained station keeping orbit</a:t>
            </a:r>
          </a:p>
        </p:txBody>
      </p:sp>
    </p:spTree>
    <p:extLst>
      <p:ext uri="{BB962C8B-B14F-4D97-AF65-F5344CB8AC3E}">
        <p14:creationId xmlns:p14="http://schemas.microsoft.com/office/powerpoint/2010/main" val="3703603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</p:pic>
      <p:pic>
        <p:nvPicPr>
          <p:cNvPr id="2" name="Picture 5" descr="http://upload.wikimedia.org/wikipedia/commons/7/73/8_July_2011_Elektr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1" y="513391"/>
            <a:ext cx="8234825" cy="54693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1140" name="Rectangle 2"/>
          <p:cNvSpPr>
            <a:spLocks noChangeArrowheads="1"/>
          </p:cNvSpPr>
          <p:nvPr/>
        </p:nvSpPr>
        <p:spPr bwMode="auto">
          <a:xfrm>
            <a:off x="1447793" y="6091238"/>
            <a:ext cx="6291943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 algn="ctr"/>
            <a:r>
              <a:rPr lang="en-US" sz="1800" dirty="0" err="1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Elektron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 </a:t>
            </a: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O</a:t>
            </a:r>
            <a:r>
              <a:rPr lang="en-US" sz="1800" baseline="-250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2</a:t>
            </a: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 Generation Units in the SM</a:t>
            </a:r>
          </a:p>
          <a:p>
            <a:pPr marL="0" lvl="1" algn="ctr"/>
            <a:r>
              <a:rPr lang="en-US" sz="1200" i="1" dirty="0" smtClean="0">
                <a:solidFill>
                  <a:srgbClr val="A6A6A6"/>
                </a:solidFill>
                <a:latin typeface="Verdana" pitchFamily="34" charset="0"/>
                <a:cs typeface="Tahoma" pitchFamily="34" charset="0"/>
              </a:rPr>
              <a:t>Exp. 28 Andrei </a:t>
            </a:r>
            <a:r>
              <a:rPr lang="en-US" sz="1200" i="1" dirty="0" err="1" smtClean="0">
                <a:solidFill>
                  <a:srgbClr val="A6A6A6"/>
                </a:solidFill>
                <a:latin typeface="Verdana" pitchFamily="34" charset="0"/>
                <a:cs typeface="Tahoma" pitchFamily="34" charset="0"/>
              </a:rPr>
              <a:t>Borisenko</a:t>
            </a:r>
            <a:r>
              <a:rPr lang="en-US" sz="1200" i="1" dirty="0" smtClean="0">
                <a:solidFill>
                  <a:srgbClr val="A6A6A6"/>
                </a:solidFill>
                <a:latin typeface="Verdana" pitchFamily="34" charset="0"/>
                <a:cs typeface="Tahoma" pitchFamily="34" charset="0"/>
              </a:rPr>
              <a:t>, </a:t>
            </a:r>
            <a:r>
              <a:rPr lang="en-US" sz="1200" i="1" dirty="0" err="1" smtClean="0">
                <a:solidFill>
                  <a:srgbClr val="A6A6A6"/>
                </a:solidFill>
                <a:latin typeface="Verdana" pitchFamily="34" charset="0"/>
                <a:cs typeface="Tahoma" pitchFamily="34" charset="0"/>
              </a:rPr>
              <a:t>Aleksandr</a:t>
            </a:r>
            <a:r>
              <a:rPr lang="en-US" sz="1200" i="1" dirty="0" smtClean="0">
                <a:solidFill>
                  <a:srgbClr val="A6A6A6"/>
                </a:solidFill>
                <a:latin typeface="Verdana" pitchFamily="34" charset="0"/>
                <a:cs typeface="Tahoma" pitchFamily="34" charset="0"/>
              </a:rPr>
              <a:t> </a:t>
            </a:r>
            <a:r>
              <a:rPr lang="en-US" sz="1200" i="1" dirty="0" err="1" smtClean="0">
                <a:solidFill>
                  <a:srgbClr val="A6A6A6"/>
                </a:solidFill>
                <a:latin typeface="Verdana" pitchFamily="34" charset="0"/>
                <a:cs typeface="Tahoma" pitchFamily="34" charset="0"/>
              </a:rPr>
              <a:t>Samokutyayev</a:t>
            </a:r>
            <a:r>
              <a:rPr lang="en-US" sz="1200" i="1" dirty="0" smtClean="0">
                <a:solidFill>
                  <a:srgbClr val="A6A6A6"/>
                </a:solidFill>
                <a:latin typeface="Verdana" pitchFamily="34" charset="0"/>
                <a:cs typeface="Tahoma" pitchFamily="34" charset="0"/>
              </a:rPr>
              <a:t>, Sergei </a:t>
            </a:r>
            <a:r>
              <a:rPr lang="en-US" sz="1200" i="1" dirty="0" err="1" smtClean="0">
                <a:solidFill>
                  <a:srgbClr val="A6A6A6"/>
                </a:solidFill>
                <a:latin typeface="Verdana" pitchFamily="34" charset="0"/>
                <a:cs typeface="Tahoma" pitchFamily="34" charset="0"/>
              </a:rPr>
              <a:t>Volkov</a:t>
            </a:r>
            <a:endParaRPr lang="en-US" sz="1200" i="1" dirty="0">
              <a:solidFill>
                <a:srgbClr val="A6A6A6"/>
              </a:solidFill>
              <a:latin typeface="Verdan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1431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15" descr="ISS-Intro-BackGroun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63" name="TextBox 9"/>
          <p:cNvSpPr txBox="1">
            <a:spLocks noChangeArrowheads="1"/>
          </p:cNvSpPr>
          <p:nvPr/>
        </p:nvSpPr>
        <p:spPr bwMode="auto">
          <a:xfrm>
            <a:off x="5126038" y="2052638"/>
            <a:ext cx="3941762" cy="3416320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Six-way connecting module and passageway to which other modules attach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C</a:t>
            </a: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rew 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support module</a:t>
            </a:r>
          </a:p>
          <a:p>
            <a:pPr marL="800100" lvl="1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Toilet, exercise equipment, water reclamation, O</a:t>
            </a:r>
            <a:r>
              <a:rPr lang="en-US" sz="1800" baseline="-250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2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 generation, CO</a:t>
            </a:r>
            <a:r>
              <a:rPr lang="en-US" sz="1800" baseline="-250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2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 removal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Built 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by the Italian Space Agency for </a:t>
            </a:r>
            <a:r>
              <a:rPr lang="en-US" sz="1800" dirty="0" smtClean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NASA, launched 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by NASA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aka “Tranquility”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124449" y="1739571"/>
            <a:ext cx="4019551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79084" y="1150303"/>
            <a:ext cx="3907766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Node 3</a:t>
            </a:r>
          </a:p>
        </p:txBody>
      </p:sp>
      <p:graphicFrame>
        <p:nvGraphicFramePr>
          <p:cNvPr id="11" name="Diagram 10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377262" y="3811945"/>
            <a:ext cx="1292225" cy="511175"/>
          </a:xfrm>
          <a:prstGeom prst="roundRect">
            <a:avLst/>
          </a:prstGeom>
          <a:solidFill>
            <a:srgbClr val="D9D9D9">
              <a:alpha val="20000"/>
            </a:srgb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Node 3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42" y="1634970"/>
            <a:ext cx="4651651" cy="24934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73317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</p:pic>
      <p:pic>
        <p:nvPicPr>
          <p:cNvPr id="719882" name="Picture 10"/>
          <p:cNvPicPr>
            <a:picLocks noChangeAspect="1" noChangeArrowheads="1"/>
          </p:cNvPicPr>
          <p:nvPr/>
        </p:nvPicPr>
        <p:blipFill>
          <a:blip r:embed="rId4" cstate="print"/>
          <a:srcRect l="13196" r="7691"/>
          <a:stretch>
            <a:fillRect/>
          </a:stretch>
        </p:blipFill>
        <p:spPr bwMode="auto">
          <a:xfrm>
            <a:off x="5609495" y="407517"/>
            <a:ext cx="3022994" cy="55391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19883" name="Picture 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961" y="416400"/>
            <a:ext cx="4080883" cy="55286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TextBox 16"/>
          <p:cNvSpPr txBox="1">
            <a:spLocks noChangeArrowheads="1"/>
          </p:cNvSpPr>
          <p:nvPr/>
        </p:nvSpPr>
        <p:spPr bwMode="auto">
          <a:xfrm>
            <a:off x="739347" y="5943416"/>
            <a:ext cx="4863078" cy="738664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ARED in Node 3</a:t>
            </a:r>
          </a:p>
          <a:p>
            <a:pPr marL="0" lvl="1"/>
            <a:r>
              <a:rPr lang="en-US" sz="1200" i="1" dirty="0" smtClean="0">
                <a:solidFill>
                  <a:srgbClr val="A6A6A6"/>
                </a:solidFill>
                <a:latin typeface="Verdana" pitchFamily="34" charset="0"/>
                <a:cs typeface="Tahoma" pitchFamily="34" charset="0"/>
              </a:rPr>
              <a:t>Exp. 30 Dan Burbank</a:t>
            </a:r>
          </a:p>
          <a:p>
            <a:pPr marL="0" lvl="1"/>
            <a:r>
              <a:rPr lang="en-US" sz="1200" i="1" dirty="0" smtClean="0">
                <a:solidFill>
                  <a:srgbClr val="A6A6A6"/>
                </a:solidFill>
                <a:latin typeface="Verdana" pitchFamily="34" charset="0"/>
                <a:cs typeface="Tahoma" pitchFamily="34" charset="0"/>
              </a:rPr>
              <a:t>(Rotated in 2015, so footplate is now forward)</a:t>
            </a:r>
          </a:p>
        </p:txBody>
      </p:sp>
      <p:sp>
        <p:nvSpPr>
          <p:cNvPr id="9" name="TextBox 16"/>
          <p:cNvSpPr txBox="1">
            <a:spLocks noChangeArrowheads="1"/>
          </p:cNvSpPr>
          <p:nvPr/>
        </p:nvSpPr>
        <p:spPr bwMode="auto">
          <a:xfrm>
            <a:off x="5782016" y="5943416"/>
            <a:ext cx="2680986" cy="369332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WHC in Node 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2426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15" descr="ISS-Intro-BackGroun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211" name="TextBox 9"/>
          <p:cNvSpPr txBox="1">
            <a:spLocks noChangeArrowheads="1"/>
          </p:cNvSpPr>
          <p:nvPr/>
        </p:nvSpPr>
        <p:spPr bwMode="auto">
          <a:xfrm>
            <a:off x="5126038" y="2052638"/>
            <a:ext cx="3941762" cy="4739759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Six-way connecting </a:t>
            </a: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module</a:t>
            </a:r>
          </a:p>
          <a:p>
            <a:pPr marL="800100" lvl="2" indent="-342900">
              <a:buFont typeface="Wingdings" pitchFamily="2" charset="2"/>
              <a:buChar char="Ø"/>
            </a:pPr>
            <a:r>
              <a:rPr lang="en-US" sz="16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Connects Lab to JPM &amp; COL</a:t>
            </a: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Crew support module</a:t>
            </a:r>
          </a:p>
          <a:p>
            <a:pPr marL="800100" lvl="2" indent="-342900">
              <a:buFont typeface="Wingdings" pitchFamily="2" charset="2"/>
              <a:buChar char="Ø"/>
            </a:pPr>
            <a:r>
              <a:rPr lang="en-US" sz="16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Four crew quarters</a:t>
            </a: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Nadir and zenith ports provide 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CBM berthing port for cargo visiting </a:t>
            </a: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vehicles</a:t>
            </a: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In 2015, forward port reconfigured to provide docking port for future manned vehicle. Zenith port will be reconfigured as a backup docking port. 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Built 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by the Italian Space Agency for </a:t>
            </a: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NASA, </a:t>
            </a:r>
            <a:r>
              <a:rPr lang="en-US" sz="1800" dirty="0" smtClean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launched </a:t>
            </a:r>
            <a:r>
              <a:rPr lang="en-US" sz="1800" dirty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by NASA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aka “Harmony”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124449" y="1739571"/>
            <a:ext cx="4019551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79084" y="1150303"/>
            <a:ext cx="3907766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Node 2</a:t>
            </a:r>
          </a:p>
        </p:txBody>
      </p:sp>
      <p:graphicFrame>
        <p:nvGraphicFramePr>
          <p:cNvPr id="9" name="Diagram 8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377262" y="3817968"/>
            <a:ext cx="1292225" cy="511175"/>
          </a:xfrm>
          <a:prstGeom prst="roundRect">
            <a:avLst/>
          </a:prstGeom>
          <a:solidFill>
            <a:srgbClr val="D9D9D9">
              <a:alpha val="20000"/>
            </a:srgb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Node 2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42" y="1638465"/>
            <a:ext cx="4651651" cy="24934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95544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</p:pic>
      <p:pic>
        <p:nvPicPr>
          <p:cNvPr id="95235" name="Picture 2" descr="http://upload.wikimedia.org/wikipedia/commons/1/14/ISS-27_American_crew_quarter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30288" y="465138"/>
            <a:ext cx="7086600" cy="55435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TextBox 1"/>
          <p:cNvSpPr txBox="1"/>
          <p:nvPr/>
        </p:nvSpPr>
        <p:spPr>
          <a:xfrm>
            <a:off x="956157" y="6202326"/>
            <a:ext cx="727342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>
                <a:solidFill>
                  <a:prstClr val="white"/>
                </a:solidFill>
              </a:rPr>
              <a:t>Crew Quarters in Node 2</a:t>
            </a:r>
          </a:p>
          <a:p>
            <a:pPr algn="ctr"/>
            <a:r>
              <a:rPr lang="en-US" sz="1200" i="1" dirty="0" smtClean="0">
                <a:solidFill>
                  <a:srgbClr val="A6A6A6"/>
                </a:solidFill>
              </a:rPr>
              <a:t>Exp. 26 </a:t>
            </a:r>
            <a:r>
              <a:rPr lang="en-US" sz="1200" i="1" dirty="0" smtClean="0">
                <a:solidFill>
                  <a:prstClr val="white">
                    <a:lumMod val="65000"/>
                  </a:prstClr>
                </a:solidFill>
              </a:rPr>
              <a:t>Ron</a:t>
            </a:r>
            <a:r>
              <a:rPr lang="en-US" sz="1200" i="1" dirty="0" smtClean="0">
                <a:solidFill>
                  <a:prstClr val="white">
                    <a:lumMod val="50000"/>
                  </a:prstClr>
                </a:solidFill>
              </a:rPr>
              <a:t> </a:t>
            </a:r>
            <a:r>
              <a:rPr lang="en-US" sz="1200" i="1" dirty="0" err="1" smtClean="0">
                <a:solidFill>
                  <a:srgbClr val="A6A6A6"/>
                </a:solidFill>
              </a:rPr>
              <a:t>Garan</a:t>
            </a:r>
            <a:r>
              <a:rPr lang="en-US" sz="1200" i="1" dirty="0" smtClean="0">
                <a:solidFill>
                  <a:srgbClr val="A6A6A6"/>
                </a:solidFill>
              </a:rPr>
              <a:t>, Paulo </a:t>
            </a:r>
            <a:r>
              <a:rPr lang="en-US" sz="1200" i="1" dirty="0" err="1" smtClean="0">
                <a:solidFill>
                  <a:srgbClr val="A6A6A6"/>
                </a:solidFill>
              </a:rPr>
              <a:t>Nespoli</a:t>
            </a:r>
            <a:r>
              <a:rPr lang="en-US" sz="1200" i="1" dirty="0" smtClean="0">
                <a:solidFill>
                  <a:srgbClr val="A6A6A6"/>
                </a:solidFill>
              </a:rPr>
              <a:t>, </a:t>
            </a:r>
            <a:r>
              <a:rPr lang="en-US" sz="1200" i="1" dirty="0" err="1" smtClean="0">
                <a:solidFill>
                  <a:srgbClr val="A6A6A6"/>
                </a:solidFill>
              </a:rPr>
              <a:t>Aleksandr</a:t>
            </a:r>
            <a:r>
              <a:rPr lang="en-US" sz="1200" i="1" dirty="0" smtClean="0">
                <a:solidFill>
                  <a:srgbClr val="A6A6A6"/>
                </a:solidFill>
              </a:rPr>
              <a:t> </a:t>
            </a:r>
            <a:r>
              <a:rPr lang="en-US" sz="1200" i="1" dirty="0" err="1" smtClean="0">
                <a:solidFill>
                  <a:srgbClr val="A6A6A6"/>
                </a:solidFill>
              </a:rPr>
              <a:t>Samokutyayev</a:t>
            </a:r>
            <a:r>
              <a:rPr lang="en-US" sz="1200" i="1" dirty="0" smtClean="0">
                <a:solidFill>
                  <a:srgbClr val="A6A6A6"/>
                </a:solidFill>
              </a:rPr>
              <a:t>, and Cady Coleman</a:t>
            </a:r>
            <a:endParaRPr lang="en-US" sz="1200" i="1" dirty="0">
              <a:solidFill>
                <a:srgbClr val="A6A6A6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78400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15" descr="ISS-Intro-BackGroun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6259" name="TextBox 9"/>
          <p:cNvSpPr txBox="1">
            <a:spLocks noChangeArrowheads="1"/>
          </p:cNvSpPr>
          <p:nvPr/>
        </p:nvSpPr>
        <p:spPr bwMode="auto">
          <a:xfrm>
            <a:off x="5126038" y="2052638"/>
            <a:ext cx="3941762" cy="3139321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Six-way connecting module and passageway to which other modules attach</a:t>
            </a: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Launched with two pressurized mating adapters (PMAs) </a:t>
            </a: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attached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In 2015, nadir port upgraded to provide CBM berthing port for cargo visiting vehicles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Built 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and launched by NASA</a:t>
            </a: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aka “Unity”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124449" y="1739571"/>
            <a:ext cx="4019551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79084" y="1150303"/>
            <a:ext cx="3907766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Node 1</a:t>
            </a:r>
          </a:p>
        </p:txBody>
      </p:sp>
      <p:graphicFrame>
        <p:nvGraphicFramePr>
          <p:cNvPr id="11" name="Diagram 10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377262" y="3814490"/>
            <a:ext cx="1292225" cy="511175"/>
          </a:xfrm>
          <a:prstGeom prst="roundRect">
            <a:avLst/>
          </a:prstGeom>
          <a:solidFill>
            <a:srgbClr val="D9D9D9">
              <a:alpha val="20000"/>
            </a:srgb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Node 1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42" y="1637040"/>
            <a:ext cx="4651651" cy="24934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91704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</p:pic>
      <p:pic>
        <p:nvPicPr>
          <p:cNvPr id="12" name="Picture 2" descr="Unity Node at ISS"/>
          <p:cNvPicPr>
            <a:picLocks noChangeAspect="1" noChangeArrowheads="1"/>
          </p:cNvPicPr>
          <p:nvPr/>
        </p:nvPicPr>
        <p:blipFill>
          <a:blip r:embed="rId3" cstate="print">
            <a:lum/>
          </a:blip>
          <a:srcRect t="21941" r="6393"/>
          <a:stretch>
            <a:fillRect/>
          </a:stretch>
        </p:blipFill>
        <p:spPr bwMode="auto">
          <a:xfrm>
            <a:off x="378472" y="931985"/>
            <a:ext cx="8441929" cy="49179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TextBox 16"/>
          <p:cNvSpPr txBox="1">
            <a:spLocks noChangeArrowheads="1"/>
          </p:cNvSpPr>
          <p:nvPr/>
        </p:nvSpPr>
        <p:spPr bwMode="auto">
          <a:xfrm>
            <a:off x="739347" y="6168946"/>
            <a:ext cx="4392601" cy="553998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Node 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1</a:t>
            </a:r>
            <a:endParaRPr lang="en-US" sz="1800" dirty="0" smtClean="0">
              <a:solidFill>
                <a:prstClr val="white"/>
              </a:solidFill>
              <a:latin typeface="Verdana" pitchFamily="34" charset="0"/>
              <a:cs typeface="Tahoma" pitchFamily="34" charset="0"/>
            </a:endParaRPr>
          </a:p>
          <a:p>
            <a:pPr marL="0" lvl="1"/>
            <a:endParaRPr lang="en-US" sz="1200" i="1" dirty="0" smtClean="0">
              <a:solidFill>
                <a:srgbClr val="A6A6A6"/>
              </a:solidFill>
              <a:latin typeface="Verdan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1586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15" descr="ISS-Intro-BackGroun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6259" name="TextBox 9"/>
          <p:cNvSpPr txBox="1">
            <a:spLocks noChangeArrowheads="1"/>
          </p:cNvSpPr>
          <p:nvPr/>
        </p:nvSpPr>
        <p:spPr bwMode="auto">
          <a:xfrm>
            <a:off x="5126038" y="2052638"/>
            <a:ext cx="3941762" cy="3046988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Six-way connecting module and passageway to which other modules </a:t>
            </a: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attach</a:t>
            </a:r>
          </a:p>
          <a:p>
            <a:pPr marL="800100" lvl="2" indent="-342900">
              <a:buFont typeface="Wingdings" pitchFamily="2" charset="2"/>
              <a:buChar char="Ø"/>
            </a:pPr>
            <a:r>
              <a:rPr lang="en-US" sz="16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(Image shows SPM attached to starboard port on NM, actual port TBD)</a:t>
            </a: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Provides 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Soyuz or Progress docking </a:t>
            </a: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ports </a:t>
            </a:r>
            <a:endParaRPr lang="en-US" sz="1800" dirty="0">
              <a:solidFill>
                <a:prstClr val="white"/>
              </a:solidFill>
              <a:latin typeface="Verdana" pitchFamily="34" charset="0"/>
              <a:cs typeface="Tahoma" pitchFamily="34" charset="0"/>
            </a:endParaRP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Will launch NET 2017 and attach to MLM nadir</a:t>
            </a:r>
          </a:p>
          <a:p>
            <a:pPr marL="342900" lvl="1" indent="-342900">
              <a:buFont typeface="Wingdings" pitchFamily="2" charset="2"/>
              <a:buChar char="Ø"/>
            </a:pP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Built 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and launched by </a:t>
            </a: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RSA</a:t>
            </a:r>
            <a:endParaRPr lang="en-US" sz="1800" dirty="0">
              <a:solidFill>
                <a:prstClr val="white"/>
              </a:solidFill>
              <a:latin typeface="Verdana" pitchFamily="34" charset="0"/>
              <a:cs typeface="Tahoma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124449" y="1739571"/>
            <a:ext cx="4019551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79084" y="1150303"/>
            <a:ext cx="3907766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Nodal Module</a:t>
            </a:r>
            <a:endParaRPr 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Verdana" pitchFamily="34" charset="0"/>
            </a:endParaRPr>
          </a:p>
        </p:txBody>
      </p:sp>
      <p:graphicFrame>
        <p:nvGraphicFramePr>
          <p:cNvPr id="11" name="Diagram 10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9" name="Picture 55" descr="мкс_НЭМ_0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119063" y="2121645"/>
            <a:ext cx="4623759" cy="2595245"/>
          </a:xfrm>
          <a:prstGeom prst="rect">
            <a:avLst/>
          </a:prstGeom>
        </p:spPr>
      </p:pic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052409" y="4530313"/>
            <a:ext cx="793632" cy="510778"/>
          </a:xfrm>
          <a:prstGeom prst="roundRect">
            <a:avLst/>
          </a:prstGeom>
          <a:solidFill>
            <a:srgbClr val="D9D9D9">
              <a:alpha val="20000"/>
            </a:srgb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NM</a:t>
            </a:r>
            <a:endParaRPr lang="en-US" sz="2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" name="Straight Arrow Connector 2"/>
          <p:cNvCxnSpPr/>
          <p:nvPr/>
        </p:nvCxnSpPr>
        <p:spPr>
          <a:xfrm flipV="1">
            <a:off x="1768415" y="4321834"/>
            <a:ext cx="163902" cy="208479"/>
          </a:xfrm>
          <a:prstGeom prst="straightConnector1">
            <a:avLst/>
          </a:prstGeom>
          <a:ln w="28575">
            <a:solidFill>
              <a:srgbClr val="FFFF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861244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15" descr="ISS-Intro-BackGroun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7283" name="TextBox 9"/>
          <p:cNvSpPr txBox="1">
            <a:spLocks noChangeArrowheads="1"/>
          </p:cNvSpPr>
          <p:nvPr/>
        </p:nvSpPr>
        <p:spPr bwMode="auto">
          <a:xfrm>
            <a:off x="5126038" y="2052638"/>
            <a:ext cx="3941762" cy="2862262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Provides internal stowage for cargo and external propellant storage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First element launched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Provided initial propulsion and power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Built by the Russians for </a:t>
            </a: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NASA, 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launched and controlled by RSA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aka “</a:t>
            </a:r>
            <a:r>
              <a:rPr lang="en-US" sz="1800" dirty="0" err="1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Zarya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”</a:t>
            </a:r>
            <a:endParaRPr lang="en-US" sz="3200" dirty="0">
              <a:solidFill>
                <a:prstClr val="black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124449" y="1739571"/>
            <a:ext cx="4019551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79084" y="657951"/>
            <a:ext cx="3907766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Functional Cargo Block</a:t>
            </a:r>
          </a:p>
        </p:txBody>
      </p:sp>
      <p:graphicFrame>
        <p:nvGraphicFramePr>
          <p:cNvPr id="8" name="Diagram 7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973329" y="3812906"/>
            <a:ext cx="927100" cy="511175"/>
          </a:xfrm>
          <a:prstGeom prst="roundRect">
            <a:avLst/>
          </a:prstGeom>
          <a:solidFill>
            <a:srgbClr val="D9D9D9">
              <a:alpha val="20000"/>
            </a:srgb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FGB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86" y="1638465"/>
            <a:ext cx="4651651" cy="24934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90116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</p:pic>
      <p:pic>
        <p:nvPicPr>
          <p:cNvPr id="3" name="Picture 2" descr="zarya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775" y="95250"/>
            <a:ext cx="4381500" cy="43815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Picture 3" descr="zarya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33925" y="2428875"/>
            <a:ext cx="4314824" cy="43148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TextBox 16"/>
          <p:cNvSpPr txBox="1">
            <a:spLocks noChangeArrowheads="1"/>
          </p:cNvSpPr>
          <p:nvPr/>
        </p:nvSpPr>
        <p:spPr bwMode="auto">
          <a:xfrm>
            <a:off x="235574" y="4563017"/>
            <a:ext cx="3372767" cy="738664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FGB</a:t>
            </a:r>
          </a:p>
          <a:p>
            <a:pPr marL="0" lvl="1"/>
            <a:r>
              <a:rPr lang="en-US" sz="1200" i="1" dirty="0" smtClean="0">
                <a:solidFill>
                  <a:srgbClr val="A6A6A6"/>
                </a:solidFill>
                <a:latin typeface="Verdana" pitchFamily="34" charset="0"/>
                <a:cs typeface="Tahoma" pitchFamily="34" charset="0"/>
              </a:rPr>
              <a:t>First Element Launched</a:t>
            </a:r>
            <a:endParaRPr lang="en-US" sz="1200" i="1" dirty="0" smtClean="0">
              <a:solidFill>
                <a:prstClr val="white"/>
              </a:solidFill>
              <a:latin typeface="Verdana" pitchFamily="34" charset="0"/>
              <a:cs typeface="Tahoma" pitchFamily="34" charset="0"/>
            </a:endParaRPr>
          </a:p>
          <a:p>
            <a:pPr marL="0" lvl="1"/>
            <a:endParaRPr lang="en-US" sz="1200" i="1" dirty="0" smtClean="0">
              <a:solidFill>
                <a:srgbClr val="A6A6A6"/>
              </a:solidFill>
              <a:latin typeface="Verdan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609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15" descr="ISS-Intro-BackGroun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9331" name="TextBox 9"/>
          <p:cNvSpPr txBox="1">
            <a:spLocks noChangeArrowheads="1"/>
          </p:cNvSpPr>
          <p:nvPr/>
        </p:nvSpPr>
        <p:spPr bwMode="auto">
          <a:xfrm>
            <a:off x="5126038" y="2052638"/>
            <a:ext cx="3941762" cy="1169551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Provides internal stowage</a:t>
            </a:r>
          </a:p>
          <a:p>
            <a:pPr marL="800100" lvl="1" indent="-342900">
              <a:buFont typeface="Wingdings" pitchFamily="2" charset="2"/>
              <a:buChar char="Ø"/>
            </a:pPr>
            <a:r>
              <a:rPr lang="en-US" sz="16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8 rack </a:t>
            </a:r>
            <a:r>
              <a:rPr lang="en-US" sz="16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locations 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Built by JAXA, launched by NASA</a:t>
            </a:r>
          </a:p>
        </p:txBody>
      </p:sp>
      <p:graphicFrame>
        <p:nvGraphicFramePr>
          <p:cNvPr id="8" name="Diagram 7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4955177" y="316863"/>
            <a:ext cx="412731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JEM Logistics Module Pressurized Section</a:t>
            </a:r>
            <a:endParaRPr 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120087" y="1891971"/>
            <a:ext cx="4019551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973331" y="3812905"/>
            <a:ext cx="927100" cy="511175"/>
          </a:xfrm>
          <a:prstGeom prst="roundRect">
            <a:avLst/>
          </a:prstGeom>
          <a:solidFill>
            <a:srgbClr val="D9D9D9">
              <a:alpha val="20000"/>
            </a:srgb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JLP</a:t>
            </a:r>
            <a:endParaRPr lang="en-US" sz="2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04" y="1637605"/>
            <a:ext cx="4651651" cy="23715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50552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15" descr="ISS-Intro-BackGroun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355" name="TextBox 9"/>
          <p:cNvSpPr txBox="1">
            <a:spLocks noChangeArrowheads="1"/>
          </p:cNvSpPr>
          <p:nvPr/>
        </p:nvSpPr>
        <p:spPr bwMode="auto">
          <a:xfrm>
            <a:off x="5126038" y="2052638"/>
            <a:ext cx="3941762" cy="3077766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Provides </a:t>
            </a: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internal stowage</a:t>
            </a:r>
            <a:endParaRPr lang="en-US" sz="1800" dirty="0">
              <a:solidFill>
                <a:prstClr val="white"/>
              </a:solidFill>
              <a:latin typeface="Verdana" pitchFamily="34" charset="0"/>
              <a:cs typeface="Tahoma" pitchFamily="34" charset="0"/>
            </a:endParaRPr>
          </a:p>
          <a:p>
            <a:pPr marL="800100" lvl="1" indent="-342900">
              <a:buFont typeface="Wingdings" pitchFamily="2" charset="2"/>
              <a:buChar char="Ø"/>
            </a:pPr>
            <a:r>
              <a:rPr lang="en-US" sz="16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16 rack </a:t>
            </a:r>
            <a:r>
              <a:rPr lang="en-US" sz="16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locations plus end cone</a:t>
            </a:r>
            <a:endParaRPr lang="en-US" sz="1600" dirty="0">
              <a:solidFill>
                <a:prstClr val="white"/>
              </a:solidFill>
              <a:latin typeface="Verdana" pitchFamily="34" charset="0"/>
              <a:cs typeface="Tahoma" pitchFamily="34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In 2015, relocated to Node 3 forward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Formerly the reusable Leonardo Multi-Purpose Logistic Module (MPLM)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Built by the Italian Space Agency for NASA, </a:t>
            </a:r>
            <a:r>
              <a:rPr lang="en-US" sz="1800" dirty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launched by </a:t>
            </a:r>
            <a:r>
              <a:rPr lang="en-US" sz="1800" dirty="0" smtClean="0">
                <a:solidFill>
                  <a:srgbClr val="FFFFFF"/>
                </a:solidFill>
                <a:latin typeface="Verdana" pitchFamily="34" charset="0"/>
                <a:cs typeface="Tahoma" pitchFamily="34" charset="0"/>
              </a:rPr>
              <a:t>NASA</a:t>
            </a:r>
            <a:endParaRPr lang="en-US" sz="1800" dirty="0">
              <a:solidFill>
                <a:srgbClr val="FFFFFF"/>
              </a:solidFill>
              <a:latin typeface="Verdana" pitchFamily="34" charset="0"/>
              <a:cs typeface="Tahoma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124449" y="1739571"/>
            <a:ext cx="4019551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79084" y="165599"/>
            <a:ext cx="3907766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Permanent Multipurpose Module</a:t>
            </a:r>
          </a:p>
        </p:txBody>
      </p:sp>
      <p:graphicFrame>
        <p:nvGraphicFramePr>
          <p:cNvPr id="9" name="Diagram 8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682067" y="3812908"/>
            <a:ext cx="993775" cy="511175"/>
          </a:xfrm>
          <a:prstGeom prst="roundRect">
            <a:avLst/>
          </a:prstGeom>
          <a:solidFill>
            <a:srgbClr val="D9D9D9">
              <a:alpha val="20000"/>
            </a:srgb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PMM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42" y="1637338"/>
            <a:ext cx="4651651" cy="248738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410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15" descr="ISS-Intro-BackGroun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1379" name="TextBox 9"/>
          <p:cNvSpPr txBox="1">
            <a:spLocks noChangeArrowheads="1"/>
          </p:cNvSpPr>
          <p:nvPr/>
        </p:nvSpPr>
        <p:spPr bwMode="auto">
          <a:xfrm>
            <a:off x="5126038" y="2052638"/>
            <a:ext cx="3941762" cy="1877437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buFont typeface="Wingdings" pitchFamily="2" charset="2"/>
              <a:buChar char="Ø"/>
            </a:pPr>
            <a:r>
              <a:rPr lang="en-US" sz="1800" dirty="0" err="1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ExPRESS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 Logistics Carriers (ELCs) attach to the Truss</a:t>
            </a:r>
          </a:p>
          <a:p>
            <a:pPr marL="746125" lvl="1" indent="-285750" eaLnBrk="0" hangingPunct="0">
              <a:buFont typeface="Wingdings" pitchFamily="2" charset="2"/>
              <a:buChar char="Ø"/>
            </a:pPr>
            <a:r>
              <a:rPr lang="en-US" sz="16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Provide mounting surfaces, power, and data connectivity for orbital replacement units (ORUs) and unpressurized payloads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124449" y="1739571"/>
            <a:ext cx="4019551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79084" y="1150303"/>
            <a:ext cx="3907766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External Logistics</a:t>
            </a:r>
          </a:p>
        </p:txBody>
      </p:sp>
      <p:pic>
        <p:nvPicPr>
          <p:cNvPr id="101384" name="Picture 2" descr="http://upload.wikimedia.org/wikipedia/commons/a/a3/ELC-1_Keel_side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119063" y="1247775"/>
            <a:ext cx="4654550" cy="54340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aphicFrame>
        <p:nvGraphicFramePr>
          <p:cNvPr id="9" name="Diagram 8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442230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15" descr="ISS-Intro-BackGroun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03" name="TextBox 9"/>
          <p:cNvSpPr txBox="1">
            <a:spLocks noChangeArrowheads="1"/>
          </p:cNvSpPr>
          <p:nvPr/>
        </p:nvSpPr>
        <p:spPr bwMode="auto">
          <a:xfrm>
            <a:off x="5126038" y="1925638"/>
            <a:ext cx="3941762" cy="4647426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PMA1 is attached to Node 1</a:t>
            </a:r>
          </a:p>
          <a:p>
            <a:pPr marL="800100" lvl="1" indent="-342900">
              <a:buFont typeface="Wingdings" pitchFamily="2" charset="2"/>
              <a:buChar char="Ø"/>
            </a:pPr>
            <a:r>
              <a:rPr lang="en-US" sz="16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Connects the USOS to the </a:t>
            </a:r>
            <a:r>
              <a:rPr lang="en-US" sz="16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ROS</a:t>
            </a:r>
            <a:endParaRPr lang="en-US" sz="1600" dirty="0">
              <a:solidFill>
                <a:prstClr val="white"/>
              </a:solidFill>
              <a:latin typeface="Verdana" pitchFamily="34" charset="0"/>
              <a:cs typeface="Tahoma" pitchFamily="34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PMA2 is attached to Node 2</a:t>
            </a:r>
          </a:p>
          <a:p>
            <a:pPr marL="800100" lvl="1" indent="-342900">
              <a:buFont typeface="Wingdings" pitchFamily="2" charset="2"/>
              <a:buChar char="Ø"/>
            </a:pPr>
            <a:r>
              <a:rPr lang="en-US" sz="16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Provided </a:t>
            </a:r>
            <a:r>
              <a:rPr lang="en-US" sz="16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Shuttle docking </a:t>
            </a:r>
            <a:r>
              <a:rPr lang="en-US" sz="16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port</a:t>
            </a:r>
          </a:p>
          <a:p>
            <a:pPr marL="800100" lvl="1" indent="-342900">
              <a:buFont typeface="Wingdings" pitchFamily="2" charset="2"/>
              <a:buChar char="Ø"/>
            </a:pPr>
            <a:r>
              <a:rPr lang="en-US" sz="16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In 2016, installed IDA1 (international docking adapter) to provide new docking port for future manned vehicles</a:t>
            </a:r>
            <a:endParaRPr lang="en-US" sz="1600" dirty="0">
              <a:solidFill>
                <a:prstClr val="white"/>
              </a:solidFill>
              <a:latin typeface="Verdana" pitchFamily="34" charset="0"/>
              <a:cs typeface="Tahoma" pitchFamily="34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PMA3 is attached to Node 3</a:t>
            </a:r>
          </a:p>
          <a:p>
            <a:pPr marL="800100" lvl="1" indent="-342900">
              <a:buFont typeface="Wingdings" pitchFamily="2" charset="2"/>
              <a:buChar char="Ø"/>
            </a:pPr>
            <a:r>
              <a:rPr lang="en-US" sz="16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Provided </a:t>
            </a:r>
            <a:r>
              <a:rPr lang="en-US" sz="16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Shuttle docking port for </a:t>
            </a:r>
            <a:r>
              <a:rPr lang="en-US" sz="16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Lab installation</a:t>
            </a:r>
          </a:p>
          <a:p>
            <a:pPr marL="800100" lvl="1" indent="-342900">
              <a:buFont typeface="Wingdings" pitchFamily="2" charset="2"/>
              <a:buChar char="Ø"/>
            </a:pPr>
            <a:r>
              <a:rPr lang="en-US" sz="16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Will be relocated to Node 2 zenith and will install IDA2 to provide new docking port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Built and launched by NASA</a:t>
            </a:r>
            <a:endParaRPr lang="en-US" sz="1800" dirty="0">
              <a:solidFill>
                <a:prstClr val="white"/>
              </a:solidFill>
              <a:latin typeface="Verdana" pitchFamily="34" charset="0"/>
              <a:cs typeface="Tahoma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124449" y="1739571"/>
            <a:ext cx="4019551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79084" y="659836"/>
            <a:ext cx="3907766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Pressurized Mating Adapters</a:t>
            </a:r>
            <a:endParaRPr 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Verdana" pitchFamily="34" charset="0"/>
            </a:endParaRPr>
          </a:p>
        </p:txBody>
      </p:sp>
      <p:graphicFrame>
        <p:nvGraphicFramePr>
          <p:cNvPr id="11" name="Diagram 10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4" name="Picture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49" y="1632549"/>
            <a:ext cx="4651651" cy="2371550"/>
          </a:xfrm>
          <a:prstGeom prst="rect">
            <a:avLst/>
          </a:prstGeom>
        </p:spPr>
      </p:pic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3205347" y="4004099"/>
            <a:ext cx="1201738" cy="511175"/>
          </a:xfrm>
          <a:prstGeom prst="roundRect">
            <a:avLst/>
          </a:prstGeom>
          <a:solidFill>
            <a:srgbClr val="D9D9D9">
              <a:alpha val="20000"/>
            </a:srgb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PMA 2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3074147" y="2021101"/>
            <a:ext cx="1201737" cy="509588"/>
          </a:xfrm>
          <a:prstGeom prst="roundRect">
            <a:avLst/>
          </a:prstGeom>
          <a:solidFill>
            <a:srgbClr val="D9D9D9">
              <a:alpha val="20000"/>
            </a:srgb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PMA 3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589970" y="3429000"/>
            <a:ext cx="1201737" cy="509587"/>
          </a:xfrm>
          <a:prstGeom prst="roundRect">
            <a:avLst/>
          </a:prstGeom>
          <a:solidFill>
            <a:srgbClr val="D9D9D9">
              <a:alpha val="20000"/>
            </a:srgb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PMA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88550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15" descr="ISS-Intro-BackGroun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73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03" name="TextBox 9"/>
          <p:cNvSpPr txBox="1">
            <a:spLocks noChangeArrowheads="1"/>
          </p:cNvSpPr>
          <p:nvPr/>
        </p:nvSpPr>
        <p:spPr bwMode="auto">
          <a:xfrm>
            <a:off x="5126038" y="2052638"/>
            <a:ext cx="3941762" cy="1200329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Temporary 2-year module, berthed to Node 3 aft</a:t>
            </a:r>
            <a:endParaRPr lang="en-US" sz="1800" dirty="0">
              <a:solidFill>
                <a:prstClr val="white"/>
              </a:solidFill>
              <a:latin typeface="Verdana" pitchFamily="34" charset="0"/>
              <a:cs typeface="Tahoma" pitchFamily="34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Built </a:t>
            </a: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by Bigelow Aerospace, launched 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by </a:t>
            </a: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SpaceX</a:t>
            </a:r>
            <a:r>
              <a:rPr lang="en-US" sz="1800" dirty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 </a:t>
            </a:r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in 2016</a:t>
            </a:r>
            <a:endParaRPr lang="en-US" sz="3200" dirty="0">
              <a:solidFill>
                <a:prstClr val="black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124449" y="1739571"/>
            <a:ext cx="4019551" cy="8605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79084" y="169192"/>
            <a:ext cx="3907766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Bigelow Expandable Activity Module</a:t>
            </a:r>
            <a:endParaRPr 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Verdana" pitchFamily="34" charset="0"/>
            </a:endParaRPr>
          </a:p>
        </p:txBody>
      </p:sp>
      <p:graphicFrame>
        <p:nvGraphicFramePr>
          <p:cNvPr id="11" name="Diagram 10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82" y="1310298"/>
            <a:ext cx="3613950" cy="29144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2994335" y="4475169"/>
            <a:ext cx="1201738" cy="510778"/>
          </a:xfrm>
          <a:prstGeom prst="roundRect">
            <a:avLst/>
          </a:prstGeom>
          <a:solidFill>
            <a:srgbClr val="D9D9D9">
              <a:alpha val="20000"/>
            </a:srgb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BEAM</a:t>
            </a:r>
            <a:endParaRPr lang="en-US" sz="2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40167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</p:pic>
      <p:sp>
        <p:nvSpPr>
          <p:cNvPr id="5" name="TextBox 16"/>
          <p:cNvSpPr txBox="1">
            <a:spLocks noChangeArrowheads="1"/>
          </p:cNvSpPr>
          <p:nvPr/>
        </p:nvSpPr>
        <p:spPr bwMode="auto">
          <a:xfrm>
            <a:off x="1994083" y="5710205"/>
            <a:ext cx="5155834" cy="369332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 algn="ctr"/>
            <a:r>
              <a:rPr lang="en-US" sz="1800" dirty="0" smtClean="0">
                <a:solidFill>
                  <a:prstClr val="white"/>
                </a:solidFill>
                <a:latin typeface="Verdana" pitchFamily="34" charset="0"/>
                <a:cs typeface="Tahoma" pitchFamily="34" charset="0"/>
              </a:rPr>
              <a:t>BEAM Expansion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03" y="702761"/>
            <a:ext cx="8232264" cy="46259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30711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5" descr="ISS-Intro-BackGround(two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8641" y="4740275"/>
            <a:ext cx="6021387" cy="1362075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3200" b="0" kern="1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  <a:ea typeface="+mn-ea"/>
                <a:cs typeface="+mn-cs"/>
              </a:rPr>
              <a:t>Iss</a:t>
            </a:r>
            <a:r>
              <a:rPr lang="en-US" sz="3200" b="0" kern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  <a:ea typeface="+mn-ea"/>
                <a:cs typeface="+mn-cs"/>
              </a:rPr>
              <a:t> Video Tour and assembly</a:t>
            </a:r>
            <a:endParaRPr lang="en-US" sz="3200" b="0" kern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Verdana" pitchFamily="34" charset="0"/>
              <a:ea typeface="+mn-ea"/>
              <a:cs typeface="+mn-cs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77885" y="1972489"/>
            <a:ext cx="3630168" cy="1851250"/>
          </a:xfrm>
          <a:prstGeom prst="roundRect">
            <a:avLst>
              <a:gd name="adj" fmla="val 4167"/>
            </a:avLst>
          </a:prstGeom>
          <a:solidFill>
            <a:schemeClr val="tx1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graphicFrame>
        <p:nvGraphicFramePr>
          <p:cNvPr id="11" name="Diagram 10"/>
          <p:cNvGraphicFramePr/>
          <p:nvPr/>
        </p:nvGraphicFramePr>
        <p:xfrm>
          <a:off x="161028" y="163904"/>
          <a:ext cx="4925322" cy="969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95332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</p:pic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228600" y="2921169"/>
            <a:ext cx="86868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ISS Video Tour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23287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</p:pic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228600" y="2921169"/>
            <a:ext cx="86868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>Assembly Sequence</a:t>
            </a:r>
            <a:endParaRPr lang="en-US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Verdana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5804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50196"/>
            </a:srgbClr>
          </a:solidFill>
        </p:spPr>
      </p:pic>
      <p:pic>
        <p:nvPicPr>
          <p:cNvPr id="6717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6487" y="419787"/>
            <a:ext cx="7446545" cy="5486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203200" dist="50800" dir="7200000" algn="t" rotWithShape="0">
              <a:schemeClr val="bg1">
                <a:alpha val="30000"/>
              </a:scheme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942448" y="6003537"/>
            <a:ext cx="526433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ctr"/>
            <a:r>
              <a:rPr lang="en-US" sz="1800" dirty="0" smtClean="0">
                <a:solidFill>
                  <a:schemeClr val="bg1"/>
                </a:solidFill>
                <a:latin typeface="Verdana" pitchFamily="34" charset="0"/>
                <a:cs typeface="Tahoma" pitchFamily="34" charset="0"/>
              </a:rPr>
              <a:t>Scott Kelly with International Partner Flags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303255" y="6372869"/>
            <a:ext cx="45330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kern="0" dirty="0">
                <a:solidFill>
                  <a:schemeClr val="bg1"/>
                </a:solidFill>
                <a:latin typeface="Verdana" pitchFamily="34" charset="0"/>
              </a:rPr>
              <a:t>Resource: </a:t>
            </a:r>
            <a:r>
              <a:rPr lang="en-US" sz="1600" u="sng" dirty="0">
                <a:solidFill>
                  <a:srgbClr val="0000FF"/>
                </a:solidFill>
                <a:hlinkClick r:id="rId4"/>
              </a:rPr>
              <a:t>http://spacestationlive.jsc.nasa.gov/</a:t>
            </a:r>
            <a:r>
              <a:rPr lang="en-US" sz="1600" dirty="0">
                <a:solidFill>
                  <a:srgbClr val="0000FF"/>
                </a:solidFill>
              </a:rPr>
              <a:t> </a:t>
            </a:r>
            <a:endParaRPr lang="en-US" sz="1600" kern="0" dirty="0">
              <a:solidFill>
                <a:srgbClr val="0000FF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5383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auto">
          <a:xfrm>
            <a:off x="2971800" y="1536512"/>
            <a:ext cx="3200400" cy="954088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eaLnBrk="0" hangingPunct="0">
              <a:defRPr/>
            </a:pPr>
            <a:endParaRPr lang="en-US" sz="2400">
              <a:solidFill>
                <a:prstClr val="black"/>
              </a:solidFill>
              <a:latin typeface="Times" pitchFamily="-108" charset="0"/>
              <a:ea typeface="MS PGothic" panose="020B0600070205080204" pitchFamily="34" charset="-128"/>
            </a:endParaRPr>
          </a:p>
        </p:txBody>
      </p:sp>
      <p:sp>
        <p:nvSpPr>
          <p:cNvPr id="112643" name="Subtitle 4"/>
          <p:cNvSpPr>
            <a:spLocks noGrp="1"/>
          </p:cNvSpPr>
          <p:nvPr>
            <p:ph type="subTitle" idx="1"/>
          </p:nvPr>
        </p:nvSpPr>
        <p:spPr>
          <a:xfrm>
            <a:off x="647700" y="5582957"/>
            <a:ext cx="7848600" cy="533400"/>
          </a:xfrm>
        </p:spPr>
        <p:txBody>
          <a:bodyPr/>
          <a:lstStyle/>
          <a:p>
            <a:pPr eaLnBrk="1" hangingPunct="1"/>
            <a:r>
              <a:rPr lang="en-US" altLang="en-US" sz="4800" b="1" dirty="0" smtClean="0"/>
              <a:t>Questions?</a:t>
            </a:r>
            <a:endParaRPr lang="en-US" altLang="en-US" sz="4800" b="1" i="1" dirty="0" smtClean="0"/>
          </a:p>
        </p:txBody>
      </p:sp>
      <p:sp>
        <p:nvSpPr>
          <p:cNvPr id="112644" name="TextBox 12"/>
          <p:cNvSpPr txBox="1">
            <a:spLocks noChangeArrowheads="1"/>
          </p:cNvSpPr>
          <p:nvPr/>
        </p:nvSpPr>
        <p:spPr bwMode="auto">
          <a:xfrm>
            <a:off x="957263" y="163513"/>
            <a:ext cx="72294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b="1" smtClean="0">
                <a:solidFill>
                  <a:srgbClr val="000000"/>
                </a:solidFill>
                <a:ea typeface="MS PGothic" panose="020B0600070205080204" pitchFamily="34" charset="-128"/>
              </a:rPr>
              <a:t>NESC Academy Webcast</a:t>
            </a:r>
          </a:p>
        </p:txBody>
      </p:sp>
      <p:pic>
        <p:nvPicPr>
          <p:cNvPr id="112645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127000"/>
            <a:ext cx="911225" cy="75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46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0" y="76200"/>
            <a:ext cx="107315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4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4A440A76-1F21-4FD7-86E4-751B335B8134}" type="slidenum">
              <a:rPr lang="en-US" altLang="en-US" sz="1200" smtClean="0">
                <a:solidFill>
                  <a:srgbClr val="898989"/>
                </a:solidFill>
                <a:latin typeface="Arial" panose="020B060402020202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65</a:t>
            </a:fld>
            <a:endParaRPr lang="en-US" altLang="en-US" sz="1200" smtClean="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036" y="1416697"/>
            <a:ext cx="6615928" cy="34825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98181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ULLETTYPE" val="3"/>
  <p:tag name="RESPCOUNTERSTYLE" val="-1"/>
  <p:tag name="INPUTSOURCE" val="1"/>
  <p:tag name="BACKUPMAINTENANCE" val="7"/>
  <p:tag name="ROTATIONINTERVAL" val="2"/>
  <p:tag name="RACERSMAXDISPLAYED" val="5"/>
  <p:tag name="TEAMSINLEADERBOARD" val="5"/>
  <p:tag name="BUBBLEVALUEFORMAT" val="0.0"/>
  <p:tag name="CUSTOMCELLFORECOLOR" val="-16777216"/>
  <p:tag name="CUSTOMCELLBACKCOLOR4" val="-8355712"/>
  <p:tag name="DISPLAYDEVICEID" val="True"/>
  <p:tag name="GRIDSIZE" val="{Width=800, Height=600}"/>
  <p:tag name="CHARTLABELS" val="1"/>
  <p:tag name="PARTLISTDEFAULT" val="1"/>
  <p:tag name="INCORRECTPOINTVALUE" val="0"/>
  <p:tag name="AUTOADJUSTPARTRANGE" val="True"/>
  <p:tag name="FIBNUMRESULTS" val="5"/>
  <p:tag name="PRRESPONSE2" val="9"/>
  <p:tag name="PRRESPONSE6" val="5"/>
  <p:tag name="PRRESPONSE10" val="1"/>
  <p:tag name="CSVFORMAT" val="0"/>
  <p:tag name="RESPCOUNTERFORMAT" val="0"/>
  <p:tag name="ALLOWDUPLICATES" val="False"/>
  <p:tag name="REVIEWONLY" val="False"/>
  <p:tag name="RACEANIMATIONSPEED" val="3"/>
  <p:tag name="BUBBLENAMEVISIBLE" val="True"/>
  <p:tag name="CUSTOMGRIDBACKCOLOR" val="-2830136"/>
  <p:tag name="USESCHEMECOLORS" val="True"/>
  <p:tag name="GRIDROTATIONINTERVAL" val="2"/>
  <p:tag name="CHARTCOLORS" val="0"/>
  <p:tag name="INCLUDEPPT" val="True"/>
  <p:tag name="REALTIMEBACKUPPATH" val="(None)"/>
  <p:tag name="FIBDISPLAYRESULTS" val="True"/>
  <p:tag name="PRRESPONSE3" val="8"/>
  <p:tag name="PRRESPONSE8" val="3"/>
  <p:tag name="TPVERSION" val="2008"/>
  <p:tag name="ANSWERNOWSTYLE" val="-1"/>
  <p:tag name="COUNTDOWNSECONDS" val="10"/>
  <p:tag name="AUTOADVANCE" val="False"/>
  <p:tag name="SKIPREMAININGRACESLIDES" val="True"/>
  <p:tag name="BUBBLEGROUPING" val="3"/>
  <p:tag name="CUSTOMCELLBACKCOLOR3" val="-268652"/>
  <p:tag name="AUTOSIZEGRID" val="True"/>
  <p:tag name="INCLUDENONRESPONDERS" val="False"/>
  <p:tag name="REALTIMEBACKUP" val="False"/>
  <p:tag name="FIBINCLUDEOTHER" val="True"/>
  <p:tag name="PRRESPONSE5" val="6"/>
  <p:tag name="ALWAYSOPENPOLL" val="False"/>
  <p:tag name="ANSWERNOWTEXT" val="Answer Now"/>
  <p:tag name="BACKUPSESSIONS" val="True"/>
  <p:tag name="RACEENDPOINTS" val="100"/>
  <p:tag name="DEFAULTNUMTEAMS" val="5"/>
  <p:tag name="DISPLAYDEVICENUMBER" val="True"/>
  <p:tag name="RESETCHARTS" val="True"/>
  <p:tag name="ZEROBASED" val="False"/>
  <p:tag name="PRRESPONSE1" val="10"/>
  <p:tag name="SHOWFLASHWARNING" val="True"/>
  <p:tag name="COUNTDOWNSTYLE" val="-1"/>
  <p:tag name="AUTOUPDATEALIASES" val="True"/>
  <p:tag name="BUBBLESIZEVISIBLE" val="True"/>
  <p:tag name="GRIDOPACITY" val="90"/>
  <p:tag name="ALLOWUSERFEEDBACK" val="True"/>
  <p:tag name="FIBDISPLAYKEYWORDS" val="True"/>
  <p:tag name="SHOWBARVISIBLE" val="True"/>
  <p:tag name="NUMRESPONSES" val="1"/>
  <p:tag name="MAXRESPONDERS" val="5"/>
  <p:tag name="GRIDPOSITION" val="1"/>
  <p:tag name="CHARTSCALE" val="True"/>
  <p:tag name="PRRESPONSE9" val="2"/>
  <p:tag name="CHARTVALUEFORMAT" val="0%"/>
  <p:tag name="CUSTOMCELLBACKCOLOR2" val="-13395457"/>
  <p:tag name="CORRECTPOINTVALUE" val="1"/>
  <p:tag name="USESECONDARYMONITOR" val="True"/>
  <p:tag name="PARTICIPANTSINLEADERBOARD" val="5"/>
  <p:tag name="MULTIRESPDIVISOR" val="1"/>
  <p:tag name="SAVECSVWITHSESSION" val="True"/>
  <p:tag name="DISPLAYNAME" val="True"/>
  <p:tag name="PRRESPONSE7" val="4"/>
  <p:tag name="POLLINGCYCLE" val="2"/>
  <p:tag name="STDCHART" val="1"/>
  <p:tag name="RESPTABLESTYLE" val="-1"/>
  <p:tag name="CUSTOMCELLBACKCOLOR1" val="-657956"/>
  <p:tag name="PRRESPONSE4" val="7"/>
  <p:tag name="DELIMITERS" val="3.1"/>
  <p:tag name="ADVANCEDSETTINGSVIEW" val="False"/>
  <p:tag name="LUIDIAENABLED" val="False"/>
  <p:tag name="EXPANDSHOWBAR" val="True"/>
  <p:tag name="POWERPOINTVERSION" val="14.0"/>
  <p:tag name="TASKPANEKEY" val="748e87ee-c3ad-4c6f-8220-a51cd2759688"/>
  <p:tag name="TPFULLVERSION" val="4.3.2.1178"/>
  <p:tag name="ARTICULATE_PROJECT_OPEN" val="0"/>
  <p:tag name="ARTICULATE_SLIDE_COUNT" val="4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100000">
              <a:schemeClr val="tx2">
                <a:lumMod val="40000"/>
                <a:lumOff val="60000"/>
              </a:schemeClr>
            </a:gs>
            <a:gs pos="52000">
              <a:schemeClr val="accent1">
                <a:lumMod val="40000"/>
                <a:lumOff val="60000"/>
              </a:schemeClr>
            </a:gs>
            <a:gs pos="7000">
              <a:schemeClr val="accent1">
                <a:lumMod val="20000"/>
                <a:lumOff val="8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0800000" scaled="1"/>
          <a:tileRect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conOverlay xmlns="http://schemas.microsoft.com/sharepoint/v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6E7177669CADB40BCCAE220E4950162" ma:contentTypeVersion="4" ma:contentTypeDescription="Create a new document." ma:contentTypeScope="" ma:versionID="e95a1b1c57cb36d4160e773c3a50b41a">
  <xsd:schema xmlns:xsd="http://www.w3.org/2001/XMLSchema" xmlns:xs="http://www.w3.org/2001/XMLSchema" xmlns:p="http://schemas.microsoft.com/office/2006/metadata/properties" xmlns:ns2="http://schemas.microsoft.com/sharepoint/v4" targetNamespace="http://schemas.microsoft.com/office/2006/metadata/properties" ma:root="true" ma:fieldsID="23c11eee0d542004c4a7d729835418c6" ns2:_=""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IconOverla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8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73D2667-FC29-4291-9FAC-DEB180B39987}">
  <ds:schemaRefs>
    <ds:schemaRef ds:uri="http://purl.org/dc/dcmitype/"/>
    <ds:schemaRef ds:uri="http://schemas.microsoft.com/office/infopath/2007/PartnerControls"/>
    <ds:schemaRef ds:uri="http://purl.org/dc/elements/1.1/"/>
    <ds:schemaRef ds:uri="http://purl.org/dc/terms/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http://schemas.microsoft.com/sharepoint/v4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EA4ADDA8-5C5F-4640-B295-48A3D509C66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EECAD28-B3C2-4AD0-951A-F48715BE07C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50964</TotalTime>
  <Words>2321</Words>
  <Application>Microsoft Office PowerPoint</Application>
  <PresentationFormat>On-screen Show (4:3)</PresentationFormat>
  <Paragraphs>538</Paragraphs>
  <Slides>65</Slides>
  <Notes>14</Notes>
  <HiddenSlides>0</HiddenSlides>
  <MMClips>4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65</vt:i4>
      </vt:variant>
    </vt:vector>
  </HeadingPairs>
  <TitlesOfParts>
    <vt:vector size="79" baseType="lpstr">
      <vt:lpstr>MS PGothic</vt:lpstr>
      <vt:lpstr>Arial</vt:lpstr>
      <vt:lpstr>Calibri</vt:lpstr>
      <vt:lpstr>Calibri Light</vt:lpstr>
      <vt:lpstr>Monotype Sorts</vt:lpstr>
      <vt:lpstr>Tahoma</vt:lpstr>
      <vt:lpstr>Times</vt:lpstr>
      <vt:lpstr>Times New Roman</vt:lpstr>
      <vt:lpstr>Verdana</vt:lpstr>
      <vt:lpstr>Wingdings</vt:lpstr>
      <vt:lpstr>Office Theme</vt:lpstr>
      <vt:lpstr>Default Design</vt:lpstr>
      <vt:lpstr>2_Office Theme</vt:lpstr>
      <vt:lpstr>1_Office Theme</vt:lpstr>
      <vt:lpstr>Introduction to the International Space Station (ISS)</vt:lpstr>
      <vt:lpstr>PowerPoint Presentation</vt:lpstr>
      <vt:lpstr>PowerPoint Presentation</vt:lpstr>
      <vt:lpstr>International partners  and crews</vt:lpstr>
      <vt:lpstr>PowerPoint Presentation</vt:lpstr>
      <vt:lpstr>PowerPoint Presentation</vt:lpstr>
      <vt:lpstr>PowerPoint Presentation</vt:lpstr>
      <vt:lpstr>Research modules AND External Payloads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Airlocks and Robotics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More Modules (Crew Support/Nodes/ Logistics)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Iss Video Tour and assembly</vt:lpstr>
      <vt:lpstr>PowerPoint Presentation</vt:lpstr>
      <vt:lpstr>PowerPoint Presentation</vt:lpstr>
      <vt:lpstr>PowerPoint Presentation</vt:lpstr>
      <vt:lpstr>PowerPoint Presentation</vt:lpstr>
    </vt:vector>
  </TitlesOfParts>
  <Company>NASA/JSC/ISC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 Space Station</dc:title>
  <dc:creator>Blank</dc:creator>
  <cp:lastModifiedBy>Hoffpauir, Daniel L. (LARC-C1)[LITES]</cp:lastModifiedBy>
  <cp:revision>1127</cp:revision>
  <dcterms:created xsi:type="dcterms:W3CDTF">2000-06-21T15:18:52Z</dcterms:created>
  <dcterms:modified xsi:type="dcterms:W3CDTF">2017-03-10T14:47:27Z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0x010100E6E7177669CADB40BCCAE220E4950162</vt:lpwstr>
  </property>
  <property fmtid="{D5CDD505-2E9C-101B-9397-08002B2CF9AE}" pid="3" name="ArticulateGUID">
    <vt:lpwstr>3E09D883-0A92-4321-A868-C29445230299</vt:lpwstr>
  </property>
  <property fmtid="{D5CDD505-2E9C-101B-9397-08002B2CF9AE}" pid="4" name="ArticulatePath">
    <vt:lpwstr>https://modspops.jsc.nasa.gov/MOD/DA7/MOD_Common_Content_Training/CCTP%20Lessons/Boot%20Camp/Training%20Academy/Student%20and%20Instructor/ISS%20Intro_Sept%202015/ISS%20Intro%20July%202015%20Part%201%20of%202</vt:lpwstr>
  </property>
</Properties>
</file>