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ti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style1.xml" ContentType="application/vnd.ms-office.chartstyle+xml"/>
  <Override PartName="/ppt/charts/colors1.xml" ContentType="application/vnd.ms-office.chartcolorstyle+xml"/>
  <Override PartName="/ppt/charts/chart8.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9.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32"/>
  </p:notesMasterIdLst>
  <p:handoutMasterIdLst>
    <p:handoutMasterId r:id="rId33"/>
  </p:handoutMasterIdLst>
  <p:sldIdLst>
    <p:sldId id="256" r:id="rId2"/>
    <p:sldId id="288" r:id="rId3"/>
    <p:sldId id="478" r:id="rId4"/>
    <p:sldId id="479" r:id="rId5"/>
    <p:sldId id="480" r:id="rId6"/>
    <p:sldId id="481" r:id="rId7"/>
    <p:sldId id="466" r:id="rId8"/>
    <p:sldId id="467" r:id="rId9"/>
    <p:sldId id="468" r:id="rId10"/>
    <p:sldId id="469" r:id="rId11"/>
    <p:sldId id="474" r:id="rId12"/>
    <p:sldId id="475" r:id="rId13"/>
    <p:sldId id="476" r:id="rId14"/>
    <p:sldId id="477" r:id="rId15"/>
    <p:sldId id="482" r:id="rId16"/>
    <p:sldId id="483" r:id="rId17"/>
    <p:sldId id="484" r:id="rId18"/>
    <p:sldId id="485" r:id="rId19"/>
    <p:sldId id="486" r:id="rId20"/>
    <p:sldId id="487" r:id="rId21"/>
    <p:sldId id="488" r:id="rId22"/>
    <p:sldId id="489" r:id="rId23"/>
    <p:sldId id="490" r:id="rId24"/>
    <p:sldId id="491" r:id="rId25"/>
    <p:sldId id="493" r:id="rId26"/>
    <p:sldId id="494" r:id="rId27"/>
    <p:sldId id="495" r:id="rId28"/>
    <p:sldId id="496" r:id="rId29"/>
    <p:sldId id="497" r:id="rId30"/>
    <p:sldId id="473" r:id="rId31"/>
  </p:sldIdLst>
  <p:sldSz cx="9144000" cy="6858000" type="screen4x3"/>
  <p:notesSz cx="7010400" cy="9296400"/>
  <p:defaultTextStyle>
    <a:defPPr>
      <a:defRPr lang="en-US"/>
    </a:defPPr>
    <a:lvl1pPr algn="ctr" rtl="0" eaLnBrk="0" fontAlgn="base" hangingPunct="0">
      <a:spcBef>
        <a:spcPct val="0"/>
      </a:spcBef>
      <a:spcAft>
        <a:spcPct val="0"/>
      </a:spcAft>
      <a:defRPr sz="2400" b="1" kern="1200">
        <a:solidFill>
          <a:schemeClr val="tx1"/>
        </a:solidFill>
        <a:latin typeface="Arial" charset="0"/>
        <a:ea typeface="+mn-ea"/>
        <a:cs typeface="+mn-cs"/>
      </a:defRPr>
    </a:lvl1pPr>
    <a:lvl2pPr marL="457200" algn="ctr" rtl="0" eaLnBrk="0" fontAlgn="base" hangingPunct="0">
      <a:spcBef>
        <a:spcPct val="0"/>
      </a:spcBef>
      <a:spcAft>
        <a:spcPct val="0"/>
      </a:spcAft>
      <a:defRPr sz="2400" b="1" kern="1200">
        <a:solidFill>
          <a:schemeClr val="tx1"/>
        </a:solidFill>
        <a:latin typeface="Arial" charset="0"/>
        <a:ea typeface="+mn-ea"/>
        <a:cs typeface="+mn-cs"/>
      </a:defRPr>
    </a:lvl2pPr>
    <a:lvl3pPr marL="914400" algn="ctr" rtl="0" eaLnBrk="0" fontAlgn="base" hangingPunct="0">
      <a:spcBef>
        <a:spcPct val="0"/>
      </a:spcBef>
      <a:spcAft>
        <a:spcPct val="0"/>
      </a:spcAft>
      <a:defRPr sz="2400" b="1" kern="1200">
        <a:solidFill>
          <a:schemeClr val="tx1"/>
        </a:solidFill>
        <a:latin typeface="Arial" charset="0"/>
        <a:ea typeface="+mn-ea"/>
        <a:cs typeface="+mn-cs"/>
      </a:defRPr>
    </a:lvl3pPr>
    <a:lvl4pPr marL="1371600" algn="ctr" rtl="0" eaLnBrk="0" fontAlgn="base" hangingPunct="0">
      <a:spcBef>
        <a:spcPct val="0"/>
      </a:spcBef>
      <a:spcAft>
        <a:spcPct val="0"/>
      </a:spcAft>
      <a:defRPr sz="2400" b="1" kern="1200">
        <a:solidFill>
          <a:schemeClr val="tx1"/>
        </a:solidFill>
        <a:latin typeface="Arial" charset="0"/>
        <a:ea typeface="+mn-ea"/>
        <a:cs typeface="+mn-cs"/>
      </a:defRPr>
    </a:lvl4pPr>
    <a:lvl5pPr marL="1828800" algn="ctr" rtl="0" eaLnBrk="0" fontAlgn="base" hangingPunct="0">
      <a:spcBef>
        <a:spcPct val="0"/>
      </a:spcBef>
      <a:spcAft>
        <a:spcPct val="0"/>
      </a:spcAft>
      <a:defRPr sz="2400" b="1" kern="1200">
        <a:solidFill>
          <a:schemeClr val="tx1"/>
        </a:solidFill>
        <a:latin typeface="Arial" charset="0"/>
        <a:ea typeface="+mn-ea"/>
        <a:cs typeface="+mn-cs"/>
      </a:defRPr>
    </a:lvl5pPr>
    <a:lvl6pPr marL="2286000" algn="l" defTabSz="914400" rtl="0" eaLnBrk="1" latinLnBrk="0" hangingPunct="1">
      <a:defRPr sz="2400" b="1" kern="1200">
        <a:solidFill>
          <a:schemeClr val="tx1"/>
        </a:solidFill>
        <a:latin typeface="Arial" charset="0"/>
        <a:ea typeface="+mn-ea"/>
        <a:cs typeface="+mn-cs"/>
      </a:defRPr>
    </a:lvl6pPr>
    <a:lvl7pPr marL="2743200" algn="l" defTabSz="914400" rtl="0" eaLnBrk="1" latinLnBrk="0" hangingPunct="1">
      <a:defRPr sz="2400" b="1" kern="1200">
        <a:solidFill>
          <a:schemeClr val="tx1"/>
        </a:solidFill>
        <a:latin typeface="Arial" charset="0"/>
        <a:ea typeface="+mn-ea"/>
        <a:cs typeface="+mn-cs"/>
      </a:defRPr>
    </a:lvl7pPr>
    <a:lvl8pPr marL="3200400" algn="l" defTabSz="914400" rtl="0" eaLnBrk="1" latinLnBrk="0" hangingPunct="1">
      <a:defRPr sz="2400" b="1" kern="1200">
        <a:solidFill>
          <a:schemeClr val="tx1"/>
        </a:solidFill>
        <a:latin typeface="Arial" charset="0"/>
        <a:ea typeface="+mn-ea"/>
        <a:cs typeface="+mn-cs"/>
      </a:defRPr>
    </a:lvl8pPr>
    <a:lvl9pPr marL="3657600" algn="l" defTabSz="914400" rtl="0" eaLnBrk="1" latinLnBrk="0" hangingPunct="1">
      <a:defRPr sz="2400" b="1"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snapToGrid="0">
      <p:cViewPr varScale="1">
        <p:scale>
          <a:sx n="125" d="100"/>
          <a:sy n="125" d="100"/>
        </p:scale>
        <p:origin x="1194" y="1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Version_7\NASP\Documentation\EX26_Comparison.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Version_7\NASP\Documentation\EX26_Comparison.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Version_7\NASP\Documentation\EX26_Comparison.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Version_7\NASP\Documentation\EX26_Comparison.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Version_7\NASP\Documentation\EX26_Comparison.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Version_7\NASP\Documentation\EX26_Comparison.xlsx" TargetMode="External"/></Relationships>
</file>

<file path=ppt/charts/_rels/chart7.xml.rels><?xml version="1.0" encoding="UTF-8" standalone="yes"?>
<Relationships xmlns="http://schemas.openxmlformats.org/package/2006/relationships"><Relationship Id="rId3" Type="http://schemas.openxmlformats.org/officeDocument/2006/relationships/oleObject" Target="file:///G:\WaterHammer_FSI\AlphaHighPr=7.xlsx" TargetMode="External"/><Relationship Id="rId2" Type="http://schemas.microsoft.com/office/2011/relationships/chartColorStyle" Target="colors1.xml"/><Relationship Id="rId1" Type="http://schemas.microsoft.com/office/2011/relationships/chartStyle" Target="style1.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9.xml.rels><?xml version="1.0" encoding="UTF-8" standalone="yes"?>
<Relationships xmlns="http://schemas.openxmlformats.org/package/2006/relationships"><Relationship Id="rId3" Type="http://schemas.openxmlformats.org/officeDocument/2006/relationships/oleObject" Target="file:///C:\Users\abandyop\Documents\GFSSP_Cases\WaterHammer_FSI\FSI_Static\PR5Alpha0.06_all.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v>Homogeneous</c:v>
          </c:tx>
          <c:marker>
            <c:symbol val="none"/>
          </c:marker>
          <c:xVal>
            <c:numRef>
              <c:f>Node!$B$51:$B$61</c:f>
              <c:numCache>
                <c:formatCode>General</c:formatCode>
                <c:ptCount val="11"/>
                <c:pt idx="0">
                  <c:v>0</c:v>
                </c:pt>
                <c:pt idx="1">
                  <c:v>7.2</c:v>
                </c:pt>
                <c:pt idx="2">
                  <c:v>14.4</c:v>
                </c:pt>
                <c:pt idx="3">
                  <c:v>21.6</c:v>
                </c:pt>
                <c:pt idx="4">
                  <c:v>28.8</c:v>
                </c:pt>
                <c:pt idx="5">
                  <c:v>36</c:v>
                </c:pt>
                <c:pt idx="6">
                  <c:v>43.2</c:v>
                </c:pt>
                <c:pt idx="7">
                  <c:v>50.400000000000006</c:v>
                </c:pt>
                <c:pt idx="8">
                  <c:v>57.600000000000009</c:v>
                </c:pt>
                <c:pt idx="9">
                  <c:v>64.800000000000011</c:v>
                </c:pt>
                <c:pt idx="10">
                  <c:v>72.000000000000014</c:v>
                </c:pt>
              </c:numCache>
            </c:numRef>
          </c:xVal>
          <c:yVal>
            <c:numRef>
              <c:f>Node!$D$51:$D$61</c:f>
              <c:numCache>
                <c:formatCode>0.0000E+00</c:formatCode>
                <c:ptCount val="11"/>
                <c:pt idx="0">
                  <c:v>30</c:v>
                </c:pt>
                <c:pt idx="1">
                  <c:v>29.739000000000001</c:v>
                </c:pt>
                <c:pt idx="2">
                  <c:v>29.608000000000001</c:v>
                </c:pt>
                <c:pt idx="3">
                  <c:v>29.288</c:v>
                </c:pt>
                <c:pt idx="4">
                  <c:v>28.596</c:v>
                </c:pt>
                <c:pt idx="5">
                  <c:v>27.547999999999998</c:v>
                </c:pt>
                <c:pt idx="6">
                  <c:v>26.132999999999999</c:v>
                </c:pt>
                <c:pt idx="7">
                  <c:v>24.314</c:v>
                </c:pt>
                <c:pt idx="8">
                  <c:v>22.027000000000001</c:v>
                </c:pt>
                <c:pt idx="9">
                  <c:v>19.157</c:v>
                </c:pt>
                <c:pt idx="10">
                  <c:v>14.7</c:v>
                </c:pt>
              </c:numCache>
            </c:numRef>
          </c:yVal>
          <c:smooth val="0"/>
        </c:ser>
        <c:ser>
          <c:idx val="1"/>
          <c:order val="1"/>
          <c:tx>
            <c:v>NASP</c:v>
          </c:tx>
          <c:marker>
            <c:symbol val="none"/>
          </c:marker>
          <c:xVal>
            <c:numRef>
              <c:f>Node!$B$51:$B$61</c:f>
              <c:numCache>
                <c:formatCode>General</c:formatCode>
                <c:ptCount val="11"/>
                <c:pt idx="0">
                  <c:v>0</c:v>
                </c:pt>
                <c:pt idx="1">
                  <c:v>7.2</c:v>
                </c:pt>
                <c:pt idx="2">
                  <c:v>14.4</c:v>
                </c:pt>
                <c:pt idx="3">
                  <c:v>21.6</c:v>
                </c:pt>
                <c:pt idx="4">
                  <c:v>28.8</c:v>
                </c:pt>
                <c:pt idx="5">
                  <c:v>36</c:v>
                </c:pt>
                <c:pt idx="6">
                  <c:v>43.2</c:v>
                </c:pt>
                <c:pt idx="7">
                  <c:v>50.400000000000006</c:v>
                </c:pt>
                <c:pt idx="8">
                  <c:v>57.600000000000009</c:v>
                </c:pt>
                <c:pt idx="9">
                  <c:v>64.800000000000011</c:v>
                </c:pt>
                <c:pt idx="10">
                  <c:v>72.000000000000014</c:v>
                </c:pt>
              </c:numCache>
            </c:numRef>
          </c:xVal>
          <c:yVal>
            <c:numRef>
              <c:f>Node!$J$51:$J$61</c:f>
              <c:numCache>
                <c:formatCode>0.0000E+00</c:formatCode>
                <c:ptCount val="11"/>
                <c:pt idx="0">
                  <c:v>30</c:v>
                </c:pt>
                <c:pt idx="1">
                  <c:v>29.739000000000001</c:v>
                </c:pt>
                <c:pt idx="2">
                  <c:v>29.486999999999998</c:v>
                </c:pt>
                <c:pt idx="3">
                  <c:v>29.198</c:v>
                </c:pt>
                <c:pt idx="4">
                  <c:v>28.791</c:v>
                </c:pt>
                <c:pt idx="5">
                  <c:v>28.126000000000001</c:v>
                </c:pt>
                <c:pt idx="6">
                  <c:v>27.07</c:v>
                </c:pt>
                <c:pt idx="7">
                  <c:v>25.488</c:v>
                </c:pt>
                <c:pt idx="8">
                  <c:v>23.233000000000001</c:v>
                </c:pt>
                <c:pt idx="9">
                  <c:v>20.100999999999999</c:v>
                </c:pt>
                <c:pt idx="10">
                  <c:v>14.7</c:v>
                </c:pt>
              </c:numCache>
            </c:numRef>
          </c:yVal>
          <c:smooth val="0"/>
        </c:ser>
        <c:dLbls>
          <c:showLegendKey val="0"/>
          <c:showVal val="0"/>
          <c:showCatName val="0"/>
          <c:showSerName val="0"/>
          <c:showPercent val="0"/>
          <c:showBubbleSize val="0"/>
        </c:dLbls>
        <c:axId val="132032568"/>
        <c:axId val="132011904"/>
      </c:scatterChart>
      <c:valAx>
        <c:axId val="132032568"/>
        <c:scaling>
          <c:orientation val="minMax"/>
        </c:scaling>
        <c:delete val="0"/>
        <c:axPos val="b"/>
        <c:majorGridlines/>
        <c:title>
          <c:tx>
            <c:rich>
              <a:bodyPr/>
              <a:lstStyle/>
              <a:p>
                <a:pPr>
                  <a:defRPr/>
                </a:pPr>
                <a:r>
                  <a:rPr lang="en-US"/>
                  <a:t>Pipe Length (inches)</a:t>
                </a:r>
              </a:p>
            </c:rich>
          </c:tx>
          <c:layout/>
          <c:overlay val="0"/>
        </c:title>
        <c:numFmt formatCode="General" sourceLinked="1"/>
        <c:majorTickMark val="out"/>
        <c:minorTickMark val="none"/>
        <c:tickLblPos val="nextTo"/>
        <c:crossAx val="132011904"/>
        <c:crosses val="autoZero"/>
        <c:crossBetween val="midCat"/>
      </c:valAx>
      <c:valAx>
        <c:axId val="132011904"/>
        <c:scaling>
          <c:orientation val="minMax"/>
        </c:scaling>
        <c:delete val="0"/>
        <c:axPos val="l"/>
        <c:majorGridlines/>
        <c:title>
          <c:tx>
            <c:rich>
              <a:bodyPr rot="-5400000" vert="horz"/>
              <a:lstStyle/>
              <a:p>
                <a:pPr>
                  <a:defRPr/>
                </a:pPr>
                <a:r>
                  <a:rPr lang="en-US"/>
                  <a:t>Pressure (psi)</a:t>
                </a:r>
              </a:p>
            </c:rich>
          </c:tx>
          <c:layout/>
          <c:overlay val="0"/>
        </c:title>
        <c:numFmt formatCode="0.0000E+00" sourceLinked="1"/>
        <c:majorTickMark val="out"/>
        <c:minorTickMark val="none"/>
        <c:tickLblPos val="nextTo"/>
        <c:crossAx val="132032568"/>
        <c:crosses val="autoZero"/>
        <c:crossBetween val="midCat"/>
      </c:valAx>
    </c:plotArea>
    <c:legend>
      <c:legendPos val="r"/>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v>Homogeneous</c:v>
          </c:tx>
          <c:marker>
            <c:symbol val="none"/>
          </c:marker>
          <c:xVal>
            <c:numRef>
              <c:f>Node!$B$52:$B$60</c:f>
              <c:numCache>
                <c:formatCode>General</c:formatCode>
                <c:ptCount val="9"/>
                <c:pt idx="0">
                  <c:v>7.2</c:v>
                </c:pt>
                <c:pt idx="1">
                  <c:v>14.4</c:v>
                </c:pt>
                <c:pt idx="2">
                  <c:v>21.6</c:v>
                </c:pt>
                <c:pt idx="3">
                  <c:v>28.8</c:v>
                </c:pt>
                <c:pt idx="4">
                  <c:v>36</c:v>
                </c:pt>
                <c:pt idx="5">
                  <c:v>43.2</c:v>
                </c:pt>
                <c:pt idx="6">
                  <c:v>50.400000000000006</c:v>
                </c:pt>
                <c:pt idx="7">
                  <c:v>57.600000000000009</c:v>
                </c:pt>
                <c:pt idx="8">
                  <c:v>64.800000000000011</c:v>
                </c:pt>
              </c:numCache>
            </c:numRef>
          </c:xVal>
          <c:yVal>
            <c:numRef>
              <c:f>Node!$H$52:$H$60</c:f>
              <c:numCache>
                <c:formatCode>0.0000E+00</c:formatCode>
                <c:ptCount val="9"/>
                <c:pt idx="0">
                  <c:v>0</c:v>
                </c:pt>
                <c:pt idx="1">
                  <c:v>9.5147999999999996E-2</c:v>
                </c:pt>
                <c:pt idx="2">
                  <c:v>0.23315</c:v>
                </c:pt>
                <c:pt idx="3">
                  <c:v>0.37163000000000002</c:v>
                </c:pt>
                <c:pt idx="4">
                  <c:v>0.51037999999999994</c:v>
                </c:pt>
                <c:pt idx="5">
                  <c:v>0.64924000000000004</c:v>
                </c:pt>
                <c:pt idx="6">
                  <c:v>0.78807000000000005</c:v>
                </c:pt>
                <c:pt idx="7">
                  <c:v>0.92674000000000001</c:v>
                </c:pt>
                <c:pt idx="8">
                  <c:v>1</c:v>
                </c:pt>
              </c:numCache>
            </c:numRef>
          </c:yVal>
          <c:smooth val="0"/>
        </c:ser>
        <c:ser>
          <c:idx val="1"/>
          <c:order val="1"/>
          <c:tx>
            <c:v>NASP (Quality)</c:v>
          </c:tx>
          <c:marker>
            <c:symbol val="none"/>
          </c:marker>
          <c:xVal>
            <c:numRef>
              <c:f>Node!$B$52:$B$60</c:f>
              <c:numCache>
                <c:formatCode>General</c:formatCode>
                <c:ptCount val="9"/>
                <c:pt idx="0">
                  <c:v>7.2</c:v>
                </c:pt>
                <c:pt idx="1">
                  <c:v>14.4</c:v>
                </c:pt>
                <c:pt idx="2">
                  <c:v>21.6</c:v>
                </c:pt>
                <c:pt idx="3">
                  <c:v>28.8</c:v>
                </c:pt>
                <c:pt idx="4">
                  <c:v>36</c:v>
                </c:pt>
                <c:pt idx="5">
                  <c:v>43.2</c:v>
                </c:pt>
                <c:pt idx="6">
                  <c:v>50.400000000000006</c:v>
                </c:pt>
                <c:pt idx="7">
                  <c:v>57.600000000000009</c:v>
                </c:pt>
                <c:pt idx="8">
                  <c:v>64.800000000000011</c:v>
                </c:pt>
              </c:numCache>
            </c:numRef>
          </c:xVal>
          <c:yVal>
            <c:numRef>
              <c:f>Node!$O$52:$O$60</c:f>
              <c:numCache>
                <c:formatCode>0.0000E+00</c:formatCode>
                <c:ptCount val="9"/>
                <c:pt idx="0">
                  <c:v>0</c:v>
                </c:pt>
                <c:pt idx="1">
                  <c:v>9.5383999999999997E-2</c:v>
                </c:pt>
                <c:pt idx="2">
                  <c:v>0.31204999999999999</c:v>
                </c:pt>
                <c:pt idx="3">
                  <c:v>0.42341000000000001</c:v>
                </c:pt>
                <c:pt idx="4">
                  <c:v>0.55676000000000003</c:v>
                </c:pt>
                <c:pt idx="5">
                  <c:v>0.70459000000000005</c:v>
                </c:pt>
                <c:pt idx="6">
                  <c:v>0.85785</c:v>
                </c:pt>
                <c:pt idx="7">
                  <c:v>1</c:v>
                </c:pt>
                <c:pt idx="8">
                  <c:v>1</c:v>
                </c:pt>
              </c:numCache>
            </c:numRef>
          </c:yVal>
          <c:smooth val="0"/>
        </c:ser>
        <c:ser>
          <c:idx val="2"/>
          <c:order val="2"/>
          <c:tx>
            <c:v>NASP (Volume Fraction)</c:v>
          </c:tx>
          <c:spPr>
            <a:ln>
              <a:solidFill>
                <a:schemeClr val="tx2"/>
              </a:solidFill>
            </a:ln>
          </c:spPr>
          <c:marker>
            <c:symbol val="none"/>
          </c:marker>
          <c:xVal>
            <c:numRef>
              <c:f>Node!$B$52:$B$60</c:f>
              <c:numCache>
                <c:formatCode>General</c:formatCode>
                <c:ptCount val="9"/>
                <c:pt idx="0">
                  <c:v>7.2</c:v>
                </c:pt>
                <c:pt idx="1">
                  <c:v>14.4</c:v>
                </c:pt>
                <c:pt idx="2">
                  <c:v>21.6</c:v>
                </c:pt>
                <c:pt idx="3">
                  <c:v>28.8</c:v>
                </c:pt>
                <c:pt idx="4">
                  <c:v>36</c:v>
                </c:pt>
                <c:pt idx="5">
                  <c:v>43.2</c:v>
                </c:pt>
                <c:pt idx="6">
                  <c:v>50.400000000000006</c:v>
                </c:pt>
                <c:pt idx="7">
                  <c:v>57.600000000000009</c:v>
                </c:pt>
                <c:pt idx="8">
                  <c:v>64.800000000000011</c:v>
                </c:pt>
              </c:numCache>
            </c:numRef>
          </c:xVal>
          <c:yVal>
            <c:numRef>
              <c:f>Node!$P$52:$P$60</c:f>
              <c:numCache>
                <c:formatCode>0.0000E+00</c:formatCode>
                <c:ptCount val="9"/>
                <c:pt idx="0">
                  <c:v>0</c:v>
                </c:pt>
                <c:pt idx="1">
                  <c:v>0.64646000000000003</c:v>
                </c:pt>
                <c:pt idx="2">
                  <c:v>0.81632000000000005</c:v>
                </c:pt>
                <c:pt idx="3">
                  <c:v>0.89412000000000003</c:v>
                </c:pt>
                <c:pt idx="4">
                  <c:v>0.93540000000000001</c:v>
                </c:pt>
                <c:pt idx="5">
                  <c:v>0.96213000000000004</c:v>
                </c:pt>
                <c:pt idx="6">
                  <c:v>0.98250000000000004</c:v>
                </c:pt>
                <c:pt idx="7">
                  <c:v>1</c:v>
                </c:pt>
                <c:pt idx="8">
                  <c:v>1</c:v>
                </c:pt>
              </c:numCache>
            </c:numRef>
          </c:yVal>
          <c:smooth val="0"/>
        </c:ser>
        <c:dLbls>
          <c:showLegendKey val="0"/>
          <c:showVal val="0"/>
          <c:showCatName val="0"/>
          <c:showSerName val="0"/>
          <c:showPercent val="0"/>
          <c:showBubbleSize val="0"/>
        </c:dLbls>
        <c:axId val="132336088"/>
        <c:axId val="132336472"/>
      </c:scatterChart>
      <c:valAx>
        <c:axId val="132336088"/>
        <c:scaling>
          <c:orientation val="minMax"/>
        </c:scaling>
        <c:delete val="0"/>
        <c:axPos val="b"/>
        <c:majorGridlines/>
        <c:title>
          <c:tx>
            <c:rich>
              <a:bodyPr/>
              <a:lstStyle/>
              <a:p>
                <a:pPr>
                  <a:defRPr/>
                </a:pPr>
                <a:r>
                  <a:rPr lang="en-US"/>
                  <a:t>Pipe Length (inches)</a:t>
                </a:r>
              </a:p>
            </c:rich>
          </c:tx>
          <c:layout/>
          <c:overlay val="0"/>
        </c:title>
        <c:numFmt formatCode="General" sourceLinked="1"/>
        <c:majorTickMark val="out"/>
        <c:minorTickMark val="none"/>
        <c:tickLblPos val="nextTo"/>
        <c:crossAx val="132336472"/>
        <c:crosses val="autoZero"/>
        <c:crossBetween val="midCat"/>
      </c:valAx>
      <c:valAx>
        <c:axId val="132336472"/>
        <c:scaling>
          <c:orientation val="minMax"/>
        </c:scaling>
        <c:delete val="0"/>
        <c:axPos val="l"/>
        <c:majorGridlines/>
        <c:title>
          <c:tx>
            <c:rich>
              <a:bodyPr rot="-5400000" vert="horz"/>
              <a:lstStyle/>
              <a:p>
                <a:pPr>
                  <a:defRPr/>
                </a:pPr>
                <a:r>
                  <a:rPr lang="en-US"/>
                  <a:t>Quality/Volume Fraction</a:t>
                </a:r>
              </a:p>
            </c:rich>
          </c:tx>
          <c:layout/>
          <c:overlay val="0"/>
        </c:title>
        <c:numFmt formatCode="0.0000E+00" sourceLinked="1"/>
        <c:majorTickMark val="out"/>
        <c:minorTickMark val="none"/>
        <c:tickLblPos val="nextTo"/>
        <c:crossAx val="132336088"/>
        <c:crosses val="autoZero"/>
        <c:crossBetween val="midCat"/>
      </c:valAx>
    </c:plotArea>
    <c:legend>
      <c:legendPos val="r"/>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v>Homogeneous</c:v>
          </c:tx>
          <c:marker>
            <c:symbol val="none"/>
          </c:marker>
          <c:xVal>
            <c:numRef>
              <c:f>Node!$B$51:$B$60</c:f>
              <c:numCache>
                <c:formatCode>General</c:formatCode>
                <c:ptCount val="10"/>
                <c:pt idx="0">
                  <c:v>0</c:v>
                </c:pt>
                <c:pt idx="1">
                  <c:v>7.2</c:v>
                </c:pt>
                <c:pt idx="2">
                  <c:v>14.4</c:v>
                </c:pt>
                <c:pt idx="3">
                  <c:v>21.6</c:v>
                </c:pt>
                <c:pt idx="4">
                  <c:v>28.8</c:v>
                </c:pt>
                <c:pt idx="5">
                  <c:v>36</c:v>
                </c:pt>
                <c:pt idx="6">
                  <c:v>43.2</c:v>
                </c:pt>
                <c:pt idx="7">
                  <c:v>50.400000000000006</c:v>
                </c:pt>
                <c:pt idx="8">
                  <c:v>57.600000000000009</c:v>
                </c:pt>
                <c:pt idx="9">
                  <c:v>64.800000000000011</c:v>
                </c:pt>
              </c:numCache>
            </c:numRef>
          </c:xVal>
          <c:yVal>
            <c:numRef>
              <c:f>Node!$G$51:$G$60</c:f>
              <c:numCache>
                <c:formatCode>0.0000E+00</c:formatCode>
                <c:ptCount val="10"/>
                <c:pt idx="0">
                  <c:v>62.223999999999997</c:v>
                </c:pt>
                <c:pt idx="1">
                  <c:v>59.878</c:v>
                </c:pt>
                <c:pt idx="2">
                  <c:v>0.74646999999999997</c:v>
                </c:pt>
                <c:pt idx="3">
                  <c:v>0.30385000000000001</c:v>
                </c:pt>
                <c:pt idx="4">
                  <c:v>0.18676999999999999</c:v>
                </c:pt>
                <c:pt idx="5">
                  <c:v>0.13145000000000001</c:v>
                </c:pt>
                <c:pt idx="6">
                  <c:v>9.8406999999999994E-2</c:v>
                </c:pt>
                <c:pt idx="7">
                  <c:v>7.5802999999999995E-2</c:v>
                </c:pt>
                <c:pt idx="8">
                  <c:v>5.8782000000000001E-2</c:v>
                </c:pt>
                <c:pt idx="9">
                  <c:v>3.9777E-2</c:v>
                </c:pt>
              </c:numCache>
            </c:numRef>
          </c:yVal>
          <c:smooth val="0"/>
        </c:ser>
        <c:ser>
          <c:idx val="1"/>
          <c:order val="1"/>
          <c:tx>
            <c:v>NASP</c:v>
          </c:tx>
          <c:marker>
            <c:symbol val="none"/>
          </c:marker>
          <c:xVal>
            <c:numRef>
              <c:f>Node!$B$51:$B$60</c:f>
              <c:numCache>
                <c:formatCode>General</c:formatCode>
                <c:ptCount val="10"/>
                <c:pt idx="0">
                  <c:v>0</c:v>
                </c:pt>
                <c:pt idx="1">
                  <c:v>7.2</c:v>
                </c:pt>
                <c:pt idx="2">
                  <c:v>14.4</c:v>
                </c:pt>
                <c:pt idx="3">
                  <c:v>21.6</c:v>
                </c:pt>
                <c:pt idx="4">
                  <c:v>28.8</c:v>
                </c:pt>
                <c:pt idx="5">
                  <c:v>36</c:v>
                </c:pt>
                <c:pt idx="6">
                  <c:v>43.2</c:v>
                </c:pt>
                <c:pt idx="7">
                  <c:v>50.400000000000006</c:v>
                </c:pt>
                <c:pt idx="8">
                  <c:v>57.600000000000009</c:v>
                </c:pt>
                <c:pt idx="9">
                  <c:v>64.800000000000011</c:v>
                </c:pt>
              </c:numCache>
            </c:numRef>
          </c:xVal>
          <c:yVal>
            <c:numRef>
              <c:f>Node!$N$51:$N$60</c:f>
              <c:numCache>
                <c:formatCode>0.0000E+00</c:formatCode>
                <c:ptCount val="10"/>
                <c:pt idx="0">
                  <c:v>62.223999999999997</c:v>
                </c:pt>
                <c:pt idx="1">
                  <c:v>59.878</c:v>
                </c:pt>
                <c:pt idx="2">
                  <c:v>0.74182943342719732</c:v>
                </c:pt>
                <c:pt idx="3">
                  <c:v>0.22666272720401862</c:v>
                </c:pt>
                <c:pt idx="4">
                  <c:v>0.16503831773473795</c:v>
                </c:pt>
                <c:pt idx="5">
                  <c:v>0.12288183402944129</c:v>
                </c:pt>
                <c:pt idx="6">
                  <c:v>9.3726820018201498E-2</c:v>
                </c:pt>
                <c:pt idx="7">
                  <c:v>7.2784357545432513E-2</c:v>
                </c:pt>
                <c:pt idx="8">
                  <c:v>5.5730000000000002E-2</c:v>
                </c:pt>
                <c:pt idx="9">
                  <c:v>3.4465999999999997E-2</c:v>
                </c:pt>
              </c:numCache>
            </c:numRef>
          </c:yVal>
          <c:smooth val="0"/>
        </c:ser>
        <c:dLbls>
          <c:showLegendKey val="0"/>
          <c:showVal val="0"/>
          <c:showCatName val="0"/>
          <c:showSerName val="0"/>
          <c:showPercent val="0"/>
          <c:showBubbleSize val="0"/>
        </c:dLbls>
        <c:axId val="131936936"/>
        <c:axId val="131942440"/>
      </c:scatterChart>
      <c:valAx>
        <c:axId val="131936936"/>
        <c:scaling>
          <c:orientation val="minMax"/>
        </c:scaling>
        <c:delete val="0"/>
        <c:axPos val="b"/>
        <c:majorGridlines/>
        <c:title>
          <c:tx>
            <c:rich>
              <a:bodyPr/>
              <a:lstStyle/>
              <a:p>
                <a:pPr>
                  <a:defRPr/>
                </a:pPr>
                <a:r>
                  <a:rPr lang="en-US"/>
                  <a:t>Pipe Length (inches)</a:t>
                </a:r>
              </a:p>
            </c:rich>
          </c:tx>
          <c:layout/>
          <c:overlay val="0"/>
        </c:title>
        <c:numFmt formatCode="General" sourceLinked="1"/>
        <c:majorTickMark val="out"/>
        <c:minorTickMark val="none"/>
        <c:tickLblPos val="nextTo"/>
        <c:crossAx val="131942440"/>
        <c:crosses val="autoZero"/>
        <c:crossBetween val="midCat"/>
      </c:valAx>
      <c:valAx>
        <c:axId val="131942440"/>
        <c:scaling>
          <c:logBase val="10"/>
          <c:orientation val="minMax"/>
        </c:scaling>
        <c:delete val="0"/>
        <c:axPos val="l"/>
        <c:majorGridlines/>
        <c:title>
          <c:tx>
            <c:rich>
              <a:bodyPr rot="-5400000" vert="horz"/>
              <a:lstStyle/>
              <a:p>
                <a:pPr>
                  <a:defRPr/>
                </a:pPr>
                <a:r>
                  <a:rPr lang="en-US"/>
                  <a:t>Density (lbm/ft^3)</a:t>
                </a:r>
              </a:p>
            </c:rich>
          </c:tx>
          <c:layout/>
          <c:overlay val="0"/>
        </c:title>
        <c:numFmt formatCode="0.0000E+00" sourceLinked="1"/>
        <c:majorTickMark val="out"/>
        <c:minorTickMark val="none"/>
        <c:tickLblPos val="nextTo"/>
        <c:crossAx val="131936936"/>
        <c:crosses val="autoZero"/>
        <c:crossBetween val="midCat"/>
      </c:valAx>
    </c:plotArea>
    <c:legend>
      <c:legendPos val="r"/>
      <c:layout/>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v>Homogeneous</c:v>
          </c:tx>
          <c:marker>
            <c:symbol val="none"/>
          </c:marker>
          <c:xVal>
            <c:numRef>
              <c:f>Node!$B$51:$B$60</c:f>
              <c:numCache>
                <c:formatCode>General</c:formatCode>
                <c:ptCount val="10"/>
                <c:pt idx="0">
                  <c:v>0</c:v>
                </c:pt>
                <c:pt idx="1">
                  <c:v>7.2</c:v>
                </c:pt>
                <c:pt idx="2">
                  <c:v>14.4</c:v>
                </c:pt>
                <c:pt idx="3">
                  <c:v>21.6</c:v>
                </c:pt>
                <c:pt idx="4">
                  <c:v>28.8</c:v>
                </c:pt>
                <c:pt idx="5">
                  <c:v>36</c:v>
                </c:pt>
                <c:pt idx="6">
                  <c:v>43.2</c:v>
                </c:pt>
                <c:pt idx="7">
                  <c:v>50.400000000000006</c:v>
                </c:pt>
                <c:pt idx="8">
                  <c:v>57.600000000000009</c:v>
                </c:pt>
                <c:pt idx="9">
                  <c:v>64.800000000000011</c:v>
                </c:pt>
              </c:numCache>
            </c:numRef>
          </c:xVal>
          <c:yVal>
            <c:numRef>
              <c:f>Node!$E$51:$E$60</c:f>
              <c:numCache>
                <c:formatCode>0.0000E+00</c:formatCode>
                <c:ptCount val="10"/>
                <c:pt idx="0">
                  <c:v>80</c:v>
                </c:pt>
                <c:pt idx="1">
                  <c:v>209.99</c:v>
                </c:pt>
                <c:pt idx="2">
                  <c:v>249.59</c:v>
                </c:pt>
                <c:pt idx="3">
                  <c:v>248.97</c:v>
                </c:pt>
                <c:pt idx="4">
                  <c:v>247.61</c:v>
                </c:pt>
                <c:pt idx="5">
                  <c:v>245.5</c:v>
                </c:pt>
                <c:pt idx="6">
                  <c:v>242.54</c:v>
                </c:pt>
                <c:pt idx="7">
                  <c:v>238.53</c:v>
                </c:pt>
                <c:pt idx="8">
                  <c:v>233.14</c:v>
                </c:pt>
                <c:pt idx="9">
                  <c:v>355.53</c:v>
                </c:pt>
              </c:numCache>
            </c:numRef>
          </c:yVal>
          <c:smooth val="0"/>
        </c:ser>
        <c:ser>
          <c:idx val="1"/>
          <c:order val="1"/>
          <c:tx>
            <c:v>NASP</c:v>
          </c:tx>
          <c:marker>
            <c:symbol val="none"/>
          </c:marker>
          <c:xVal>
            <c:numRef>
              <c:f>Node!$B$51:$B$60</c:f>
              <c:numCache>
                <c:formatCode>General</c:formatCode>
                <c:ptCount val="10"/>
                <c:pt idx="0">
                  <c:v>0</c:v>
                </c:pt>
                <c:pt idx="1">
                  <c:v>7.2</c:v>
                </c:pt>
                <c:pt idx="2">
                  <c:v>14.4</c:v>
                </c:pt>
                <c:pt idx="3">
                  <c:v>21.6</c:v>
                </c:pt>
                <c:pt idx="4">
                  <c:v>28.8</c:v>
                </c:pt>
                <c:pt idx="5">
                  <c:v>36</c:v>
                </c:pt>
                <c:pt idx="6">
                  <c:v>43.2</c:v>
                </c:pt>
                <c:pt idx="7">
                  <c:v>50.400000000000006</c:v>
                </c:pt>
                <c:pt idx="8">
                  <c:v>57.600000000000009</c:v>
                </c:pt>
                <c:pt idx="9">
                  <c:v>64.800000000000011</c:v>
                </c:pt>
              </c:numCache>
            </c:numRef>
          </c:xVal>
          <c:yVal>
            <c:numRef>
              <c:f>Node!$K$51:$K$60</c:f>
              <c:numCache>
                <c:formatCode>0.0000E+00</c:formatCode>
                <c:ptCount val="10"/>
                <c:pt idx="0">
                  <c:v>80</c:v>
                </c:pt>
                <c:pt idx="1">
                  <c:v>209.99</c:v>
                </c:pt>
                <c:pt idx="2">
                  <c:v>249.35</c:v>
                </c:pt>
                <c:pt idx="3">
                  <c:v>248.79</c:v>
                </c:pt>
                <c:pt idx="4">
                  <c:v>247.99</c:v>
                </c:pt>
                <c:pt idx="5">
                  <c:v>246.67</c:v>
                </c:pt>
                <c:pt idx="6">
                  <c:v>244.51</c:v>
                </c:pt>
                <c:pt idx="7">
                  <c:v>241.14</c:v>
                </c:pt>
                <c:pt idx="8">
                  <c:v>253.4</c:v>
                </c:pt>
                <c:pt idx="9">
                  <c:v>523.28</c:v>
                </c:pt>
              </c:numCache>
            </c:numRef>
          </c:yVal>
          <c:smooth val="0"/>
        </c:ser>
        <c:dLbls>
          <c:showLegendKey val="0"/>
          <c:showVal val="0"/>
          <c:showCatName val="0"/>
          <c:showSerName val="0"/>
          <c:showPercent val="0"/>
          <c:showBubbleSize val="0"/>
        </c:dLbls>
        <c:axId val="131898136"/>
        <c:axId val="131620992"/>
      </c:scatterChart>
      <c:valAx>
        <c:axId val="131898136"/>
        <c:scaling>
          <c:orientation val="minMax"/>
        </c:scaling>
        <c:delete val="0"/>
        <c:axPos val="b"/>
        <c:title>
          <c:tx>
            <c:rich>
              <a:bodyPr/>
              <a:lstStyle/>
              <a:p>
                <a:pPr>
                  <a:defRPr/>
                </a:pPr>
                <a:r>
                  <a:rPr lang="en-US"/>
                  <a:t>Pipe Length (inches)</a:t>
                </a:r>
              </a:p>
            </c:rich>
          </c:tx>
          <c:layout/>
          <c:overlay val="0"/>
        </c:title>
        <c:numFmt formatCode="General" sourceLinked="1"/>
        <c:majorTickMark val="out"/>
        <c:minorTickMark val="none"/>
        <c:tickLblPos val="nextTo"/>
        <c:crossAx val="131620992"/>
        <c:crosses val="autoZero"/>
        <c:crossBetween val="midCat"/>
      </c:valAx>
      <c:valAx>
        <c:axId val="131620992"/>
        <c:scaling>
          <c:orientation val="minMax"/>
        </c:scaling>
        <c:delete val="0"/>
        <c:axPos val="l"/>
        <c:majorGridlines/>
        <c:title>
          <c:tx>
            <c:rich>
              <a:bodyPr rot="-5400000" vert="horz"/>
              <a:lstStyle/>
              <a:p>
                <a:pPr>
                  <a:defRPr/>
                </a:pPr>
                <a:r>
                  <a:rPr lang="en-US"/>
                  <a:t>Temperature (F)</a:t>
                </a:r>
              </a:p>
            </c:rich>
          </c:tx>
          <c:layout/>
          <c:overlay val="0"/>
        </c:title>
        <c:numFmt formatCode="0.0000E+00" sourceLinked="1"/>
        <c:majorTickMark val="out"/>
        <c:minorTickMark val="none"/>
        <c:tickLblPos val="nextTo"/>
        <c:crossAx val="131898136"/>
        <c:crosses val="autoZero"/>
        <c:crossBetween val="midCat"/>
      </c:valAx>
    </c:plotArea>
    <c:legend>
      <c:legendPos val="r"/>
      <c:layout/>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v>Homogeneous</c:v>
          </c:tx>
          <c:marker>
            <c:symbol val="none"/>
          </c:marker>
          <c:xVal>
            <c:numRef>
              <c:f>Branch!$B$33:$B$42</c:f>
              <c:numCache>
                <c:formatCode>General</c:formatCode>
                <c:ptCount val="10"/>
                <c:pt idx="0">
                  <c:v>3.6</c:v>
                </c:pt>
                <c:pt idx="1">
                  <c:v>10.8</c:v>
                </c:pt>
                <c:pt idx="2">
                  <c:v>18</c:v>
                </c:pt>
                <c:pt idx="3">
                  <c:v>25.2</c:v>
                </c:pt>
                <c:pt idx="4">
                  <c:v>32.4</c:v>
                </c:pt>
                <c:pt idx="5">
                  <c:v>39.6</c:v>
                </c:pt>
                <c:pt idx="6">
                  <c:v>46.800000000000004</c:v>
                </c:pt>
                <c:pt idx="7">
                  <c:v>54.000000000000007</c:v>
                </c:pt>
                <c:pt idx="8">
                  <c:v>61.20000000000001</c:v>
                </c:pt>
                <c:pt idx="9">
                  <c:v>68.400000000000006</c:v>
                </c:pt>
              </c:numCache>
            </c:numRef>
          </c:xVal>
          <c:yVal>
            <c:numRef>
              <c:f>Branch!$D$33:$D$42</c:f>
              <c:numCache>
                <c:formatCode>0.0000E+00</c:formatCode>
                <c:ptCount val="10"/>
                <c:pt idx="0">
                  <c:v>0.75990000000000002</c:v>
                </c:pt>
                <c:pt idx="1">
                  <c:v>0.75990000000000002</c:v>
                </c:pt>
                <c:pt idx="2">
                  <c:v>0.75990000000000002</c:v>
                </c:pt>
                <c:pt idx="3">
                  <c:v>0.75990000000000002</c:v>
                </c:pt>
                <c:pt idx="4">
                  <c:v>0.75990000000000002</c:v>
                </c:pt>
                <c:pt idx="5">
                  <c:v>0.75990000000000002</c:v>
                </c:pt>
                <c:pt idx="6">
                  <c:v>0.75990000000000002</c:v>
                </c:pt>
                <c:pt idx="7">
                  <c:v>0.75990000000000002</c:v>
                </c:pt>
                <c:pt idx="8">
                  <c:v>0.75990000000000002</c:v>
                </c:pt>
                <c:pt idx="9">
                  <c:v>0.75990000000000002</c:v>
                </c:pt>
              </c:numCache>
            </c:numRef>
          </c:yVal>
          <c:smooth val="0"/>
        </c:ser>
        <c:ser>
          <c:idx val="1"/>
          <c:order val="1"/>
          <c:tx>
            <c:v>NASP(Liquid Flowrate)</c:v>
          </c:tx>
          <c:marker>
            <c:symbol val="none"/>
          </c:marker>
          <c:xVal>
            <c:numRef>
              <c:f>Branch!$B$33:$B$42</c:f>
              <c:numCache>
                <c:formatCode>General</c:formatCode>
                <c:ptCount val="10"/>
                <c:pt idx="0">
                  <c:v>3.6</c:v>
                </c:pt>
                <c:pt idx="1">
                  <c:v>10.8</c:v>
                </c:pt>
                <c:pt idx="2">
                  <c:v>18</c:v>
                </c:pt>
                <c:pt idx="3">
                  <c:v>25.2</c:v>
                </c:pt>
                <c:pt idx="4">
                  <c:v>32.4</c:v>
                </c:pt>
                <c:pt idx="5">
                  <c:v>39.6</c:v>
                </c:pt>
                <c:pt idx="6">
                  <c:v>46.800000000000004</c:v>
                </c:pt>
                <c:pt idx="7">
                  <c:v>54.000000000000007</c:v>
                </c:pt>
                <c:pt idx="8">
                  <c:v>61.20000000000001</c:v>
                </c:pt>
                <c:pt idx="9">
                  <c:v>68.400000000000006</c:v>
                </c:pt>
              </c:numCache>
            </c:numRef>
          </c:xVal>
          <c:yVal>
            <c:numRef>
              <c:f>Branch!$H$33:$H$42</c:f>
              <c:numCache>
                <c:formatCode>0.0000E+00</c:formatCode>
                <c:ptCount val="10"/>
                <c:pt idx="0">
                  <c:v>0.77690000000000003</c:v>
                </c:pt>
                <c:pt idx="1">
                  <c:v>0.77690000000000003</c:v>
                </c:pt>
                <c:pt idx="2">
                  <c:v>0.64159999999999995</c:v>
                </c:pt>
                <c:pt idx="3">
                  <c:v>0.55510000000000004</c:v>
                </c:pt>
                <c:pt idx="4">
                  <c:v>0.45169999999999999</c:v>
                </c:pt>
                <c:pt idx="5">
                  <c:v>0.33700000000000002</c:v>
                </c:pt>
                <c:pt idx="6">
                  <c:v>0.218</c:v>
                </c:pt>
                <c:pt idx="7">
                  <c:v>0.10059999999999999</c:v>
                </c:pt>
                <c:pt idx="8">
                  <c:v>6.7880000000000002E-11</c:v>
                </c:pt>
                <c:pt idx="9">
                  <c:v>6.8400000000000004E-11</c:v>
                </c:pt>
              </c:numCache>
            </c:numRef>
          </c:yVal>
          <c:smooth val="0"/>
        </c:ser>
        <c:ser>
          <c:idx val="2"/>
          <c:order val="2"/>
          <c:tx>
            <c:v>NASP(Vapor Flowrate)</c:v>
          </c:tx>
          <c:spPr>
            <a:ln>
              <a:solidFill>
                <a:schemeClr val="tx1"/>
              </a:solidFill>
            </a:ln>
          </c:spPr>
          <c:marker>
            <c:symbol val="none"/>
          </c:marker>
          <c:xVal>
            <c:numRef>
              <c:f>Branch!$B$33:$B$42</c:f>
              <c:numCache>
                <c:formatCode>General</c:formatCode>
                <c:ptCount val="10"/>
                <c:pt idx="0">
                  <c:v>3.6</c:v>
                </c:pt>
                <c:pt idx="1">
                  <c:v>10.8</c:v>
                </c:pt>
                <c:pt idx="2">
                  <c:v>18</c:v>
                </c:pt>
                <c:pt idx="3">
                  <c:v>25.2</c:v>
                </c:pt>
                <c:pt idx="4">
                  <c:v>32.4</c:v>
                </c:pt>
                <c:pt idx="5">
                  <c:v>39.6</c:v>
                </c:pt>
                <c:pt idx="6">
                  <c:v>46.800000000000004</c:v>
                </c:pt>
                <c:pt idx="7">
                  <c:v>54.000000000000007</c:v>
                </c:pt>
                <c:pt idx="8">
                  <c:v>61.20000000000001</c:v>
                </c:pt>
                <c:pt idx="9">
                  <c:v>68.400000000000006</c:v>
                </c:pt>
              </c:numCache>
            </c:numRef>
          </c:xVal>
          <c:yVal>
            <c:numRef>
              <c:f>Branch!$L$33:$L$42</c:f>
              <c:numCache>
                <c:formatCode>0.0000E+00</c:formatCode>
                <c:ptCount val="10"/>
                <c:pt idx="0">
                  <c:v>7.351E-11</c:v>
                </c:pt>
                <c:pt idx="1">
                  <c:v>7.351E-11</c:v>
                </c:pt>
                <c:pt idx="2">
                  <c:v>0.1353</c:v>
                </c:pt>
                <c:pt idx="3">
                  <c:v>0.22170000000000001</c:v>
                </c:pt>
                <c:pt idx="4">
                  <c:v>0.32519999999999999</c:v>
                </c:pt>
                <c:pt idx="5">
                  <c:v>0.43990000000000001</c:v>
                </c:pt>
                <c:pt idx="6">
                  <c:v>0.55879999999999996</c:v>
                </c:pt>
                <c:pt idx="7">
                  <c:v>0.67630000000000001</c:v>
                </c:pt>
                <c:pt idx="8">
                  <c:v>0.77690000000000003</c:v>
                </c:pt>
                <c:pt idx="9">
                  <c:v>0.77690000000000003</c:v>
                </c:pt>
              </c:numCache>
            </c:numRef>
          </c:yVal>
          <c:smooth val="0"/>
        </c:ser>
        <c:dLbls>
          <c:showLegendKey val="0"/>
          <c:showVal val="0"/>
          <c:showCatName val="0"/>
          <c:showSerName val="0"/>
          <c:showPercent val="0"/>
          <c:showBubbleSize val="0"/>
        </c:dLbls>
        <c:axId val="131621776"/>
        <c:axId val="131622168"/>
      </c:scatterChart>
      <c:valAx>
        <c:axId val="131621776"/>
        <c:scaling>
          <c:orientation val="minMax"/>
        </c:scaling>
        <c:delete val="0"/>
        <c:axPos val="b"/>
        <c:majorGridlines/>
        <c:title>
          <c:tx>
            <c:rich>
              <a:bodyPr/>
              <a:lstStyle/>
              <a:p>
                <a:pPr>
                  <a:defRPr/>
                </a:pPr>
                <a:r>
                  <a:rPr lang="en-US"/>
                  <a:t>Pipe Length (inches)</a:t>
                </a:r>
              </a:p>
            </c:rich>
          </c:tx>
          <c:layout/>
          <c:overlay val="0"/>
        </c:title>
        <c:numFmt formatCode="General" sourceLinked="1"/>
        <c:majorTickMark val="out"/>
        <c:minorTickMark val="none"/>
        <c:tickLblPos val="nextTo"/>
        <c:crossAx val="131622168"/>
        <c:crosses val="autoZero"/>
        <c:crossBetween val="midCat"/>
      </c:valAx>
      <c:valAx>
        <c:axId val="131622168"/>
        <c:scaling>
          <c:orientation val="minMax"/>
        </c:scaling>
        <c:delete val="0"/>
        <c:axPos val="l"/>
        <c:majorGridlines/>
        <c:title>
          <c:tx>
            <c:rich>
              <a:bodyPr rot="-5400000" vert="horz"/>
              <a:lstStyle/>
              <a:p>
                <a:pPr>
                  <a:defRPr/>
                </a:pPr>
                <a:r>
                  <a:rPr lang="en-US"/>
                  <a:t>Flow Rate (lbm/sec)</a:t>
                </a:r>
              </a:p>
            </c:rich>
          </c:tx>
          <c:layout/>
          <c:overlay val="0"/>
        </c:title>
        <c:numFmt formatCode="0.0000E+00" sourceLinked="1"/>
        <c:majorTickMark val="out"/>
        <c:minorTickMark val="none"/>
        <c:tickLblPos val="nextTo"/>
        <c:crossAx val="131621776"/>
        <c:crosses val="autoZero"/>
        <c:crossBetween val="midCat"/>
      </c:valAx>
    </c:plotArea>
    <c:legend>
      <c:legendPos val="r"/>
      <c:layout/>
      <c:overlay val="0"/>
    </c:legend>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0"/>
          <c:order val="0"/>
          <c:tx>
            <c:v>Homogeneous</c:v>
          </c:tx>
          <c:marker>
            <c:symbol val="none"/>
          </c:marker>
          <c:xVal>
            <c:numRef>
              <c:f>Branch!$B$33:$B$42</c:f>
              <c:numCache>
                <c:formatCode>General</c:formatCode>
                <c:ptCount val="10"/>
                <c:pt idx="0">
                  <c:v>3.6</c:v>
                </c:pt>
                <c:pt idx="1">
                  <c:v>10.8</c:v>
                </c:pt>
                <c:pt idx="2">
                  <c:v>18</c:v>
                </c:pt>
                <c:pt idx="3">
                  <c:v>25.2</c:v>
                </c:pt>
                <c:pt idx="4">
                  <c:v>32.4</c:v>
                </c:pt>
                <c:pt idx="5">
                  <c:v>39.6</c:v>
                </c:pt>
                <c:pt idx="6">
                  <c:v>46.800000000000004</c:v>
                </c:pt>
                <c:pt idx="7">
                  <c:v>54.000000000000007</c:v>
                </c:pt>
                <c:pt idx="8">
                  <c:v>61.20000000000001</c:v>
                </c:pt>
                <c:pt idx="9">
                  <c:v>68.400000000000006</c:v>
                </c:pt>
              </c:numCache>
            </c:numRef>
          </c:xVal>
          <c:yVal>
            <c:numRef>
              <c:f>Branch!$E$33:$E$42</c:f>
              <c:numCache>
                <c:formatCode>0.0000E+00</c:formatCode>
                <c:ptCount val="10"/>
                <c:pt idx="0">
                  <c:v>2.2389999999999999</c:v>
                </c:pt>
                <c:pt idx="1">
                  <c:v>2.327</c:v>
                </c:pt>
                <c:pt idx="2">
                  <c:v>186.6</c:v>
                </c:pt>
                <c:pt idx="3">
                  <c:v>458.5</c:v>
                </c:pt>
                <c:pt idx="4">
                  <c:v>745.9</c:v>
                </c:pt>
                <c:pt idx="5">
                  <c:v>1060</c:v>
                </c:pt>
                <c:pt idx="6">
                  <c:v>1416</c:v>
                </c:pt>
                <c:pt idx="7">
                  <c:v>1838</c:v>
                </c:pt>
                <c:pt idx="8">
                  <c:v>2370</c:v>
                </c:pt>
                <c:pt idx="9">
                  <c:v>3506</c:v>
                </c:pt>
              </c:numCache>
            </c:numRef>
          </c:yVal>
          <c:smooth val="0"/>
        </c:ser>
        <c:ser>
          <c:idx val="1"/>
          <c:order val="1"/>
          <c:tx>
            <c:v>NASP (Liquid Velocity)</c:v>
          </c:tx>
          <c:marker>
            <c:symbol val="none"/>
          </c:marker>
          <c:xVal>
            <c:numRef>
              <c:f>Branch!$B$33:$B$42</c:f>
              <c:numCache>
                <c:formatCode>General</c:formatCode>
                <c:ptCount val="10"/>
                <c:pt idx="0">
                  <c:v>3.6</c:v>
                </c:pt>
                <c:pt idx="1">
                  <c:v>10.8</c:v>
                </c:pt>
                <c:pt idx="2">
                  <c:v>18</c:v>
                </c:pt>
                <c:pt idx="3">
                  <c:v>25.2</c:v>
                </c:pt>
                <c:pt idx="4">
                  <c:v>32.4</c:v>
                </c:pt>
                <c:pt idx="5">
                  <c:v>39.6</c:v>
                </c:pt>
                <c:pt idx="6">
                  <c:v>46.800000000000004</c:v>
                </c:pt>
                <c:pt idx="7">
                  <c:v>54.000000000000007</c:v>
                </c:pt>
                <c:pt idx="8">
                  <c:v>61.20000000000001</c:v>
                </c:pt>
                <c:pt idx="9">
                  <c:v>68.400000000000006</c:v>
                </c:pt>
              </c:numCache>
            </c:numRef>
          </c:xVal>
          <c:yVal>
            <c:numRef>
              <c:f>Branch!$I$33:$I$42</c:f>
              <c:numCache>
                <c:formatCode>0.0000E+00</c:formatCode>
                <c:ptCount val="10"/>
                <c:pt idx="0">
                  <c:v>2.2890000000000001</c:v>
                </c:pt>
                <c:pt idx="1">
                  <c:v>2.379</c:v>
                </c:pt>
                <c:pt idx="2">
                  <c:v>5.6550000000000002</c:v>
                </c:pt>
                <c:pt idx="3">
                  <c:v>9.4149999999999991</c:v>
                </c:pt>
                <c:pt idx="4">
                  <c:v>13.28</c:v>
                </c:pt>
                <c:pt idx="5">
                  <c:v>16.239999999999998</c:v>
                </c:pt>
                <c:pt idx="6">
                  <c:v>17.899999999999999</c:v>
                </c:pt>
                <c:pt idx="7">
                  <c:v>17.84</c:v>
                </c:pt>
                <c:pt idx="8">
                  <c:v>0</c:v>
                </c:pt>
                <c:pt idx="9">
                  <c:v>0</c:v>
                </c:pt>
              </c:numCache>
            </c:numRef>
          </c:yVal>
          <c:smooth val="0"/>
        </c:ser>
        <c:ser>
          <c:idx val="2"/>
          <c:order val="2"/>
          <c:tx>
            <c:v>NASP (Vapor Velocity)</c:v>
          </c:tx>
          <c:marker>
            <c:symbol val="none"/>
          </c:marker>
          <c:xVal>
            <c:numRef>
              <c:f>Branch!$B$33:$B$42</c:f>
              <c:numCache>
                <c:formatCode>General</c:formatCode>
                <c:ptCount val="10"/>
                <c:pt idx="0">
                  <c:v>3.6</c:v>
                </c:pt>
                <c:pt idx="1">
                  <c:v>10.8</c:v>
                </c:pt>
                <c:pt idx="2">
                  <c:v>18</c:v>
                </c:pt>
                <c:pt idx="3">
                  <c:v>25.2</c:v>
                </c:pt>
                <c:pt idx="4">
                  <c:v>32.4</c:v>
                </c:pt>
                <c:pt idx="5">
                  <c:v>39.6</c:v>
                </c:pt>
                <c:pt idx="6">
                  <c:v>46.800000000000004</c:v>
                </c:pt>
                <c:pt idx="7">
                  <c:v>54.000000000000007</c:v>
                </c:pt>
                <c:pt idx="8">
                  <c:v>61.20000000000001</c:v>
                </c:pt>
                <c:pt idx="9">
                  <c:v>68.400000000000006</c:v>
                </c:pt>
              </c:numCache>
            </c:numRef>
          </c:xVal>
          <c:yVal>
            <c:numRef>
              <c:f>Branch!$M$33:$M$42</c:f>
              <c:numCache>
                <c:formatCode>0.0000E+00</c:formatCode>
                <c:ptCount val="10"/>
                <c:pt idx="0">
                  <c:v>0</c:v>
                </c:pt>
                <c:pt idx="1">
                  <c:v>0</c:v>
                </c:pt>
                <c:pt idx="2">
                  <c:v>536.1</c:v>
                </c:pt>
                <c:pt idx="3">
                  <c:v>702.3</c:v>
                </c:pt>
                <c:pt idx="4">
                  <c:v>952.7</c:v>
                </c:pt>
                <c:pt idx="5">
                  <c:v>1259</c:v>
                </c:pt>
                <c:pt idx="6">
                  <c:v>1612</c:v>
                </c:pt>
                <c:pt idx="7">
                  <c:v>2021</c:v>
                </c:pt>
                <c:pt idx="8">
                  <c:v>2556</c:v>
                </c:pt>
                <c:pt idx="9">
                  <c:v>4137</c:v>
                </c:pt>
              </c:numCache>
            </c:numRef>
          </c:yVal>
          <c:smooth val="0"/>
        </c:ser>
        <c:dLbls>
          <c:showLegendKey val="0"/>
          <c:showVal val="0"/>
          <c:showCatName val="0"/>
          <c:showSerName val="0"/>
          <c:showPercent val="0"/>
          <c:showBubbleSize val="0"/>
        </c:dLbls>
        <c:axId val="131622952"/>
        <c:axId val="131623344"/>
      </c:scatterChart>
      <c:valAx>
        <c:axId val="131622952"/>
        <c:scaling>
          <c:orientation val="minMax"/>
        </c:scaling>
        <c:delete val="0"/>
        <c:axPos val="b"/>
        <c:majorGridlines/>
        <c:title>
          <c:tx>
            <c:rich>
              <a:bodyPr/>
              <a:lstStyle/>
              <a:p>
                <a:pPr>
                  <a:defRPr/>
                </a:pPr>
                <a:r>
                  <a:rPr lang="en-US"/>
                  <a:t>Pipe Length (inches)</a:t>
                </a:r>
              </a:p>
            </c:rich>
          </c:tx>
          <c:layout/>
          <c:overlay val="0"/>
        </c:title>
        <c:numFmt formatCode="General" sourceLinked="1"/>
        <c:majorTickMark val="out"/>
        <c:minorTickMark val="none"/>
        <c:tickLblPos val="nextTo"/>
        <c:crossAx val="131623344"/>
        <c:crosses val="autoZero"/>
        <c:crossBetween val="midCat"/>
      </c:valAx>
      <c:valAx>
        <c:axId val="131623344"/>
        <c:scaling>
          <c:logBase val="10"/>
          <c:orientation val="minMax"/>
        </c:scaling>
        <c:delete val="0"/>
        <c:axPos val="l"/>
        <c:majorGridlines/>
        <c:title>
          <c:tx>
            <c:rich>
              <a:bodyPr rot="-5400000" vert="horz"/>
              <a:lstStyle/>
              <a:p>
                <a:pPr>
                  <a:defRPr/>
                </a:pPr>
                <a:r>
                  <a:rPr lang="en-US"/>
                  <a:t>Velocity (ft/sec) </a:t>
                </a:r>
              </a:p>
            </c:rich>
          </c:tx>
          <c:layout/>
          <c:overlay val="0"/>
        </c:title>
        <c:numFmt formatCode="0.0000E+00" sourceLinked="1"/>
        <c:majorTickMark val="out"/>
        <c:minorTickMark val="none"/>
        <c:tickLblPos val="nextTo"/>
        <c:crossAx val="131622952"/>
        <c:crosses val="autoZero"/>
        <c:crossBetween val="midCat"/>
      </c:valAx>
    </c:plotArea>
    <c:legend>
      <c:legendPos val="r"/>
      <c:layout>
        <c:manualLayout>
          <c:xMode val="edge"/>
          <c:yMode val="edge"/>
          <c:x val="0.63122047244094481"/>
          <c:y val="0.3234981044036162"/>
          <c:w val="0.33266841644794398"/>
          <c:h val="0.25115157480314959"/>
        </c:manualLayout>
      </c:layout>
      <c:overlay val="0"/>
    </c:legend>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r>
              <a:rPr lang="en-US" sz="1600" b="1" dirty="0" err="1"/>
              <a:t>p</a:t>
            </a:r>
            <a:r>
              <a:rPr lang="en-US" sz="1600" b="1" baseline="-25000" dirty="0" err="1"/>
              <a:t>R</a:t>
            </a:r>
            <a:r>
              <a:rPr lang="en-US" sz="1600" b="1" baseline="0" dirty="0"/>
              <a:t>/p</a:t>
            </a:r>
            <a:r>
              <a:rPr lang="en-US" sz="1600" b="1" baseline="-25000" dirty="0"/>
              <a:t>a</a:t>
            </a:r>
            <a:r>
              <a:rPr lang="en-US" sz="1600" b="1" baseline="0" dirty="0"/>
              <a:t> = 7</a:t>
            </a:r>
          </a:p>
          <a:p>
            <a:pPr>
              <a:defRPr sz="1600" b="1"/>
            </a:pPr>
            <a:r>
              <a:rPr lang="en-US" sz="1600" b="1" baseline="0" dirty="0">
                <a:latin typeface="Symbol" panose="05050102010706020507" pitchFamily="18" charset="2"/>
              </a:rPr>
              <a:t>a</a:t>
            </a:r>
            <a:r>
              <a:rPr lang="en-US" sz="1600" b="1" baseline="0" dirty="0"/>
              <a:t> = 0.445</a:t>
            </a:r>
            <a:endParaRPr lang="en-US" sz="1600" b="1" dirty="0"/>
          </a:p>
        </c:rich>
      </c:tx>
      <c:layout>
        <c:manualLayout>
          <c:xMode val="edge"/>
          <c:yMode val="edge"/>
          <c:x val="0.48014442395137491"/>
          <c:y val="8.5810174902801503E-2"/>
        </c:manualLayout>
      </c:layout>
      <c:overlay val="0"/>
      <c:spPr>
        <a:noFill/>
        <a:ln>
          <a:noFill/>
        </a:ln>
        <a:effectLst/>
      </c:spPr>
      <c:txPr>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850172742723179"/>
          <c:y val="5.7908520291122367E-2"/>
          <c:w val="0.79914942866018157"/>
          <c:h val="0.81348451429753876"/>
        </c:manualLayout>
      </c:layout>
      <c:scatterChart>
        <c:scatterStyle val="smoothMarker"/>
        <c:varyColors val="0"/>
        <c:ser>
          <c:idx val="0"/>
          <c:order val="0"/>
          <c:tx>
            <c:strRef>
              <c:f>FSI_com!$O$2</c:f>
              <c:strCache>
                <c:ptCount val="1"/>
                <c:pt idx="0">
                  <c:v>SD</c:v>
                </c:pt>
              </c:strCache>
            </c:strRef>
          </c:tx>
          <c:spPr>
            <a:ln w="25400" cap="rnd">
              <a:solidFill>
                <a:srgbClr val="00B050"/>
              </a:solidFill>
              <a:prstDash val="dash"/>
              <a:round/>
            </a:ln>
            <a:effectLst/>
          </c:spPr>
          <c:marker>
            <c:symbol val="none"/>
          </c:marker>
          <c:xVal>
            <c:numRef>
              <c:f>FSI_com!$N$3:$N$803</c:f>
              <c:numCache>
                <c:formatCode>General</c:formatCode>
                <c:ptCount val="801"/>
                <c:pt idx="0">
                  <c:v>5.0000000000000001E-3</c:v>
                </c:pt>
                <c:pt idx="1">
                  <c:v>0.01</c:v>
                </c:pt>
                <c:pt idx="2">
                  <c:v>1.4999999999999999E-2</c:v>
                </c:pt>
                <c:pt idx="3">
                  <c:v>0.02</c:v>
                </c:pt>
                <c:pt idx="4">
                  <c:v>2.5000000000000001E-2</c:v>
                </c:pt>
                <c:pt idx="5">
                  <c:v>0.03</c:v>
                </c:pt>
                <c:pt idx="6">
                  <c:v>3.5000000000000003E-2</c:v>
                </c:pt>
                <c:pt idx="7">
                  <c:v>0.04</c:v>
                </c:pt>
                <c:pt idx="8">
                  <c:v>4.4999999999999998E-2</c:v>
                </c:pt>
                <c:pt idx="9">
                  <c:v>0.05</c:v>
                </c:pt>
                <c:pt idx="10">
                  <c:v>5.5E-2</c:v>
                </c:pt>
                <c:pt idx="11">
                  <c:v>0.06</c:v>
                </c:pt>
                <c:pt idx="12">
                  <c:v>6.5000000000000002E-2</c:v>
                </c:pt>
                <c:pt idx="13">
                  <c:v>7.0000000000000007E-2</c:v>
                </c:pt>
                <c:pt idx="14">
                  <c:v>7.4999999999999997E-2</c:v>
                </c:pt>
                <c:pt idx="15">
                  <c:v>0.08</c:v>
                </c:pt>
                <c:pt idx="16">
                  <c:v>8.5000000000000006E-2</c:v>
                </c:pt>
                <c:pt idx="17">
                  <c:v>0.09</c:v>
                </c:pt>
                <c:pt idx="18">
                  <c:v>9.5000000000000001E-2</c:v>
                </c:pt>
                <c:pt idx="19">
                  <c:v>0.1</c:v>
                </c:pt>
                <c:pt idx="20">
                  <c:v>0.105</c:v>
                </c:pt>
                <c:pt idx="21">
                  <c:v>0.11</c:v>
                </c:pt>
                <c:pt idx="22">
                  <c:v>0.115</c:v>
                </c:pt>
                <c:pt idx="23">
                  <c:v>0.12</c:v>
                </c:pt>
                <c:pt idx="24">
                  <c:v>0.125</c:v>
                </c:pt>
                <c:pt idx="25">
                  <c:v>0.13</c:v>
                </c:pt>
                <c:pt idx="26">
                  <c:v>0.13500000000000001</c:v>
                </c:pt>
                <c:pt idx="27">
                  <c:v>0.14000000000000001</c:v>
                </c:pt>
                <c:pt idx="28">
                  <c:v>0.14499999999999999</c:v>
                </c:pt>
                <c:pt idx="29">
                  <c:v>0.15</c:v>
                </c:pt>
                <c:pt idx="30">
                  <c:v>0.155</c:v>
                </c:pt>
                <c:pt idx="31">
                  <c:v>0.16</c:v>
                </c:pt>
                <c:pt idx="32">
                  <c:v>0.16500000000000001</c:v>
                </c:pt>
                <c:pt idx="33">
                  <c:v>0.17</c:v>
                </c:pt>
                <c:pt idx="34">
                  <c:v>0.17499999999999999</c:v>
                </c:pt>
                <c:pt idx="35">
                  <c:v>0.18</c:v>
                </c:pt>
                <c:pt idx="36">
                  <c:v>0.185</c:v>
                </c:pt>
                <c:pt idx="37">
                  <c:v>0.19</c:v>
                </c:pt>
                <c:pt idx="38">
                  <c:v>0.19500000000000001</c:v>
                </c:pt>
                <c:pt idx="39">
                  <c:v>0.2</c:v>
                </c:pt>
                <c:pt idx="40">
                  <c:v>0.20499999999999999</c:v>
                </c:pt>
                <c:pt idx="41">
                  <c:v>0.21</c:v>
                </c:pt>
                <c:pt idx="42">
                  <c:v>0.215</c:v>
                </c:pt>
                <c:pt idx="43">
                  <c:v>0.22</c:v>
                </c:pt>
                <c:pt idx="44">
                  <c:v>0.22500000000000001</c:v>
                </c:pt>
                <c:pt idx="45">
                  <c:v>0.23</c:v>
                </c:pt>
                <c:pt idx="46">
                  <c:v>0.23499999999999999</c:v>
                </c:pt>
                <c:pt idx="47">
                  <c:v>0.24</c:v>
                </c:pt>
                <c:pt idx="48">
                  <c:v>0.245</c:v>
                </c:pt>
                <c:pt idx="49">
                  <c:v>0.25</c:v>
                </c:pt>
                <c:pt idx="50">
                  <c:v>0.255</c:v>
                </c:pt>
                <c:pt idx="51">
                  <c:v>0.26</c:v>
                </c:pt>
                <c:pt idx="52">
                  <c:v>0.26500000000000001</c:v>
                </c:pt>
                <c:pt idx="53">
                  <c:v>0.27</c:v>
                </c:pt>
                <c:pt idx="54">
                  <c:v>0.27500000000000002</c:v>
                </c:pt>
                <c:pt idx="55">
                  <c:v>0.28000000000000003</c:v>
                </c:pt>
                <c:pt idx="56">
                  <c:v>0.28499999999999998</c:v>
                </c:pt>
                <c:pt idx="57">
                  <c:v>0.28999999999999998</c:v>
                </c:pt>
                <c:pt idx="58">
                  <c:v>0.29499999999999998</c:v>
                </c:pt>
                <c:pt idx="59">
                  <c:v>0.3</c:v>
                </c:pt>
                <c:pt idx="60">
                  <c:v>0.30499999999999999</c:v>
                </c:pt>
                <c:pt idx="61">
                  <c:v>0.31</c:v>
                </c:pt>
                <c:pt idx="62">
                  <c:v>0.315</c:v>
                </c:pt>
                <c:pt idx="63">
                  <c:v>0.32</c:v>
                </c:pt>
                <c:pt idx="64">
                  <c:v>0.32500000000000001</c:v>
                </c:pt>
                <c:pt idx="65">
                  <c:v>0.33</c:v>
                </c:pt>
                <c:pt idx="66">
                  <c:v>0.33500000000000002</c:v>
                </c:pt>
                <c:pt idx="67">
                  <c:v>0.34</c:v>
                </c:pt>
                <c:pt idx="68">
                  <c:v>0.34499999999999997</c:v>
                </c:pt>
                <c:pt idx="69">
                  <c:v>0.35</c:v>
                </c:pt>
                <c:pt idx="70">
                  <c:v>0.35499999999999998</c:v>
                </c:pt>
                <c:pt idx="71">
                  <c:v>0.36</c:v>
                </c:pt>
                <c:pt idx="72">
                  <c:v>0.36499999999999999</c:v>
                </c:pt>
                <c:pt idx="73">
                  <c:v>0.37</c:v>
                </c:pt>
                <c:pt idx="74">
                  <c:v>0.375</c:v>
                </c:pt>
                <c:pt idx="75">
                  <c:v>0.38</c:v>
                </c:pt>
                <c:pt idx="76">
                  <c:v>0.38500000000000001</c:v>
                </c:pt>
                <c:pt idx="77">
                  <c:v>0.39</c:v>
                </c:pt>
                <c:pt idx="78">
                  <c:v>0.39500000000000002</c:v>
                </c:pt>
                <c:pt idx="79">
                  <c:v>0.4</c:v>
                </c:pt>
                <c:pt idx="80">
                  <c:v>0.40500000000000003</c:v>
                </c:pt>
                <c:pt idx="81">
                  <c:v>0.41</c:v>
                </c:pt>
                <c:pt idx="82">
                  <c:v>0.41499999999999998</c:v>
                </c:pt>
                <c:pt idx="83">
                  <c:v>0.42</c:v>
                </c:pt>
                <c:pt idx="84">
                  <c:v>0.42499999999999999</c:v>
                </c:pt>
                <c:pt idx="85">
                  <c:v>0.43</c:v>
                </c:pt>
                <c:pt idx="86">
                  <c:v>0.435</c:v>
                </c:pt>
                <c:pt idx="87">
                  <c:v>0.44</c:v>
                </c:pt>
                <c:pt idx="88">
                  <c:v>0.44500000000000001</c:v>
                </c:pt>
                <c:pt idx="89">
                  <c:v>0.45</c:v>
                </c:pt>
                <c:pt idx="90">
                  <c:v>0.45500000000000002</c:v>
                </c:pt>
                <c:pt idx="91">
                  <c:v>0.46</c:v>
                </c:pt>
                <c:pt idx="92">
                  <c:v>0.46500000000000002</c:v>
                </c:pt>
                <c:pt idx="93">
                  <c:v>0.47</c:v>
                </c:pt>
                <c:pt idx="94">
                  <c:v>0.47499999999999998</c:v>
                </c:pt>
                <c:pt idx="95">
                  <c:v>0.48</c:v>
                </c:pt>
                <c:pt idx="96">
                  <c:v>0.48499999999999999</c:v>
                </c:pt>
                <c:pt idx="97">
                  <c:v>0.49</c:v>
                </c:pt>
                <c:pt idx="98">
                  <c:v>0.495</c:v>
                </c:pt>
                <c:pt idx="99">
                  <c:v>0.5</c:v>
                </c:pt>
                <c:pt idx="100">
                  <c:v>0.505</c:v>
                </c:pt>
                <c:pt idx="101">
                  <c:v>0.51</c:v>
                </c:pt>
                <c:pt idx="102">
                  <c:v>0.51500000000000001</c:v>
                </c:pt>
                <c:pt idx="103">
                  <c:v>0.52</c:v>
                </c:pt>
                <c:pt idx="104">
                  <c:v>0.52500000000000002</c:v>
                </c:pt>
                <c:pt idx="105">
                  <c:v>0.53</c:v>
                </c:pt>
                <c:pt idx="106">
                  <c:v>0.53500000000000003</c:v>
                </c:pt>
                <c:pt idx="107">
                  <c:v>0.54</c:v>
                </c:pt>
                <c:pt idx="108">
                  <c:v>0.54500000000000004</c:v>
                </c:pt>
                <c:pt idx="109">
                  <c:v>0.55000000000000004</c:v>
                </c:pt>
                <c:pt idx="110">
                  <c:v>0.55500000000000005</c:v>
                </c:pt>
                <c:pt idx="111">
                  <c:v>0.56000000000000005</c:v>
                </c:pt>
                <c:pt idx="112">
                  <c:v>0.56499999999999995</c:v>
                </c:pt>
                <c:pt idx="113">
                  <c:v>0.56999999999999995</c:v>
                </c:pt>
                <c:pt idx="114">
                  <c:v>0.57499999999999996</c:v>
                </c:pt>
                <c:pt idx="115">
                  <c:v>0.57999999999999996</c:v>
                </c:pt>
                <c:pt idx="116">
                  <c:v>0.58499999999999996</c:v>
                </c:pt>
                <c:pt idx="117">
                  <c:v>0.59</c:v>
                </c:pt>
                <c:pt idx="118">
                  <c:v>0.59499999999999997</c:v>
                </c:pt>
                <c:pt idx="119">
                  <c:v>0.6</c:v>
                </c:pt>
                <c:pt idx="120">
                  <c:v>0.60499999999999998</c:v>
                </c:pt>
                <c:pt idx="121">
                  <c:v>0.61</c:v>
                </c:pt>
                <c:pt idx="122">
                  <c:v>0.61499999999999999</c:v>
                </c:pt>
                <c:pt idx="123">
                  <c:v>0.62</c:v>
                </c:pt>
                <c:pt idx="124">
                  <c:v>0.625</c:v>
                </c:pt>
                <c:pt idx="125">
                  <c:v>0.63</c:v>
                </c:pt>
                <c:pt idx="126">
                  <c:v>0.63500000000000001</c:v>
                </c:pt>
                <c:pt idx="127">
                  <c:v>0.64</c:v>
                </c:pt>
                <c:pt idx="128">
                  <c:v>0.64500000000000002</c:v>
                </c:pt>
                <c:pt idx="129">
                  <c:v>0.65</c:v>
                </c:pt>
                <c:pt idx="130">
                  <c:v>0.65500000000000003</c:v>
                </c:pt>
                <c:pt idx="131">
                  <c:v>0.66</c:v>
                </c:pt>
                <c:pt idx="132">
                  <c:v>0.66500000000000004</c:v>
                </c:pt>
                <c:pt idx="133">
                  <c:v>0.67</c:v>
                </c:pt>
                <c:pt idx="134">
                  <c:v>0.67500000000000004</c:v>
                </c:pt>
                <c:pt idx="135">
                  <c:v>0.68</c:v>
                </c:pt>
                <c:pt idx="136">
                  <c:v>0.68500000000000005</c:v>
                </c:pt>
                <c:pt idx="137">
                  <c:v>0.69</c:v>
                </c:pt>
                <c:pt idx="138">
                  <c:v>0.69499999999999995</c:v>
                </c:pt>
                <c:pt idx="139">
                  <c:v>0.7</c:v>
                </c:pt>
                <c:pt idx="140">
                  <c:v>0.70499999999999996</c:v>
                </c:pt>
                <c:pt idx="141">
                  <c:v>0.71</c:v>
                </c:pt>
                <c:pt idx="142">
                  <c:v>0.71499999999999997</c:v>
                </c:pt>
                <c:pt idx="143">
                  <c:v>0.72</c:v>
                </c:pt>
                <c:pt idx="144">
                  <c:v>0.72499999999999998</c:v>
                </c:pt>
                <c:pt idx="145">
                  <c:v>0.73</c:v>
                </c:pt>
                <c:pt idx="146">
                  <c:v>0.73499999999999999</c:v>
                </c:pt>
                <c:pt idx="147">
                  <c:v>0.74</c:v>
                </c:pt>
                <c:pt idx="148">
                  <c:v>0.745</c:v>
                </c:pt>
                <c:pt idx="149">
                  <c:v>0.75</c:v>
                </c:pt>
                <c:pt idx="150">
                  <c:v>0.755</c:v>
                </c:pt>
                <c:pt idx="151">
                  <c:v>0.76</c:v>
                </c:pt>
                <c:pt idx="152">
                  <c:v>0.76500000000000001</c:v>
                </c:pt>
                <c:pt idx="153">
                  <c:v>0.77</c:v>
                </c:pt>
                <c:pt idx="154">
                  <c:v>0.77500000000000002</c:v>
                </c:pt>
                <c:pt idx="155">
                  <c:v>0.78</c:v>
                </c:pt>
                <c:pt idx="156">
                  <c:v>0.78500000000000003</c:v>
                </c:pt>
                <c:pt idx="157">
                  <c:v>0.79</c:v>
                </c:pt>
                <c:pt idx="158">
                  <c:v>0.79500000000000004</c:v>
                </c:pt>
                <c:pt idx="159">
                  <c:v>0.8</c:v>
                </c:pt>
                <c:pt idx="160">
                  <c:v>0.80500000000000005</c:v>
                </c:pt>
                <c:pt idx="161">
                  <c:v>0.81</c:v>
                </c:pt>
                <c:pt idx="162">
                  <c:v>0.81499999999999995</c:v>
                </c:pt>
                <c:pt idx="163">
                  <c:v>0.82</c:v>
                </c:pt>
                <c:pt idx="164">
                  <c:v>0.82499999999999996</c:v>
                </c:pt>
                <c:pt idx="165">
                  <c:v>0.83</c:v>
                </c:pt>
                <c:pt idx="166">
                  <c:v>0.83499999999999996</c:v>
                </c:pt>
                <c:pt idx="167">
                  <c:v>0.84</c:v>
                </c:pt>
                <c:pt idx="168">
                  <c:v>0.84499999999999997</c:v>
                </c:pt>
                <c:pt idx="169">
                  <c:v>0.85</c:v>
                </c:pt>
                <c:pt idx="170">
                  <c:v>0.85499999999999998</c:v>
                </c:pt>
                <c:pt idx="171">
                  <c:v>0.86</c:v>
                </c:pt>
                <c:pt idx="172">
                  <c:v>0.86499999999999999</c:v>
                </c:pt>
                <c:pt idx="173">
                  <c:v>0.87</c:v>
                </c:pt>
                <c:pt idx="174">
                  <c:v>0.875</c:v>
                </c:pt>
                <c:pt idx="175">
                  <c:v>0.88</c:v>
                </c:pt>
                <c:pt idx="176">
                  <c:v>0.88500000000000001</c:v>
                </c:pt>
                <c:pt idx="177">
                  <c:v>0.89</c:v>
                </c:pt>
                <c:pt idx="178">
                  <c:v>0.89500000000000002</c:v>
                </c:pt>
                <c:pt idx="179">
                  <c:v>0.9</c:v>
                </c:pt>
                <c:pt idx="180">
                  <c:v>0.90500000000000003</c:v>
                </c:pt>
                <c:pt idx="181">
                  <c:v>0.91</c:v>
                </c:pt>
                <c:pt idx="182">
                  <c:v>0.91500000000000004</c:v>
                </c:pt>
                <c:pt idx="183">
                  <c:v>0.92</c:v>
                </c:pt>
                <c:pt idx="184">
                  <c:v>0.92500000000000004</c:v>
                </c:pt>
                <c:pt idx="185">
                  <c:v>0.93</c:v>
                </c:pt>
                <c:pt idx="186">
                  <c:v>0.93500000000000005</c:v>
                </c:pt>
                <c:pt idx="187">
                  <c:v>0.94</c:v>
                </c:pt>
                <c:pt idx="188">
                  <c:v>0.94499999999999995</c:v>
                </c:pt>
                <c:pt idx="189">
                  <c:v>0.95</c:v>
                </c:pt>
                <c:pt idx="190">
                  <c:v>0.95499999999999996</c:v>
                </c:pt>
                <c:pt idx="191">
                  <c:v>0.96</c:v>
                </c:pt>
                <c:pt idx="192">
                  <c:v>0.96499999999999997</c:v>
                </c:pt>
                <c:pt idx="193">
                  <c:v>0.97</c:v>
                </c:pt>
                <c:pt idx="194">
                  <c:v>0.97499999999999998</c:v>
                </c:pt>
                <c:pt idx="195">
                  <c:v>0.98</c:v>
                </c:pt>
                <c:pt idx="196">
                  <c:v>0.98499999999999999</c:v>
                </c:pt>
                <c:pt idx="197">
                  <c:v>0.99</c:v>
                </c:pt>
                <c:pt idx="198">
                  <c:v>0.995</c:v>
                </c:pt>
                <c:pt idx="199">
                  <c:v>1</c:v>
                </c:pt>
                <c:pt idx="200">
                  <c:v>1.0049999999999999</c:v>
                </c:pt>
                <c:pt idx="201">
                  <c:v>1.01</c:v>
                </c:pt>
                <c:pt idx="202">
                  <c:v>1.0149999999999999</c:v>
                </c:pt>
                <c:pt idx="203">
                  <c:v>1.02</c:v>
                </c:pt>
                <c:pt idx="204">
                  <c:v>1.0249999999999999</c:v>
                </c:pt>
                <c:pt idx="205">
                  <c:v>1.03</c:v>
                </c:pt>
                <c:pt idx="206">
                  <c:v>1.0349999999999999</c:v>
                </c:pt>
                <c:pt idx="207">
                  <c:v>1.04</c:v>
                </c:pt>
                <c:pt idx="208">
                  <c:v>1.0449999999999999</c:v>
                </c:pt>
                <c:pt idx="209">
                  <c:v>1.05</c:v>
                </c:pt>
                <c:pt idx="210">
                  <c:v>1.0549999999999999</c:v>
                </c:pt>
                <c:pt idx="211">
                  <c:v>1.06</c:v>
                </c:pt>
                <c:pt idx="212">
                  <c:v>1.0649999999999999</c:v>
                </c:pt>
                <c:pt idx="213">
                  <c:v>1.07</c:v>
                </c:pt>
                <c:pt idx="214">
                  <c:v>1.075</c:v>
                </c:pt>
                <c:pt idx="215">
                  <c:v>1.08</c:v>
                </c:pt>
                <c:pt idx="216">
                  <c:v>1.085</c:v>
                </c:pt>
                <c:pt idx="217">
                  <c:v>1.0900000000000001</c:v>
                </c:pt>
                <c:pt idx="218">
                  <c:v>1.095</c:v>
                </c:pt>
                <c:pt idx="219">
                  <c:v>1.1000000000000001</c:v>
                </c:pt>
                <c:pt idx="220">
                  <c:v>1.105</c:v>
                </c:pt>
                <c:pt idx="221">
                  <c:v>1.1100000000000001</c:v>
                </c:pt>
                <c:pt idx="222">
                  <c:v>1.115</c:v>
                </c:pt>
                <c:pt idx="223">
                  <c:v>1.1200000000000001</c:v>
                </c:pt>
                <c:pt idx="224">
                  <c:v>1.125</c:v>
                </c:pt>
                <c:pt idx="225">
                  <c:v>1.1299999999999999</c:v>
                </c:pt>
                <c:pt idx="226">
                  <c:v>1.135</c:v>
                </c:pt>
                <c:pt idx="227">
                  <c:v>1.1399999999999999</c:v>
                </c:pt>
                <c:pt idx="228">
                  <c:v>1.145</c:v>
                </c:pt>
                <c:pt idx="229">
                  <c:v>1.1499999999999999</c:v>
                </c:pt>
                <c:pt idx="230">
                  <c:v>1.155</c:v>
                </c:pt>
                <c:pt idx="231">
                  <c:v>1.1599999999999999</c:v>
                </c:pt>
                <c:pt idx="232">
                  <c:v>1.165</c:v>
                </c:pt>
                <c:pt idx="233">
                  <c:v>1.17</c:v>
                </c:pt>
                <c:pt idx="234">
                  <c:v>1.175</c:v>
                </c:pt>
                <c:pt idx="235">
                  <c:v>1.18</c:v>
                </c:pt>
                <c:pt idx="236">
                  <c:v>1.1850000000000001</c:v>
                </c:pt>
                <c:pt idx="237">
                  <c:v>1.19</c:v>
                </c:pt>
                <c:pt idx="238">
                  <c:v>1.1950000000000001</c:v>
                </c:pt>
                <c:pt idx="239">
                  <c:v>1.2</c:v>
                </c:pt>
                <c:pt idx="240">
                  <c:v>1.2050000000000001</c:v>
                </c:pt>
                <c:pt idx="241">
                  <c:v>1.21</c:v>
                </c:pt>
                <c:pt idx="242">
                  <c:v>1.2150000000000001</c:v>
                </c:pt>
                <c:pt idx="243">
                  <c:v>1.22</c:v>
                </c:pt>
                <c:pt idx="244">
                  <c:v>1.2250000000000001</c:v>
                </c:pt>
                <c:pt idx="245">
                  <c:v>1.23</c:v>
                </c:pt>
                <c:pt idx="246">
                  <c:v>1.2350000000000001</c:v>
                </c:pt>
                <c:pt idx="247">
                  <c:v>1.24</c:v>
                </c:pt>
                <c:pt idx="248">
                  <c:v>1.2450000000000001</c:v>
                </c:pt>
                <c:pt idx="249">
                  <c:v>1.25</c:v>
                </c:pt>
                <c:pt idx="250">
                  <c:v>1.2549999999999999</c:v>
                </c:pt>
                <c:pt idx="251">
                  <c:v>1.26</c:v>
                </c:pt>
                <c:pt idx="252">
                  <c:v>1.2649999999999999</c:v>
                </c:pt>
                <c:pt idx="253">
                  <c:v>1.27</c:v>
                </c:pt>
                <c:pt idx="254">
                  <c:v>1.2749999999999999</c:v>
                </c:pt>
                <c:pt idx="255">
                  <c:v>1.28</c:v>
                </c:pt>
                <c:pt idx="256">
                  <c:v>1.2849999999999999</c:v>
                </c:pt>
                <c:pt idx="257">
                  <c:v>1.29</c:v>
                </c:pt>
                <c:pt idx="258">
                  <c:v>1.2949999999999999</c:v>
                </c:pt>
                <c:pt idx="259">
                  <c:v>1.3</c:v>
                </c:pt>
                <c:pt idx="260">
                  <c:v>1.3049999999999999</c:v>
                </c:pt>
                <c:pt idx="261">
                  <c:v>1.31</c:v>
                </c:pt>
                <c:pt idx="262">
                  <c:v>1.3149999999999999</c:v>
                </c:pt>
                <c:pt idx="263">
                  <c:v>1.32</c:v>
                </c:pt>
                <c:pt idx="264">
                  <c:v>1.325</c:v>
                </c:pt>
                <c:pt idx="265">
                  <c:v>1.33</c:v>
                </c:pt>
                <c:pt idx="266">
                  <c:v>1.335</c:v>
                </c:pt>
                <c:pt idx="267">
                  <c:v>1.34</c:v>
                </c:pt>
                <c:pt idx="268">
                  <c:v>1.345</c:v>
                </c:pt>
                <c:pt idx="269">
                  <c:v>1.35</c:v>
                </c:pt>
                <c:pt idx="270">
                  <c:v>1.355</c:v>
                </c:pt>
                <c:pt idx="271">
                  <c:v>1.36</c:v>
                </c:pt>
                <c:pt idx="272">
                  <c:v>1.365</c:v>
                </c:pt>
                <c:pt idx="273">
                  <c:v>1.37</c:v>
                </c:pt>
                <c:pt idx="274">
                  <c:v>1.375</c:v>
                </c:pt>
                <c:pt idx="275">
                  <c:v>1.38</c:v>
                </c:pt>
                <c:pt idx="276">
                  <c:v>1.385</c:v>
                </c:pt>
                <c:pt idx="277">
                  <c:v>1.39</c:v>
                </c:pt>
                <c:pt idx="278">
                  <c:v>1.395</c:v>
                </c:pt>
                <c:pt idx="279">
                  <c:v>1.4</c:v>
                </c:pt>
                <c:pt idx="280">
                  <c:v>1.405</c:v>
                </c:pt>
                <c:pt idx="281">
                  <c:v>1.41</c:v>
                </c:pt>
                <c:pt idx="282">
                  <c:v>1.415</c:v>
                </c:pt>
                <c:pt idx="283">
                  <c:v>1.42</c:v>
                </c:pt>
                <c:pt idx="284">
                  <c:v>1.425</c:v>
                </c:pt>
                <c:pt idx="285">
                  <c:v>1.43</c:v>
                </c:pt>
                <c:pt idx="286">
                  <c:v>1.4350000000000001</c:v>
                </c:pt>
                <c:pt idx="287">
                  <c:v>1.44</c:v>
                </c:pt>
                <c:pt idx="288">
                  <c:v>1.4450000000000001</c:v>
                </c:pt>
                <c:pt idx="289">
                  <c:v>1.45</c:v>
                </c:pt>
                <c:pt idx="290">
                  <c:v>1.4550000000000001</c:v>
                </c:pt>
                <c:pt idx="291">
                  <c:v>1.46</c:v>
                </c:pt>
                <c:pt idx="292">
                  <c:v>1.4650000000000001</c:v>
                </c:pt>
                <c:pt idx="293">
                  <c:v>1.47</c:v>
                </c:pt>
                <c:pt idx="294">
                  <c:v>1.4750000000000001</c:v>
                </c:pt>
                <c:pt idx="295">
                  <c:v>1.48</c:v>
                </c:pt>
                <c:pt idx="296">
                  <c:v>1.4850000000000001</c:v>
                </c:pt>
                <c:pt idx="297">
                  <c:v>1.49</c:v>
                </c:pt>
                <c:pt idx="298">
                  <c:v>1.4950000000000001</c:v>
                </c:pt>
                <c:pt idx="299">
                  <c:v>1.5</c:v>
                </c:pt>
                <c:pt idx="300">
                  <c:v>1.5049999999999999</c:v>
                </c:pt>
                <c:pt idx="301">
                  <c:v>1.51</c:v>
                </c:pt>
                <c:pt idx="302">
                  <c:v>1.5149999999999999</c:v>
                </c:pt>
                <c:pt idx="303">
                  <c:v>1.52</c:v>
                </c:pt>
                <c:pt idx="304">
                  <c:v>1.5249999999999999</c:v>
                </c:pt>
                <c:pt idx="305">
                  <c:v>1.53</c:v>
                </c:pt>
                <c:pt idx="306">
                  <c:v>1.5349999999999999</c:v>
                </c:pt>
                <c:pt idx="307">
                  <c:v>1.54</c:v>
                </c:pt>
                <c:pt idx="308">
                  <c:v>1.5449999999999999</c:v>
                </c:pt>
                <c:pt idx="309">
                  <c:v>1.55</c:v>
                </c:pt>
                <c:pt idx="310">
                  <c:v>1.5549999999999999</c:v>
                </c:pt>
                <c:pt idx="311">
                  <c:v>1.56</c:v>
                </c:pt>
                <c:pt idx="312">
                  <c:v>1.5649999999999999</c:v>
                </c:pt>
                <c:pt idx="313">
                  <c:v>1.57</c:v>
                </c:pt>
                <c:pt idx="314">
                  <c:v>1.575</c:v>
                </c:pt>
                <c:pt idx="315">
                  <c:v>1.58</c:v>
                </c:pt>
                <c:pt idx="316">
                  <c:v>1.585</c:v>
                </c:pt>
                <c:pt idx="317">
                  <c:v>1.59</c:v>
                </c:pt>
                <c:pt idx="318">
                  <c:v>1.595</c:v>
                </c:pt>
                <c:pt idx="319">
                  <c:v>1.6</c:v>
                </c:pt>
                <c:pt idx="320">
                  <c:v>1.605</c:v>
                </c:pt>
                <c:pt idx="321">
                  <c:v>1.61</c:v>
                </c:pt>
                <c:pt idx="322">
                  <c:v>1.615</c:v>
                </c:pt>
                <c:pt idx="323">
                  <c:v>1.62</c:v>
                </c:pt>
                <c:pt idx="324">
                  <c:v>1.625</c:v>
                </c:pt>
                <c:pt idx="325">
                  <c:v>1.63</c:v>
                </c:pt>
                <c:pt idx="326">
                  <c:v>1.635</c:v>
                </c:pt>
                <c:pt idx="327">
                  <c:v>1.64</c:v>
                </c:pt>
                <c:pt idx="328">
                  <c:v>1.645</c:v>
                </c:pt>
                <c:pt idx="329">
                  <c:v>1.65</c:v>
                </c:pt>
                <c:pt idx="330">
                  <c:v>1.655</c:v>
                </c:pt>
                <c:pt idx="331">
                  <c:v>1.66</c:v>
                </c:pt>
                <c:pt idx="332">
                  <c:v>1.665</c:v>
                </c:pt>
                <c:pt idx="333">
                  <c:v>1.67</c:v>
                </c:pt>
                <c:pt idx="334">
                  <c:v>1.675</c:v>
                </c:pt>
                <c:pt idx="335">
                  <c:v>1.68</c:v>
                </c:pt>
                <c:pt idx="336">
                  <c:v>1.6850000000000001</c:v>
                </c:pt>
                <c:pt idx="337">
                  <c:v>1.69</c:v>
                </c:pt>
                <c:pt idx="338">
                  <c:v>1.6950000000000001</c:v>
                </c:pt>
                <c:pt idx="339">
                  <c:v>1.7</c:v>
                </c:pt>
                <c:pt idx="340">
                  <c:v>1.7050000000000001</c:v>
                </c:pt>
                <c:pt idx="341">
                  <c:v>1.71</c:v>
                </c:pt>
                <c:pt idx="342">
                  <c:v>1.7150000000000001</c:v>
                </c:pt>
                <c:pt idx="343">
                  <c:v>1.72</c:v>
                </c:pt>
                <c:pt idx="344">
                  <c:v>1.7250000000000001</c:v>
                </c:pt>
                <c:pt idx="345">
                  <c:v>1.73</c:v>
                </c:pt>
                <c:pt idx="346">
                  <c:v>1.7350000000000001</c:v>
                </c:pt>
                <c:pt idx="347">
                  <c:v>1.74</c:v>
                </c:pt>
                <c:pt idx="348">
                  <c:v>1.7450000000000001</c:v>
                </c:pt>
                <c:pt idx="349">
                  <c:v>1.75</c:v>
                </c:pt>
                <c:pt idx="350">
                  <c:v>1.7549999999999999</c:v>
                </c:pt>
                <c:pt idx="351">
                  <c:v>1.76</c:v>
                </c:pt>
                <c:pt idx="352">
                  <c:v>1.7649999999999999</c:v>
                </c:pt>
                <c:pt idx="353">
                  <c:v>1.77</c:v>
                </c:pt>
                <c:pt idx="354">
                  <c:v>1.7749999999999999</c:v>
                </c:pt>
                <c:pt idx="355">
                  <c:v>1.78</c:v>
                </c:pt>
                <c:pt idx="356">
                  <c:v>1.7849999999999999</c:v>
                </c:pt>
                <c:pt idx="357">
                  <c:v>1.79</c:v>
                </c:pt>
                <c:pt idx="358">
                  <c:v>1.7949999999999999</c:v>
                </c:pt>
                <c:pt idx="359">
                  <c:v>1.8</c:v>
                </c:pt>
                <c:pt idx="360">
                  <c:v>1.8049999999999999</c:v>
                </c:pt>
                <c:pt idx="361">
                  <c:v>1.81</c:v>
                </c:pt>
                <c:pt idx="362">
                  <c:v>1.8149999999999999</c:v>
                </c:pt>
                <c:pt idx="363">
                  <c:v>1.82</c:v>
                </c:pt>
                <c:pt idx="364">
                  <c:v>1.825</c:v>
                </c:pt>
                <c:pt idx="365">
                  <c:v>1.83</c:v>
                </c:pt>
                <c:pt idx="366">
                  <c:v>1.835</c:v>
                </c:pt>
                <c:pt idx="367">
                  <c:v>1.84</c:v>
                </c:pt>
                <c:pt idx="368">
                  <c:v>1.845</c:v>
                </c:pt>
                <c:pt idx="369">
                  <c:v>1.85</c:v>
                </c:pt>
                <c:pt idx="370">
                  <c:v>1.855</c:v>
                </c:pt>
                <c:pt idx="371">
                  <c:v>1.86</c:v>
                </c:pt>
                <c:pt idx="372">
                  <c:v>1.865</c:v>
                </c:pt>
                <c:pt idx="373">
                  <c:v>1.87</c:v>
                </c:pt>
                <c:pt idx="374">
                  <c:v>1.875</c:v>
                </c:pt>
                <c:pt idx="375">
                  <c:v>1.88</c:v>
                </c:pt>
                <c:pt idx="376">
                  <c:v>1.885</c:v>
                </c:pt>
                <c:pt idx="377">
                  <c:v>1.89</c:v>
                </c:pt>
                <c:pt idx="378">
                  <c:v>1.895</c:v>
                </c:pt>
                <c:pt idx="379">
                  <c:v>1.9</c:v>
                </c:pt>
                <c:pt idx="380">
                  <c:v>1.905</c:v>
                </c:pt>
                <c:pt idx="381">
                  <c:v>1.91</c:v>
                </c:pt>
                <c:pt idx="382">
                  <c:v>1.915</c:v>
                </c:pt>
                <c:pt idx="383">
                  <c:v>1.92</c:v>
                </c:pt>
                <c:pt idx="384">
                  <c:v>1.925</c:v>
                </c:pt>
                <c:pt idx="385">
                  <c:v>1.93</c:v>
                </c:pt>
                <c:pt idx="386">
                  <c:v>1.9350000000000001</c:v>
                </c:pt>
                <c:pt idx="387">
                  <c:v>1.94</c:v>
                </c:pt>
                <c:pt idx="388">
                  <c:v>1.9450000000000001</c:v>
                </c:pt>
                <c:pt idx="389">
                  <c:v>1.95</c:v>
                </c:pt>
                <c:pt idx="390">
                  <c:v>1.9550000000000001</c:v>
                </c:pt>
                <c:pt idx="391">
                  <c:v>1.96</c:v>
                </c:pt>
                <c:pt idx="392">
                  <c:v>1.9650000000000001</c:v>
                </c:pt>
                <c:pt idx="393">
                  <c:v>1.97</c:v>
                </c:pt>
                <c:pt idx="394">
                  <c:v>1.9750000000000001</c:v>
                </c:pt>
                <c:pt idx="395">
                  <c:v>1.98</c:v>
                </c:pt>
                <c:pt idx="396">
                  <c:v>1.9850000000000001</c:v>
                </c:pt>
                <c:pt idx="397">
                  <c:v>1.99</c:v>
                </c:pt>
                <c:pt idx="398">
                  <c:v>1.9950000000000001</c:v>
                </c:pt>
                <c:pt idx="399">
                  <c:v>2</c:v>
                </c:pt>
                <c:pt idx="400">
                  <c:v>2.0049999999999999</c:v>
                </c:pt>
                <c:pt idx="401">
                  <c:v>2.0099999999999998</c:v>
                </c:pt>
                <c:pt idx="402">
                  <c:v>2.0150000000000001</c:v>
                </c:pt>
                <c:pt idx="403">
                  <c:v>2.02</c:v>
                </c:pt>
                <c:pt idx="404">
                  <c:v>2.0249999999999999</c:v>
                </c:pt>
                <c:pt idx="405">
                  <c:v>2.0299999999999998</c:v>
                </c:pt>
                <c:pt idx="406">
                  <c:v>2.0350000000000001</c:v>
                </c:pt>
                <c:pt idx="407">
                  <c:v>2.04</c:v>
                </c:pt>
                <c:pt idx="408">
                  <c:v>2.0449999999999999</c:v>
                </c:pt>
                <c:pt idx="409">
                  <c:v>2.0499999999999998</c:v>
                </c:pt>
                <c:pt idx="410">
                  <c:v>2.0550000000000002</c:v>
                </c:pt>
                <c:pt idx="411">
                  <c:v>2.06</c:v>
                </c:pt>
                <c:pt idx="412">
                  <c:v>2.0649999999999999</c:v>
                </c:pt>
                <c:pt idx="413">
                  <c:v>2.0699999999999998</c:v>
                </c:pt>
                <c:pt idx="414">
                  <c:v>2.0750000000000002</c:v>
                </c:pt>
                <c:pt idx="415">
                  <c:v>2.08</c:v>
                </c:pt>
                <c:pt idx="416">
                  <c:v>2.085</c:v>
                </c:pt>
                <c:pt idx="417">
                  <c:v>2.09</c:v>
                </c:pt>
                <c:pt idx="418">
                  <c:v>2.0950000000000002</c:v>
                </c:pt>
                <c:pt idx="419">
                  <c:v>2.1</c:v>
                </c:pt>
                <c:pt idx="420">
                  <c:v>2.105</c:v>
                </c:pt>
                <c:pt idx="421">
                  <c:v>2.11</c:v>
                </c:pt>
                <c:pt idx="422">
                  <c:v>2.1150000000000002</c:v>
                </c:pt>
                <c:pt idx="423">
                  <c:v>2.12</c:v>
                </c:pt>
                <c:pt idx="424">
                  <c:v>2.125</c:v>
                </c:pt>
                <c:pt idx="425">
                  <c:v>2.13</c:v>
                </c:pt>
                <c:pt idx="426">
                  <c:v>2.1349999999999998</c:v>
                </c:pt>
                <c:pt idx="427">
                  <c:v>2.14</c:v>
                </c:pt>
                <c:pt idx="428">
                  <c:v>2.145</c:v>
                </c:pt>
                <c:pt idx="429">
                  <c:v>2.15</c:v>
                </c:pt>
                <c:pt idx="430">
                  <c:v>2.1549999999999998</c:v>
                </c:pt>
                <c:pt idx="431">
                  <c:v>2.16</c:v>
                </c:pt>
                <c:pt idx="432">
                  <c:v>2.165</c:v>
                </c:pt>
                <c:pt idx="433">
                  <c:v>2.17</c:v>
                </c:pt>
                <c:pt idx="434">
                  <c:v>2.1749999999999998</c:v>
                </c:pt>
                <c:pt idx="435">
                  <c:v>2.1800000000000002</c:v>
                </c:pt>
                <c:pt idx="436">
                  <c:v>2.1850000000000001</c:v>
                </c:pt>
                <c:pt idx="437">
                  <c:v>2.19</c:v>
                </c:pt>
                <c:pt idx="438">
                  <c:v>2.1949999999999998</c:v>
                </c:pt>
                <c:pt idx="439">
                  <c:v>2.2000000000000002</c:v>
                </c:pt>
                <c:pt idx="440">
                  <c:v>2.2050000000000001</c:v>
                </c:pt>
                <c:pt idx="441">
                  <c:v>2.21</c:v>
                </c:pt>
                <c:pt idx="442">
                  <c:v>2.2149999999999999</c:v>
                </c:pt>
                <c:pt idx="443">
                  <c:v>2.2200000000000002</c:v>
                </c:pt>
                <c:pt idx="444">
                  <c:v>2.2250000000000001</c:v>
                </c:pt>
                <c:pt idx="445">
                  <c:v>2.23</c:v>
                </c:pt>
                <c:pt idx="446">
                  <c:v>2.2349999999999999</c:v>
                </c:pt>
                <c:pt idx="447">
                  <c:v>2.2400000000000002</c:v>
                </c:pt>
                <c:pt idx="448">
                  <c:v>2.2450000000000001</c:v>
                </c:pt>
                <c:pt idx="449">
                  <c:v>2.25</c:v>
                </c:pt>
                <c:pt idx="450">
                  <c:v>2.2549999999999999</c:v>
                </c:pt>
                <c:pt idx="451">
                  <c:v>2.2599999999999998</c:v>
                </c:pt>
                <c:pt idx="452">
                  <c:v>2.2650000000000001</c:v>
                </c:pt>
                <c:pt idx="453">
                  <c:v>2.27</c:v>
                </c:pt>
                <c:pt idx="454">
                  <c:v>2.2749999999999999</c:v>
                </c:pt>
                <c:pt idx="455">
                  <c:v>2.2799999999999998</c:v>
                </c:pt>
                <c:pt idx="456">
                  <c:v>2.2850000000000001</c:v>
                </c:pt>
                <c:pt idx="457">
                  <c:v>2.29</c:v>
                </c:pt>
                <c:pt idx="458">
                  <c:v>2.2949999999999999</c:v>
                </c:pt>
                <c:pt idx="459">
                  <c:v>2.2999999999999998</c:v>
                </c:pt>
                <c:pt idx="460">
                  <c:v>2.3050000000000002</c:v>
                </c:pt>
                <c:pt idx="461">
                  <c:v>2.31</c:v>
                </c:pt>
                <c:pt idx="462">
                  <c:v>2.3149999999999999</c:v>
                </c:pt>
                <c:pt idx="463">
                  <c:v>2.3199999999999998</c:v>
                </c:pt>
                <c:pt idx="464">
                  <c:v>2.3250000000000002</c:v>
                </c:pt>
                <c:pt idx="465">
                  <c:v>2.33</c:v>
                </c:pt>
                <c:pt idx="466">
                  <c:v>2.335</c:v>
                </c:pt>
                <c:pt idx="467">
                  <c:v>2.34</c:v>
                </c:pt>
                <c:pt idx="468">
                  <c:v>2.3450000000000002</c:v>
                </c:pt>
                <c:pt idx="469">
                  <c:v>2.35</c:v>
                </c:pt>
                <c:pt idx="470">
                  <c:v>2.355</c:v>
                </c:pt>
                <c:pt idx="471">
                  <c:v>2.36</c:v>
                </c:pt>
                <c:pt idx="472">
                  <c:v>2.3650000000000002</c:v>
                </c:pt>
                <c:pt idx="473">
                  <c:v>2.37</c:v>
                </c:pt>
                <c:pt idx="474">
                  <c:v>2.375</c:v>
                </c:pt>
                <c:pt idx="475">
                  <c:v>2.38</c:v>
                </c:pt>
                <c:pt idx="476">
                  <c:v>2.3849999999999998</c:v>
                </c:pt>
                <c:pt idx="477">
                  <c:v>2.39</c:v>
                </c:pt>
                <c:pt idx="478">
                  <c:v>2.395</c:v>
                </c:pt>
                <c:pt idx="479">
                  <c:v>2.4</c:v>
                </c:pt>
                <c:pt idx="480">
                  <c:v>2.4049999999999998</c:v>
                </c:pt>
                <c:pt idx="481">
                  <c:v>2.41</c:v>
                </c:pt>
                <c:pt idx="482">
                  <c:v>2.415</c:v>
                </c:pt>
                <c:pt idx="483">
                  <c:v>2.42</c:v>
                </c:pt>
                <c:pt idx="484">
                  <c:v>2.4249999999999998</c:v>
                </c:pt>
                <c:pt idx="485">
                  <c:v>2.4300000000000002</c:v>
                </c:pt>
                <c:pt idx="486">
                  <c:v>2.4350000000000001</c:v>
                </c:pt>
                <c:pt idx="487">
                  <c:v>2.44</c:v>
                </c:pt>
                <c:pt idx="488">
                  <c:v>2.4449999999999998</c:v>
                </c:pt>
                <c:pt idx="489">
                  <c:v>2.4500000000000002</c:v>
                </c:pt>
                <c:pt idx="490">
                  <c:v>2.4550000000000001</c:v>
                </c:pt>
                <c:pt idx="491">
                  <c:v>2.46</c:v>
                </c:pt>
                <c:pt idx="492">
                  <c:v>2.4649999999999999</c:v>
                </c:pt>
                <c:pt idx="493">
                  <c:v>2.4700000000000002</c:v>
                </c:pt>
                <c:pt idx="494">
                  <c:v>2.4750000000000001</c:v>
                </c:pt>
                <c:pt idx="495">
                  <c:v>2.48</c:v>
                </c:pt>
                <c:pt idx="496">
                  <c:v>2.4849999999999999</c:v>
                </c:pt>
                <c:pt idx="497">
                  <c:v>2.4900000000000002</c:v>
                </c:pt>
                <c:pt idx="498">
                  <c:v>2.4950000000000001</c:v>
                </c:pt>
                <c:pt idx="499">
                  <c:v>2.5</c:v>
                </c:pt>
                <c:pt idx="500">
                  <c:v>2.5049999999999999</c:v>
                </c:pt>
                <c:pt idx="501">
                  <c:v>2.5099999999999998</c:v>
                </c:pt>
                <c:pt idx="502">
                  <c:v>2.5150000000000001</c:v>
                </c:pt>
                <c:pt idx="503">
                  <c:v>2.52</c:v>
                </c:pt>
                <c:pt idx="504">
                  <c:v>2.5249999999999999</c:v>
                </c:pt>
                <c:pt idx="505">
                  <c:v>2.5299999999999998</c:v>
                </c:pt>
                <c:pt idx="506">
                  <c:v>2.5350000000000001</c:v>
                </c:pt>
                <c:pt idx="507">
                  <c:v>2.54</c:v>
                </c:pt>
                <c:pt idx="508">
                  <c:v>2.5449999999999999</c:v>
                </c:pt>
                <c:pt idx="509">
                  <c:v>2.5499999999999998</c:v>
                </c:pt>
                <c:pt idx="510">
                  <c:v>2.5550000000000002</c:v>
                </c:pt>
                <c:pt idx="511">
                  <c:v>2.56</c:v>
                </c:pt>
                <c:pt idx="512">
                  <c:v>2.5649999999999999</c:v>
                </c:pt>
                <c:pt idx="513">
                  <c:v>2.57</c:v>
                </c:pt>
                <c:pt idx="514">
                  <c:v>2.5750000000000002</c:v>
                </c:pt>
                <c:pt idx="515">
                  <c:v>2.58</c:v>
                </c:pt>
                <c:pt idx="516">
                  <c:v>2.585</c:v>
                </c:pt>
                <c:pt idx="517">
                  <c:v>2.59</c:v>
                </c:pt>
                <c:pt idx="518">
                  <c:v>2.5950000000000002</c:v>
                </c:pt>
                <c:pt idx="519">
                  <c:v>2.6</c:v>
                </c:pt>
                <c:pt idx="520">
                  <c:v>2.605</c:v>
                </c:pt>
                <c:pt idx="521">
                  <c:v>2.61</c:v>
                </c:pt>
                <c:pt idx="522">
                  <c:v>2.6150000000000002</c:v>
                </c:pt>
                <c:pt idx="523">
                  <c:v>2.62</c:v>
                </c:pt>
                <c:pt idx="524">
                  <c:v>2.625</c:v>
                </c:pt>
                <c:pt idx="525">
                  <c:v>2.63</c:v>
                </c:pt>
                <c:pt idx="526">
                  <c:v>2.6349999999999998</c:v>
                </c:pt>
                <c:pt idx="527">
                  <c:v>2.64</c:v>
                </c:pt>
                <c:pt idx="528">
                  <c:v>2.645</c:v>
                </c:pt>
                <c:pt idx="529">
                  <c:v>2.65</c:v>
                </c:pt>
                <c:pt idx="530">
                  <c:v>2.6549999999999998</c:v>
                </c:pt>
                <c:pt idx="531">
                  <c:v>2.66</c:v>
                </c:pt>
                <c:pt idx="532">
                  <c:v>2.665</c:v>
                </c:pt>
                <c:pt idx="533">
                  <c:v>2.67</c:v>
                </c:pt>
                <c:pt idx="534">
                  <c:v>2.6749999999999998</c:v>
                </c:pt>
                <c:pt idx="535">
                  <c:v>2.68</c:v>
                </c:pt>
                <c:pt idx="536">
                  <c:v>2.6850000000000001</c:v>
                </c:pt>
                <c:pt idx="537">
                  <c:v>2.69</c:v>
                </c:pt>
                <c:pt idx="538">
                  <c:v>2.6949999999999998</c:v>
                </c:pt>
                <c:pt idx="539">
                  <c:v>2.7</c:v>
                </c:pt>
                <c:pt idx="540">
                  <c:v>2.7050000000000001</c:v>
                </c:pt>
                <c:pt idx="541">
                  <c:v>2.71</c:v>
                </c:pt>
                <c:pt idx="542">
                  <c:v>2.7149999999999999</c:v>
                </c:pt>
                <c:pt idx="543">
                  <c:v>2.72</c:v>
                </c:pt>
                <c:pt idx="544">
                  <c:v>2.7250000000000001</c:v>
                </c:pt>
                <c:pt idx="545">
                  <c:v>2.73</c:v>
                </c:pt>
                <c:pt idx="546">
                  <c:v>2.7349999999999999</c:v>
                </c:pt>
                <c:pt idx="547">
                  <c:v>2.74</c:v>
                </c:pt>
                <c:pt idx="548">
                  <c:v>2.7450000000000001</c:v>
                </c:pt>
                <c:pt idx="549">
                  <c:v>2.75</c:v>
                </c:pt>
                <c:pt idx="550">
                  <c:v>2.7549999999999999</c:v>
                </c:pt>
                <c:pt idx="551">
                  <c:v>2.76</c:v>
                </c:pt>
                <c:pt idx="552">
                  <c:v>2.7650000000000001</c:v>
                </c:pt>
                <c:pt idx="553">
                  <c:v>2.77</c:v>
                </c:pt>
                <c:pt idx="554">
                  <c:v>2.7749999999999999</c:v>
                </c:pt>
                <c:pt idx="555">
                  <c:v>2.78</c:v>
                </c:pt>
                <c:pt idx="556">
                  <c:v>2.7850000000000001</c:v>
                </c:pt>
                <c:pt idx="557">
                  <c:v>2.79</c:v>
                </c:pt>
                <c:pt idx="558">
                  <c:v>2.7949999999999999</c:v>
                </c:pt>
                <c:pt idx="559">
                  <c:v>2.8</c:v>
                </c:pt>
                <c:pt idx="560">
                  <c:v>2.8050000000000002</c:v>
                </c:pt>
                <c:pt idx="561">
                  <c:v>2.81</c:v>
                </c:pt>
                <c:pt idx="562">
                  <c:v>2.8149999999999999</c:v>
                </c:pt>
                <c:pt idx="563">
                  <c:v>2.82</c:v>
                </c:pt>
                <c:pt idx="564">
                  <c:v>2.8250000000000002</c:v>
                </c:pt>
                <c:pt idx="565">
                  <c:v>2.83</c:v>
                </c:pt>
                <c:pt idx="566">
                  <c:v>2.835</c:v>
                </c:pt>
                <c:pt idx="567">
                  <c:v>2.84</c:v>
                </c:pt>
                <c:pt idx="568">
                  <c:v>2.8450000000000002</c:v>
                </c:pt>
                <c:pt idx="569">
                  <c:v>2.85</c:v>
                </c:pt>
                <c:pt idx="570">
                  <c:v>2.855</c:v>
                </c:pt>
                <c:pt idx="571">
                  <c:v>2.86</c:v>
                </c:pt>
                <c:pt idx="572">
                  <c:v>2.8650000000000002</c:v>
                </c:pt>
                <c:pt idx="573">
                  <c:v>2.87</c:v>
                </c:pt>
                <c:pt idx="574">
                  <c:v>2.875</c:v>
                </c:pt>
                <c:pt idx="575">
                  <c:v>2.88</c:v>
                </c:pt>
                <c:pt idx="576">
                  <c:v>2.8849999999999998</c:v>
                </c:pt>
                <c:pt idx="577">
                  <c:v>2.89</c:v>
                </c:pt>
                <c:pt idx="578">
                  <c:v>2.895</c:v>
                </c:pt>
                <c:pt idx="579">
                  <c:v>2.9</c:v>
                </c:pt>
                <c:pt idx="580">
                  <c:v>2.9049999999999998</c:v>
                </c:pt>
                <c:pt idx="581">
                  <c:v>2.91</c:v>
                </c:pt>
                <c:pt idx="582">
                  <c:v>2.915</c:v>
                </c:pt>
                <c:pt idx="583">
                  <c:v>2.92</c:v>
                </c:pt>
                <c:pt idx="584">
                  <c:v>2.9249999999999998</c:v>
                </c:pt>
                <c:pt idx="585">
                  <c:v>2.93</c:v>
                </c:pt>
                <c:pt idx="586">
                  <c:v>2.9350000000000001</c:v>
                </c:pt>
                <c:pt idx="587">
                  <c:v>2.94</c:v>
                </c:pt>
                <c:pt idx="588">
                  <c:v>2.9449999999999998</c:v>
                </c:pt>
                <c:pt idx="589">
                  <c:v>2.95</c:v>
                </c:pt>
                <c:pt idx="590">
                  <c:v>2.9550000000000001</c:v>
                </c:pt>
                <c:pt idx="591">
                  <c:v>2.96</c:v>
                </c:pt>
                <c:pt idx="592">
                  <c:v>2.9649999999999999</c:v>
                </c:pt>
                <c:pt idx="593">
                  <c:v>2.97</c:v>
                </c:pt>
                <c:pt idx="594">
                  <c:v>2.9750000000000001</c:v>
                </c:pt>
                <c:pt idx="595">
                  <c:v>2.98</c:v>
                </c:pt>
                <c:pt idx="596">
                  <c:v>2.9849999999999999</c:v>
                </c:pt>
                <c:pt idx="597">
                  <c:v>2.99</c:v>
                </c:pt>
                <c:pt idx="598">
                  <c:v>2.9950000000000001</c:v>
                </c:pt>
                <c:pt idx="599">
                  <c:v>3</c:v>
                </c:pt>
                <c:pt idx="600">
                  <c:v>3.0049999999999999</c:v>
                </c:pt>
                <c:pt idx="601">
                  <c:v>3.01</c:v>
                </c:pt>
                <c:pt idx="602">
                  <c:v>3.0150000000000001</c:v>
                </c:pt>
                <c:pt idx="603">
                  <c:v>3.02</c:v>
                </c:pt>
                <c:pt idx="604">
                  <c:v>3.0249999999999999</c:v>
                </c:pt>
                <c:pt idx="605">
                  <c:v>3.03</c:v>
                </c:pt>
                <c:pt idx="606">
                  <c:v>3.0350000000000001</c:v>
                </c:pt>
                <c:pt idx="607">
                  <c:v>3.04</c:v>
                </c:pt>
                <c:pt idx="608">
                  <c:v>3.0449999999999999</c:v>
                </c:pt>
                <c:pt idx="609">
                  <c:v>3.05</c:v>
                </c:pt>
                <c:pt idx="610">
                  <c:v>3.0550000000000002</c:v>
                </c:pt>
                <c:pt idx="611">
                  <c:v>3.06</c:v>
                </c:pt>
                <c:pt idx="612">
                  <c:v>3.0649999999999999</c:v>
                </c:pt>
                <c:pt idx="613">
                  <c:v>3.07</c:v>
                </c:pt>
                <c:pt idx="614">
                  <c:v>3.0750000000000002</c:v>
                </c:pt>
                <c:pt idx="615">
                  <c:v>3.08</c:v>
                </c:pt>
                <c:pt idx="616">
                  <c:v>3.085</c:v>
                </c:pt>
                <c:pt idx="617">
                  <c:v>3.09</c:v>
                </c:pt>
                <c:pt idx="618">
                  <c:v>3.0950000000000002</c:v>
                </c:pt>
                <c:pt idx="619">
                  <c:v>3.1</c:v>
                </c:pt>
                <c:pt idx="620">
                  <c:v>3.105</c:v>
                </c:pt>
                <c:pt idx="621">
                  <c:v>3.11</c:v>
                </c:pt>
                <c:pt idx="622">
                  <c:v>3.1150000000000002</c:v>
                </c:pt>
                <c:pt idx="623">
                  <c:v>3.12</c:v>
                </c:pt>
                <c:pt idx="624">
                  <c:v>3.125</c:v>
                </c:pt>
                <c:pt idx="625">
                  <c:v>3.13</c:v>
                </c:pt>
                <c:pt idx="626">
                  <c:v>3.1349999999999998</c:v>
                </c:pt>
                <c:pt idx="627">
                  <c:v>3.14</c:v>
                </c:pt>
                <c:pt idx="628">
                  <c:v>3.145</c:v>
                </c:pt>
                <c:pt idx="629">
                  <c:v>3.15</c:v>
                </c:pt>
                <c:pt idx="630">
                  <c:v>3.1549999999999998</c:v>
                </c:pt>
                <c:pt idx="631">
                  <c:v>3.16</c:v>
                </c:pt>
                <c:pt idx="632">
                  <c:v>3.165</c:v>
                </c:pt>
                <c:pt idx="633">
                  <c:v>3.17</c:v>
                </c:pt>
                <c:pt idx="634">
                  <c:v>3.1749999999999998</c:v>
                </c:pt>
                <c:pt idx="635">
                  <c:v>3.18</c:v>
                </c:pt>
                <c:pt idx="636">
                  <c:v>3.1850000000000001</c:v>
                </c:pt>
                <c:pt idx="637">
                  <c:v>3.19</c:v>
                </c:pt>
                <c:pt idx="638">
                  <c:v>3.1949999999999998</c:v>
                </c:pt>
                <c:pt idx="639">
                  <c:v>3.2</c:v>
                </c:pt>
                <c:pt idx="640">
                  <c:v>3.2050000000000001</c:v>
                </c:pt>
                <c:pt idx="641">
                  <c:v>3.21</c:v>
                </c:pt>
                <c:pt idx="642">
                  <c:v>3.2149999999999999</c:v>
                </c:pt>
                <c:pt idx="643">
                  <c:v>3.22</c:v>
                </c:pt>
                <c:pt idx="644">
                  <c:v>3.2250000000000001</c:v>
                </c:pt>
                <c:pt idx="645">
                  <c:v>3.23</c:v>
                </c:pt>
                <c:pt idx="646">
                  <c:v>3.2349999999999999</c:v>
                </c:pt>
                <c:pt idx="647">
                  <c:v>3.24</c:v>
                </c:pt>
                <c:pt idx="648">
                  <c:v>3.2450000000000001</c:v>
                </c:pt>
                <c:pt idx="649">
                  <c:v>3.25</c:v>
                </c:pt>
                <c:pt idx="650">
                  <c:v>3.2549999999999999</c:v>
                </c:pt>
                <c:pt idx="651">
                  <c:v>3.26</c:v>
                </c:pt>
                <c:pt idx="652">
                  <c:v>3.2650000000000001</c:v>
                </c:pt>
                <c:pt idx="653">
                  <c:v>3.27</c:v>
                </c:pt>
                <c:pt idx="654">
                  <c:v>3.2749999999999999</c:v>
                </c:pt>
                <c:pt idx="655">
                  <c:v>3.28</c:v>
                </c:pt>
                <c:pt idx="656">
                  <c:v>3.2850000000000001</c:v>
                </c:pt>
                <c:pt idx="657">
                  <c:v>3.29</c:v>
                </c:pt>
                <c:pt idx="658">
                  <c:v>3.2949999999999999</c:v>
                </c:pt>
                <c:pt idx="659">
                  <c:v>3.3</c:v>
                </c:pt>
                <c:pt idx="660">
                  <c:v>3.3050000000000002</c:v>
                </c:pt>
                <c:pt idx="661">
                  <c:v>3.31</c:v>
                </c:pt>
                <c:pt idx="662">
                  <c:v>3.3149999999999999</c:v>
                </c:pt>
                <c:pt idx="663">
                  <c:v>3.32</c:v>
                </c:pt>
                <c:pt idx="664">
                  <c:v>3.3250000000000002</c:v>
                </c:pt>
                <c:pt idx="665">
                  <c:v>3.33</c:v>
                </c:pt>
                <c:pt idx="666">
                  <c:v>3.335</c:v>
                </c:pt>
                <c:pt idx="667">
                  <c:v>3.34</c:v>
                </c:pt>
                <c:pt idx="668">
                  <c:v>3.3450000000000002</c:v>
                </c:pt>
                <c:pt idx="669">
                  <c:v>3.35</c:v>
                </c:pt>
                <c:pt idx="670">
                  <c:v>3.355</c:v>
                </c:pt>
                <c:pt idx="671">
                  <c:v>3.36</c:v>
                </c:pt>
                <c:pt idx="672">
                  <c:v>3.3650000000000002</c:v>
                </c:pt>
                <c:pt idx="673">
                  <c:v>3.37</c:v>
                </c:pt>
                <c:pt idx="674">
                  <c:v>3.375</c:v>
                </c:pt>
                <c:pt idx="675">
                  <c:v>3.38</c:v>
                </c:pt>
                <c:pt idx="676">
                  <c:v>3.3849999999999998</c:v>
                </c:pt>
                <c:pt idx="677">
                  <c:v>3.39</c:v>
                </c:pt>
                <c:pt idx="678">
                  <c:v>3.395</c:v>
                </c:pt>
                <c:pt idx="679">
                  <c:v>3.4</c:v>
                </c:pt>
                <c:pt idx="680">
                  <c:v>3.4049999999999998</c:v>
                </c:pt>
                <c:pt idx="681">
                  <c:v>3.41</c:v>
                </c:pt>
                <c:pt idx="682">
                  <c:v>3.415</c:v>
                </c:pt>
                <c:pt idx="683">
                  <c:v>3.42</c:v>
                </c:pt>
                <c:pt idx="684">
                  <c:v>3.4249999999999998</c:v>
                </c:pt>
                <c:pt idx="685">
                  <c:v>3.43</c:v>
                </c:pt>
                <c:pt idx="686">
                  <c:v>3.4350000000000001</c:v>
                </c:pt>
                <c:pt idx="687">
                  <c:v>3.44</c:v>
                </c:pt>
                <c:pt idx="688">
                  <c:v>3.4449999999999998</c:v>
                </c:pt>
                <c:pt idx="689">
                  <c:v>3.45</c:v>
                </c:pt>
                <c:pt idx="690">
                  <c:v>3.4550000000000001</c:v>
                </c:pt>
                <c:pt idx="691">
                  <c:v>3.46</c:v>
                </c:pt>
                <c:pt idx="692">
                  <c:v>3.4649999999999999</c:v>
                </c:pt>
                <c:pt idx="693">
                  <c:v>3.47</c:v>
                </c:pt>
                <c:pt idx="694">
                  <c:v>3.4750000000000001</c:v>
                </c:pt>
                <c:pt idx="695">
                  <c:v>3.48</c:v>
                </c:pt>
                <c:pt idx="696">
                  <c:v>3.4849999999999999</c:v>
                </c:pt>
                <c:pt idx="697">
                  <c:v>3.49</c:v>
                </c:pt>
                <c:pt idx="698">
                  <c:v>3.4950000000000001</c:v>
                </c:pt>
                <c:pt idx="699">
                  <c:v>3.5</c:v>
                </c:pt>
                <c:pt idx="700">
                  <c:v>3.5049999999999999</c:v>
                </c:pt>
                <c:pt idx="701">
                  <c:v>3.51</c:v>
                </c:pt>
                <c:pt idx="702">
                  <c:v>3.5150000000000001</c:v>
                </c:pt>
                <c:pt idx="703">
                  <c:v>3.52</c:v>
                </c:pt>
                <c:pt idx="704">
                  <c:v>3.5249999999999999</c:v>
                </c:pt>
                <c:pt idx="705">
                  <c:v>3.53</c:v>
                </c:pt>
                <c:pt idx="706">
                  <c:v>3.5350000000000001</c:v>
                </c:pt>
                <c:pt idx="707">
                  <c:v>3.54</c:v>
                </c:pt>
                <c:pt idx="708">
                  <c:v>3.5449999999999999</c:v>
                </c:pt>
                <c:pt idx="709">
                  <c:v>3.55</c:v>
                </c:pt>
                <c:pt idx="710">
                  <c:v>3.5550000000000002</c:v>
                </c:pt>
                <c:pt idx="711">
                  <c:v>3.56</c:v>
                </c:pt>
                <c:pt idx="712">
                  <c:v>3.5649999999999999</c:v>
                </c:pt>
                <c:pt idx="713">
                  <c:v>3.57</c:v>
                </c:pt>
                <c:pt idx="714">
                  <c:v>3.5750000000000002</c:v>
                </c:pt>
                <c:pt idx="715">
                  <c:v>3.58</c:v>
                </c:pt>
                <c:pt idx="716">
                  <c:v>3.585</c:v>
                </c:pt>
                <c:pt idx="717">
                  <c:v>3.59</c:v>
                </c:pt>
                <c:pt idx="718">
                  <c:v>3.5950000000000002</c:v>
                </c:pt>
                <c:pt idx="719">
                  <c:v>3.6</c:v>
                </c:pt>
                <c:pt idx="720">
                  <c:v>3.605</c:v>
                </c:pt>
                <c:pt idx="721">
                  <c:v>3.61</c:v>
                </c:pt>
                <c:pt idx="722">
                  <c:v>3.6150000000000002</c:v>
                </c:pt>
                <c:pt idx="723">
                  <c:v>3.62</c:v>
                </c:pt>
                <c:pt idx="724">
                  <c:v>3.625</c:v>
                </c:pt>
                <c:pt idx="725">
                  <c:v>3.63</c:v>
                </c:pt>
                <c:pt idx="726">
                  <c:v>3.6349999999999998</c:v>
                </c:pt>
                <c:pt idx="727">
                  <c:v>3.64</c:v>
                </c:pt>
                <c:pt idx="728">
                  <c:v>3.645</c:v>
                </c:pt>
                <c:pt idx="729">
                  <c:v>3.65</c:v>
                </c:pt>
                <c:pt idx="730">
                  <c:v>3.6549999999999998</c:v>
                </c:pt>
                <c:pt idx="731">
                  <c:v>3.66</c:v>
                </c:pt>
                <c:pt idx="732">
                  <c:v>3.665</c:v>
                </c:pt>
                <c:pt idx="733">
                  <c:v>3.67</c:v>
                </c:pt>
                <c:pt idx="734">
                  <c:v>3.6749999999999998</c:v>
                </c:pt>
                <c:pt idx="735">
                  <c:v>3.68</c:v>
                </c:pt>
                <c:pt idx="736">
                  <c:v>3.6850000000000001</c:v>
                </c:pt>
                <c:pt idx="737">
                  <c:v>3.69</c:v>
                </c:pt>
                <c:pt idx="738">
                  <c:v>3.6949999999999998</c:v>
                </c:pt>
                <c:pt idx="739">
                  <c:v>3.7</c:v>
                </c:pt>
                <c:pt idx="740">
                  <c:v>3.7050000000000001</c:v>
                </c:pt>
                <c:pt idx="741">
                  <c:v>3.71</c:v>
                </c:pt>
                <c:pt idx="742">
                  <c:v>3.7149999999999999</c:v>
                </c:pt>
                <c:pt idx="743">
                  <c:v>3.72</c:v>
                </c:pt>
                <c:pt idx="744">
                  <c:v>3.7250000000000001</c:v>
                </c:pt>
                <c:pt idx="745">
                  <c:v>3.73</c:v>
                </c:pt>
                <c:pt idx="746">
                  <c:v>3.7349999999999999</c:v>
                </c:pt>
                <c:pt idx="747">
                  <c:v>3.74</c:v>
                </c:pt>
                <c:pt idx="748">
                  <c:v>3.7450000000000001</c:v>
                </c:pt>
                <c:pt idx="749">
                  <c:v>3.75</c:v>
                </c:pt>
                <c:pt idx="750">
                  <c:v>3.7549999999999999</c:v>
                </c:pt>
                <c:pt idx="751">
                  <c:v>3.76</c:v>
                </c:pt>
                <c:pt idx="752">
                  <c:v>3.7650000000000001</c:v>
                </c:pt>
                <c:pt idx="753">
                  <c:v>3.77</c:v>
                </c:pt>
                <c:pt idx="754">
                  <c:v>3.7749999999999999</c:v>
                </c:pt>
                <c:pt idx="755">
                  <c:v>3.78</c:v>
                </c:pt>
                <c:pt idx="756">
                  <c:v>3.7850000000000001</c:v>
                </c:pt>
                <c:pt idx="757">
                  <c:v>3.79</c:v>
                </c:pt>
                <c:pt idx="758">
                  <c:v>3.7949999999999999</c:v>
                </c:pt>
                <c:pt idx="759">
                  <c:v>3.8</c:v>
                </c:pt>
                <c:pt idx="760">
                  <c:v>3.8050000000000002</c:v>
                </c:pt>
                <c:pt idx="761">
                  <c:v>3.81</c:v>
                </c:pt>
                <c:pt idx="762">
                  <c:v>3.8149999999999999</c:v>
                </c:pt>
                <c:pt idx="763">
                  <c:v>3.82</c:v>
                </c:pt>
                <c:pt idx="764">
                  <c:v>3.8250000000000002</c:v>
                </c:pt>
                <c:pt idx="765">
                  <c:v>3.83</c:v>
                </c:pt>
                <c:pt idx="766">
                  <c:v>3.835</c:v>
                </c:pt>
                <c:pt idx="767">
                  <c:v>3.84</c:v>
                </c:pt>
                <c:pt idx="768">
                  <c:v>3.8450000000000002</c:v>
                </c:pt>
                <c:pt idx="769">
                  <c:v>3.85</c:v>
                </c:pt>
                <c:pt idx="770">
                  <c:v>3.855</c:v>
                </c:pt>
                <c:pt idx="771">
                  <c:v>3.86</c:v>
                </c:pt>
                <c:pt idx="772">
                  <c:v>3.8650000000000002</c:v>
                </c:pt>
                <c:pt idx="773">
                  <c:v>3.87</c:v>
                </c:pt>
                <c:pt idx="774">
                  <c:v>3.875</c:v>
                </c:pt>
                <c:pt idx="775">
                  <c:v>3.88</c:v>
                </c:pt>
                <c:pt idx="776">
                  <c:v>3.8849999999999998</c:v>
                </c:pt>
                <c:pt idx="777">
                  <c:v>3.89</c:v>
                </c:pt>
                <c:pt idx="778">
                  <c:v>3.895</c:v>
                </c:pt>
                <c:pt idx="779">
                  <c:v>3.9</c:v>
                </c:pt>
                <c:pt idx="780">
                  <c:v>3.9049999999999998</c:v>
                </c:pt>
                <c:pt idx="781">
                  <c:v>3.91</c:v>
                </c:pt>
                <c:pt idx="782">
                  <c:v>3.915</c:v>
                </c:pt>
                <c:pt idx="783">
                  <c:v>3.92</c:v>
                </c:pt>
                <c:pt idx="784">
                  <c:v>3.9249999999999998</c:v>
                </c:pt>
                <c:pt idx="785">
                  <c:v>3.93</c:v>
                </c:pt>
                <c:pt idx="786">
                  <c:v>3.9350000000000001</c:v>
                </c:pt>
                <c:pt idx="787">
                  <c:v>3.94</c:v>
                </c:pt>
                <c:pt idx="788">
                  <c:v>3.9449999999999998</c:v>
                </c:pt>
                <c:pt idx="789">
                  <c:v>3.95</c:v>
                </c:pt>
                <c:pt idx="790">
                  <c:v>3.9550000000000001</c:v>
                </c:pt>
                <c:pt idx="791">
                  <c:v>3.96</c:v>
                </c:pt>
                <c:pt idx="792">
                  <c:v>3.9649999999999999</c:v>
                </c:pt>
                <c:pt idx="793">
                  <c:v>3.97</c:v>
                </c:pt>
                <c:pt idx="794">
                  <c:v>3.9750000000000001</c:v>
                </c:pt>
                <c:pt idx="795">
                  <c:v>3.98</c:v>
                </c:pt>
                <c:pt idx="796">
                  <c:v>3.9849999999999999</c:v>
                </c:pt>
                <c:pt idx="797">
                  <c:v>3.99</c:v>
                </c:pt>
                <c:pt idx="798">
                  <c:v>3.9950000000000001</c:v>
                </c:pt>
                <c:pt idx="799">
                  <c:v>4</c:v>
                </c:pt>
                <c:pt idx="800">
                  <c:v>4.0049999999999999</c:v>
                </c:pt>
              </c:numCache>
            </c:numRef>
          </c:xVal>
          <c:yVal>
            <c:numRef>
              <c:f>FSI_com!$O$3:$O$803</c:f>
              <c:numCache>
                <c:formatCode>General</c:formatCode>
                <c:ptCount val="801"/>
                <c:pt idx="0">
                  <c:v>14.7</c:v>
                </c:pt>
                <c:pt idx="1">
                  <c:v>14.699</c:v>
                </c:pt>
                <c:pt idx="2">
                  <c:v>14.699</c:v>
                </c:pt>
                <c:pt idx="3">
                  <c:v>14.699</c:v>
                </c:pt>
                <c:pt idx="4">
                  <c:v>14.699</c:v>
                </c:pt>
                <c:pt idx="5">
                  <c:v>14.699</c:v>
                </c:pt>
                <c:pt idx="6">
                  <c:v>14.699</c:v>
                </c:pt>
                <c:pt idx="7">
                  <c:v>14.699</c:v>
                </c:pt>
                <c:pt idx="8">
                  <c:v>14.699</c:v>
                </c:pt>
                <c:pt idx="9">
                  <c:v>14.699</c:v>
                </c:pt>
                <c:pt idx="10">
                  <c:v>14.699</c:v>
                </c:pt>
                <c:pt idx="11">
                  <c:v>14.699</c:v>
                </c:pt>
                <c:pt idx="12">
                  <c:v>14.699</c:v>
                </c:pt>
                <c:pt idx="13">
                  <c:v>14.699</c:v>
                </c:pt>
                <c:pt idx="14">
                  <c:v>14.699</c:v>
                </c:pt>
                <c:pt idx="15">
                  <c:v>14.699</c:v>
                </c:pt>
                <c:pt idx="16">
                  <c:v>14.699</c:v>
                </c:pt>
                <c:pt idx="17">
                  <c:v>14.699</c:v>
                </c:pt>
                <c:pt idx="18">
                  <c:v>14.699</c:v>
                </c:pt>
                <c:pt idx="19">
                  <c:v>14.699</c:v>
                </c:pt>
                <c:pt idx="20">
                  <c:v>14.699</c:v>
                </c:pt>
                <c:pt idx="21">
                  <c:v>14.699</c:v>
                </c:pt>
                <c:pt idx="22">
                  <c:v>14.699</c:v>
                </c:pt>
                <c:pt idx="23">
                  <c:v>14.699</c:v>
                </c:pt>
                <c:pt idx="24">
                  <c:v>14.699</c:v>
                </c:pt>
                <c:pt idx="25">
                  <c:v>14.699</c:v>
                </c:pt>
                <c:pt idx="26">
                  <c:v>14.699</c:v>
                </c:pt>
                <c:pt idx="27">
                  <c:v>14.699</c:v>
                </c:pt>
                <c:pt idx="28">
                  <c:v>14.699</c:v>
                </c:pt>
                <c:pt idx="29">
                  <c:v>14.699</c:v>
                </c:pt>
                <c:pt idx="30">
                  <c:v>14.699</c:v>
                </c:pt>
                <c:pt idx="31">
                  <c:v>14.699</c:v>
                </c:pt>
                <c:pt idx="32">
                  <c:v>14.699</c:v>
                </c:pt>
                <c:pt idx="33">
                  <c:v>14.699</c:v>
                </c:pt>
                <c:pt idx="34">
                  <c:v>14.699</c:v>
                </c:pt>
                <c:pt idx="35">
                  <c:v>14.699</c:v>
                </c:pt>
                <c:pt idx="36">
                  <c:v>14.699</c:v>
                </c:pt>
                <c:pt idx="37">
                  <c:v>14.7</c:v>
                </c:pt>
                <c:pt idx="38">
                  <c:v>14.7</c:v>
                </c:pt>
                <c:pt idx="39">
                  <c:v>14.7</c:v>
                </c:pt>
                <c:pt idx="40">
                  <c:v>14.704000000000001</c:v>
                </c:pt>
                <c:pt idx="41">
                  <c:v>14.717000000000001</c:v>
                </c:pt>
                <c:pt idx="42">
                  <c:v>14.737</c:v>
                </c:pt>
                <c:pt idx="43">
                  <c:v>14.760999999999999</c:v>
                </c:pt>
                <c:pt idx="44">
                  <c:v>14.79</c:v>
                </c:pt>
                <c:pt idx="45">
                  <c:v>14.827</c:v>
                </c:pt>
                <c:pt idx="46">
                  <c:v>14.872999999999999</c:v>
                </c:pt>
                <c:pt idx="47">
                  <c:v>14.923999999999999</c:v>
                </c:pt>
                <c:pt idx="48">
                  <c:v>14.98</c:v>
                </c:pt>
                <c:pt idx="49">
                  <c:v>15.044</c:v>
                </c:pt>
                <c:pt idx="50">
                  <c:v>15.115</c:v>
                </c:pt>
                <c:pt idx="51">
                  <c:v>15.192</c:v>
                </c:pt>
                <c:pt idx="52">
                  <c:v>15.276</c:v>
                </c:pt>
                <c:pt idx="53">
                  <c:v>15.366</c:v>
                </c:pt>
                <c:pt idx="54">
                  <c:v>15.464</c:v>
                </c:pt>
                <c:pt idx="55">
                  <c:v>15.568</c:v>
                </c:pt>
                <c:pt idx="56">
                  <c:v>15.678000000000001</c:v>
                </c:pt>
                <c:pt idx="57">
                  <c:v>15.795</c:v>
                </c:pt>
                <c:pt idx="58">
                  <c:v>15.919</c:v>
                </c:pt>
                <c:pt idx="59">
                  <c:v>16.05</c:v>
                </c:pt>
                <c:pt idx="60">
                  <c:v>16.187000000000001</c:v>
                </c:pt>
                <c:pt idx="61">
                  <c:v>16.331</c:v>
                </c:pt>
                <c:pt idx="62">
                  <c:v>16.481999999999999</c:v>
                </c:pt>
                <c:pt idx="63">
                  <c:v>16.64</c:v>
                </c:pt>
                <c:pt idx="64">
                  <c:v>16.803999999999998</c:v>
                </c:pt>
                <c:pt idx="65">
                  <c:v>16.975999999999999</c:v>
                </c:pt>
                <c:pt idx="66">
                  <c:v>17.155000000000001</c:v>
                </c:pt>
                <c:pt idx="67">
                  <c:v>17.34</c:v>
                </c:pt>
                <c:pt idx="68">
                  <c:v>17.533000000000001</c:v>
                </c:pt>
                <c:pt idx="69">
                  <c:v>17.733000000000001</c:v>
                </c:pt>
                <c:pt idx="70">
                  <c:v>17.940000000000001</c:v>
                </c:pt>
                <c:pt idx="71">
                  <c:v>18.155000000000001</c:v>
                </c:pt>
                <c:pt idx="72">
                  <c:v>18.378</c:v>
                </c:pt>
                <c:pt idx="73">
                  <c:v>18.608000000000001</c:v>
                </c:pt>
                <c:pt idx="74">
                  <c:v>18.846</c:v>
                </c:pt>
                <c:pt idx="75">
                  <c:v>19.091999999999999</c:v>
                </c:pt>
                <c:pt idx="76">
                  <c:v>19.347000000000001</c:v>
                </c:pt>
                <c:pt idx="77">
                  <c:v>19.61</c:v>
                </c:pt>
                <c:pt idx="78">
                  <c:v>19.881</c:v>
                </c:pt>
                <c:pt idx="79">
                  <c:v>20.161999999999999</c:v>
                </c:pt>
                <c:pt idx="80">
                  <c:v>20.452000000000002</c:v>
                </c:pt>
                <c:pt idx="81">
                  <c:v>20.751000000000001</c:v>
                </c:pt>
                <c:pt idx="82">
                  <c:v>21.061</c:v>
                </c:pt>
                <c:pt idx="83">
                  <c:v>21.38</c:v>
                </c:pt>
                <c:pt idx="84">
                  <c:v>21.71</c:v>
                </c:pt>
                <c:pt idx="85">
                  <c:v>22.050999999999998</c:v>
                </c:pt>
                <c:pt idx="86">
                  <c:v>22.402999999999999</c:v>
                </c:pt>
                <c:pt idx="87">
                  <c:v>22.766999999999999</c:v>
                </c:pt>
                <c:pt idx="88">
                  <c:v>23.143999999999998</c:v>
                </c:pt>
                <c:pt idx="89">
                  <c:v>23.533000000000001</c:v>
                </c:pt>
                <c:pt idx="90">
                  <c:v>23.934999999999999</c:v>
                </c:pt>
                <c:pt idx="91">
                  <c:v>24.350999999999999</c:v>
                </c:pt>
                <c:pt idx="92">
                  <c:v>24.782</c:v>
                </c:pt>
                <c:pt idx="93">
                  <c:v>25.227</c:v>
                </c:pt>
                <c:pt idx="94">
                  <c:v>25.687999999999999</c:v>
                </c:pt>
                <c:pt idx="95">
                  <c:v>26.166</c:v>
                </c:pt>
                <c:pt idx="96">
                  <c:v>26.661999999999999</c:v>
                </c:pt>
                <c:pt idx="97">
                  <c:v>27.175000000000001</c:v>
                </c:pt>
                <c:pt idx="98">
                  <c:v>27.707000000000001</c:v>
                </c:pt>
                <c:pt idx="99">
                  <c:v>28.259</c:v>
                </c:pt>
                <c:pt idx="100">
                  <c:v>28.832999999999998</c:v>
                </c:pt>
                <c:pt idx="101">
                  <c:v>29.428999999999998</c:v>
                </c:pt>
                <c:pt idx="102">
                  <c:v>30.047999999999998</c:v>
                </c:pt>
                <c:pt idx="103">
                  <c:v>30.690999999999999</c:v>
                </c:pt>
                <c:pt idx="104">
                  <c:v>31.36</c:v>
                </c:pt>
                <c:pt idx="105">
                  <c:v>32.058</c:v>
                </c:pt>
                <c:pt idx="106">
                  <c:v>32.783999999999999</c:v>
                </c:pt>
                <c:pt idx="107">
                  <c:v>33.54</c:v>
                </c:pt>
                <c:pt idx="108">
                  <c:v>34.329000000000001</c:v>
                </c:pt>
                <c:pt idx="109">
                  <c:v>35.152999999999999</c:v>
                </c:pt>
                <c:pt idx="110">
                  <c:v>36.014000000000003</c:v>
                </c:pt>
                <c:pt idx="111">
                  <c:v>36.914000000000001</c:v>
                </c:pt>
                <c:pt idx="112">
                  <c:v>37.853999999999999</c:v>
                </c:pt>
                <c:pt idx="113">
                  <c:v>38.838999999999999</c:v>
                </c:pt>
                <c:pt idx="114">
                  <c:v>39.871000000000002</c:v>
                </c:pt>
                <c:pt idx="115">
                  <c:v>40.954999999999998</c:v>
                </c:pt>
                <c:pt idx="116">
                  <c:v>42.09</c:v>
                </c:pt>
                <c:pt idx="117">
                  <c:v>43.283000000000001</c:v>
                </c:pt>
                <c:pt idx="118">
                  <c:v>44.539000000000001</c:v>
                </c:pt>
                <c:pt idx="119">
                  <c:v>45.860999999999997</c:v>
                </c:pt>
                <c:pt idx="120">
                  <c:v>47.253999999999998</c:v>
                </c:pt>
                <c:pt idx="121">
                  <c:v>48.722000000000001</c:v>
                </c:pt>
                <c:pt idx="122">
                  <c:v>50.271999999999998</c:v>
                </c:pt>
                <c:pt idx="123">
                  <c:v>51.911000000000001</c:v>
                </c:pt>
                <c:pt idx="124">
                  <c:v>53.646000000000001</c:v>
                </c:pt>
                <c:pt idx="125">
                  <c:v>55.484000000000002</c:v>
                </c:pt>
                <c:pt idx="126">
                  <c:v>57.433</c:v>
                </c:pt>
                <c:pt idx="127">
                  <c:v>59.503</c:v>
                </c:pt>
                <c:pt idx="128">
                  <c:v>61.704999999999998</c:v>
                </c:pt>
                <c:pt idx="129">
                  <c:v>64.048000000000002</c:v>
                </c:pt>
                <c:pt idx="130">
                  <c:v>66.545000000000002</c:v>
                </c:pt>
                <c:pt idx="131">
                  <c:v>69.210999999999999</c:v>
                </c:pt>
                <c:pt idx="132">
                  <c:v>72.058999999999997</c:v>
                </c:pt>
                <c:pt idx="133">
                  <c:v>75.105000000000004</c:v>
                </c:pt>
                <c:pt idx="134">
                  <c:v>78.367999999999995</c:v>
                </c:pt>
                <c:pt idx="135">
                  <c:v>81.867000000000004</c:v>
                </c:pt>
                <c:pt idx="136">
                  <c:v>85.622</c:v>
                </c:pt>
                <c:pt idx="137">
                  <c:v>89.656000000000006</c:v>
                </c:pt>
                <c:pt idx="138">
                  <c:v>93.992999999999995</c:v>
                </c:pt>
                <c:pt idx="139">
                  <c:v>98.658000000000001</c:v>
                </c:pt>
                <c:pt idx="140">
                  <c:v>103.67700000000001</c:v>
                </c:pt>
                <c:pt idx="141">
                  <c:v>109.077</c:v>
                </c:pt>
                <c:pt idx="142">
                  <c:v>114.884</c:v>
                </c:pt>
                <c:pt idx="143">
                  <c:v>121.121</c:v>
                </c:pt>
                <c:pt idx="144">
                  <c:v>127.809</c:v>
                </c:pt>
                <c:pt idx="145">
                  <c:v>134.96</c:v>
                </c:pt>
                <c:pt idx="146">
                  <c:v>142.577</c:v>
                </c:pt>
                <c:pt idx="147">
                  <c:v>150.648</c:v>
                </c:pt>
                <c:pt idx="148">
                  <c:v>159.137</c:v>
                </c:pt>
                <c:pt idx="149">
                  <c:v>167.98500000000001</c:v>
                </c:pt>
                <c:pt idx="150">
                  <c:v>177.09100000000001</c:v>
                </c:pt>
                <c:pt idx="151">
                  <c:v>186.316</c:v>
                </c:pt>
                <c:pt idx="152">
                  <c:v>195.46899999999999</c:v>
                </c:pt>
                <c:pt idx="153">
                  <c:v>204.31</c:v>
                </c:pt>
                <c:pt idx="154">
                  <c:v>212.55199999999999</c:v>
                </c:pt>
                <c:pt idx="155">
                  <c:v>219.876</c:v>
                </c:pt>
                <c:pt idx="156">
                  <c:v>225.953</c:v>
                </c:pt>
                <c:pt idx="157">
                  <c:v>230.47900000000001</c:v>
                </c:pt>
                <c:pt idx="158">
                  <c:v>233.20400000000001</c:v>
                </c:pt>
                <c:pt idx="159">
                  <c:v>233.935</c:v>
                </c:pt>
                <c:pt idx="160">
                  <c:v>232.76</c:v>
                </c:pt>
                <c:pt idx="161">
                  <c:v>229.58199999999999</c:v>
                </c:pt>
                <c:pt idx="162">
                  <c:v>224.72399999999999</c:v>
                </c:pt>
                <c:pt idx="163">
                  <c:v>218.43799999999999</c:v>
                </c:pt>
                <c:pt idx="164">
                  <c:v>211.06700000000001</c:v>
                </c:pt>
                <c:pt idx="165">
                  <c:v>202.95400000000001</c:v>
                </c:pt>
                <c:pt idx="166">
                  <c:v>194.411</c:v>
                </c:pt>
                <c:pt idx="167">
                  <c:v>185.71</c:v>
                </c:pt>
                <c:pt idx="168">
                  <c:v>177.06800000000001</c:v>
                </c:pt>
                <c:pt idx="169">
                  <c:v>168.649</c:v>
                </c:pt>
                <c:pt idx="170">
                  <c:v>160.56800000000001</c:v>
                </c:pt>
                <c:pt idx="171">
                  <c:v>152.89699999999999</c:v>
                </c:pt>
                <c:pt idx="172">
                  <c:v>145.68</c:v>
                </c:pt>
                <c:pt idx="173">
                  <c:v>138.93100000000001</c:v>
                </c:pt>
                <c:pt idx="174">
                  <c:v>132.65199999999999</c:v>
                </c:pt>
                <c:pt idx="175">
                  <c:v>126.82899999999999</c:v>
                </c:pt>
                <c:pt idx="176">
                  <c:v>121.44199999999999</c:v>
                </c:pt>
                <c:pt idx="177">
                  <c:v>116.468</c:v>
                </c:pt>
                <c:pt idx="178">
                  <c:v>111.878</c:v>
                </c:pt>
                <c:pt idx="179">
                  <c:v>107.646</c:v>
                </c:pt>
                <c:pt idx="180">
                  <c:v>103.744</c:v>
                </c:pt>
                <c:pt idx="181">
                  <c:v>100.146</c:v>
                </c:pt>
                <c:pt idx="182">
                  <c:v>96.828999999999994</c:v>
                </c:pt>
                <c:pt idx="183">
                  <c:v>93.768000000000001</c:v>
                </c:pt>
                <c:pt idx="184">
                  <c:v>90.944000000000003</c:v>
                </c:pt>
                <c:pt idx="185">
                  <c:v>88.335999999999999</c:v>
                </c:pt>
                <c:pt idx="186">
                  <c:v>85.927000000000007</c:v>
                </c:pt>
                <c:pt idx="187">
                  <c:v>83.7</c:v>
                </c:pt>
                <c:pt idx="188">
                  <c:v>81.641999999999996</c:v>
                </c:pt>
                <c:pt idx="189">
                  <c:v>79.739999999999995</c:v>
                </c:pt>
                <c:pt idx="190">
                  <c:v>77.98</c:v>
                </c:pt>
                <c:pt idx="191">
                  <c:v>76.352999999999994</c:v>
                </c:pt>
                <c:pt idx="192">
                  <c:v>74.849000000000004</c:v>
                </c:pt>
                <c:pt idx="193">
                  <c:v>73.457999999999998</c:v>
                </c:pt>
                <c:pt idx="194">
                  <c:v>72.174000000000007</c:v>
                </c:pt>
                <c:pt idx="195">
                  <c:v>70.989000000000004</c:v>
                </c:pt>
                <c:pt idx="196">
                  <c:v>69.896000000000001</c:v>
                </c:pt>
                <c:pt idx="197">
                  <c:v>68.891000000000005</c:v>
                </c:pt>
                <c:pt idx="198">
                  <c:v>67.965999999999994</c:v>
                </c:pt>
                <c:pt idx="199">
                  <c:v>67.119</c:v>
                </c:pt>
                <c:pt idx="200">
                  <c:v>66.344999999999999</c:v>
                </c:pt>
                <c:pt idx="201">
                  <c:v>65.638999999999996</c:v>
                </c:pt>
                <c:pt idx="202">
                  <c:v>65</c:v>
                </c:pt>
                <c:pt idx="203">
                  <c:v>64.421999999999997</c:v>
                </c:pt>
                <c:pt idx="204">
                  <c:v>63.905000000000001</c:v>
                </c:pt>
                <c:pt idx="205">
                  <c:v>63.445</c:v>
                </c:pt>
                <c:pt idx="206">
                  <c:v>63.040999999999997</c:v>
                </c:pt>
                <c:pt idx="207">
                  <c:v>62.691000000000003</c:v>
                </c:pt>
                <c:pt idx="208">
                  <c:v>62.392000000000003</c:v>
                </c:pt>
                <c:pt idx="209">
                  <c:v>62.145000000000003</c:v>
                </c:pt>
                <c:pt idx="210">
                  <c:v>61.947000000000003</c:v>
                </c:pt>
                <c:pt idx="211">
                  <c:v>61.798000000000002</c:v>
                </c:pt>
                <c:pt idx="212">
                  <c:v>61.697000000000003</c:v>
                </c:pt>
                <c:pt idx="213">
                  <c:v>61.645000000000003</c:v>
                </c:pt>
                <c:pt idx="214">
                  <c:v>61.637999999999998</c:v>
                </c:pt>
                <c:pt idx="215">
                  <c:v>61.68</c:v>
                </c:pt>
                <c:pt idx="216">
                  <c:v>61.768999999999998</c:v>
                </c:pt>
                <c:pt idx="217">
                  <c:v>61.905999999999999</c:v>
                </c:pt>
                <c:pt idx="218">
                  <c:v>62.091999999999999</c:v>
                </c:pt>
                <c:pt idx="219">
                  <c:v>62.325000000000003</c:v>
                </c:pt>
                <c:pt idx="220">
                  <c:v>62.606000000000002</c:v>
                </c:pt>
                <c:pt idx="221">
                  <c:v>62.936</c:v>
                </c:pt>
                <c:pt idx="222">
                  <c:v>63.316000000000003</c:v>
                </c:pt>
                <c:pt idx="223">
                  <c:v>63.747</c:v>
                </c:pt>
                <c:pt idx="224">
                  <c:v>64.230999999999995</c:v>
                </c:pt>
                <c:pt idx="225">
                  <c:v>64.765000000000001</c:v>
                </c:pt>
                <c:pt idx="226">
                  <c:v>65.349999999999994</c:v>
                </c:pt>
                <c:pt idx="227">
                  <c:v>65.991</c:v>
                </c:pt>
                <c:pt idx="228">
                  <c:v>66.69</c:v>
                </c:pt>
                <c:pt idx="229">
                  <c:v>67.445999999999998</c:v>
                </c:pt>
                <c:pt idx="230">
                  <c:v>68.257000000000005</c:v>
                </c:pt>
                <c:pt idx="231">
                  <c:v>69.128</c:v>
                </c:pt>
                <c:pt idx="232">
                  <c:v>70.063000000000002</c:v>
                </c:pt>
                <c:pt idx="233">
                  <c:v>71.063999999999993</c:v>
                </c:pt>
                <c:pt idx="234">
                  <c:v>72.128</c:v>
                </c:pt>
                <c:pt idx="235">
                  <c:v>73.256</c:v>
                </c:pt>
                <c:pt idx="236">
                  <c:v>74.454999999999998</c:v>
                </c:pt>
                <c:pt idx="237">
                  <c:v>75.728999999999999</c:v>
                </c:pt>
                <c:pt idx="238">
                  <c:v>77.076999999999998</c:v>
                </c:pt>
                <c:pt idx="239">
                  <c:v>78.498999999999995</c:v>
                </c:pt>
                <c:pt idx="240">
                  <c:v>79.997</c:v>
                </c:pt>
                <c:pt idx="241">
                  <c:v>81.58</c:v>
                </c:pt>
                <c:pt idx="242">
                  <c:v>83.248000000000005</c:v>
                </c:pt>
                <c:pt idx="243">
                  <c:v>85.001000000000005</c:v>
                </c:pt>
                <c:pt idx="244">
                  <c:v>86.837999999999994</c:v>
                </c:pt>
                <c:pt idx="245">
                  <c:v>88.766000000000005</c:v>
                </c:pt>
                <c:pt idx="246">
                  <c:v>90.787000000000006</c:v>
                </c:pt>
                <c:pt idx="247">
                  <c:v>92.903000000000006</c:v>
                </c:pt>
                <c:pt idx="248">
                  <c:v>95.111000000000004</c:v>
                </c:pt>
                <c:pt idx="249">
                  <c:v>97.412000000000006</c:v>
                </c:pt>
                <c:pt idx="250">
                  <c:v>99.808000000000007</c:v>
                </c:pt>
                <c:pt idx="251">
                  <c:v>102.29900000000001</c:v>
                </c:pt>
                <c:pt idx="252">
                  <c:v>104.88</c:v>
                </c:pt>
                <c:pt idx="253">
                  <c:v>107.548</c:v>
                </c:pt>
                <c:pt idx="254">
                  <c:v>110.29900000000001</c:v>
                </c:pt>
                <c:pt idx="255">
                  <c:v>113.127</c:v>
                </c:pt>
                <c:pt idx="256">
                  <c:v>116.023</c:v>
                </c:pt>
                <c:pt idx="257">
                  <c:v>118.976</c:v>
                </c:pt>
                <c:pt idx="258">
                  <c:v>121.974</c:v>
                </c:pt>
                <c:pt idx="259">
                  <c:v>125.001</c:v>
                </c:pt>
                <c:pt idx="260">
                  <c:v>128.03800000000001</c:v>
                </c:pt>
                <c:pt idx="261">
                  <c:v>131.06399999999999</c:v>
                </c:pt>
                <c:pt idx="262">
                  <c:v>134.05600000000001</c:v>
                </c:pt>
                <c:pt idx="263">
                  <c:v>136.98599999999999</c:v>
                </c:pt>
                <c:pt idx="264">
                  <c:v>139.82400000000001</c:v>
                </c:pt>
                <c:pt idx="265">
                  <c:v>142.53899999999999</c:v>
                </c:pt>
                <c:pt idx="266">
                  <c:v>145.096</c:v>
                </c:pt>
                <c:pt idx="267">
                  <c:v>147.46299999999999</c:v>
                </c:pt>
                <c:pt idx="268">
                  <c:v>149.60400000000001</c:v>
                </c:pt>
                <c:pt idx="269">
                  <c:v>151.48599999999999</c:v>
                </c:pt>
                <c:pt idx="270">
                  <c:v>153.08000000000001</c:v>
                </c:pt>
                <c:pt idx="271">
                  <c:v>154.357</c:v>
                </c:pt>
                <c:pt idx="272">
                  <c:v>155.29499999999999</c:v>
                </c:pt>
                <c:pt idx="273">
                  <c:v>155.876</c:v>
                </c:pt>
                <c:pt idx="274">
                  <c:v>156.09</c:v>
                </c:pt>
                <c:pt idx="275">
                  <c:v>155.947</c:v>
                </c:pt>
                <c:pt idx="276">
                  <c:v>155.40899999999999</c:v>
                </c:pt>
                <c:pt idx="277">
                  <c:v>154.53</c:v>
                </c:pt>
                <c:pt idx="278">
                  <c:v>153.31299999999999</c:v>
                </c:pt>
                <c:pt idx="279">
                  <c:v>151.78399999999999</c:v>
                </c:pt>
                <c:pt idx="280">
                  <c:v>149.97399999999999</c:v>
                </c:pt>
                <c:pt idx="281">
                  <c:v>147.91800000000001</c:v>
                </c:pt>
                <c:pt idx="282">
                  <c:v>145.65</c:v>
                </c:pt>
                <c:pt idx="283">
                  <c:v>143.20699999999999</c:v>
                </c:pt>
                <c:pt idx="284">
                  <c:v>140.625</c:v>
                </c:pt>
                <c:pt idx="285">
                  <c:v>137.94</c:v>
                </c:pt>
                <c:pt idx="286">
                  <c:v>135.18299999999999</c:v>
                </c:pt>
                <c:pt idx="287">
                  <c:v>132.38399999999999</c:v>
                </c:pt>
                <c:pt idx="288">
                  <c:v>129.57</c:v>
                </c:pt>
                <c:pt idx="289">
                  <c:v>126.764</c:v>
                </c:pt>
                <c:pt idx="290">
                  <c:v>123.985</c:v>
                </c:pt>
                <c:pt idx="291">
                  <c:v>121.251</c:v>
                </c:pt>
                <c:pt idx="292">
                  <c:v>118.575</c:v>
                </c:pt>
                <c:pt idx="293">
                  <c:v>115.96899999999999</c:v>
                </c:pt>
                <c:pt idx="294">
                  <c:v>113.44</c:v>
                </c:pt>
                <c:pt idx="295">
                  <c:v>110.997</c:v>
                </c:pt>
                <c:pt idx="296">
                  <c:v>108.643</c:v>
                </c:pt>
                <c:pt idx="297">
                  <c:v>106.381</c:v>
                </c:pt>
                <c:pt idx="298">
                  <c:v>104.214</c:v>
                </c:pt>
                <c:pt idx="299">
                  <c:v>102.14100000000001</c:v>
                </c:pt>
                <c:pt idx="300">
                  <c:v>100.164</c:v>
                </c:pt>
                <c:pt idx="301">
                  <c:v>98.281000000000006</c:v>
                </c:pt>
                <c:pt idx="302">
                  <c:v>96.491</c:v>
                </c:pt>
                <c:pt idx="303">
                  <c:v>94.793000000000006</c:v>
                </c:pt>
                <c:pt idx="304">
                  <c:v>93.183000000000007</c:v>
                </c:pt>
                <c:pt idx="305">
                  <c:v>91.659000000000006</c:v>
                </c:pt>
                <c:pt idx="306">
                  <c:v>90.22</c:v>
                </c:pt>
                <c:pt idx="307">
                  <c:v>88.863</c:v>
                </c:pt>
                <c:pt idx="308">
                  <c:v>87.584000000000003</c:v>
                </c:pt>
                <c:pt idx="309">
                  <c:v>86.382000000000005</c:v>
                </c:pt>
                <c:pt idx="310">
                  <c:v>85.254000000000005</c:v>
                </c:pt>
                <c:pt idx="311">
                  <c:v>84.197999999999993</c:v>
                </c:pt>
                <c:pt idx="312">
                  <c:v>83.21</c:v>
                </c:pt>
                <c:pt idx="313">
                  <c:v>82.29</c:v>
                </c:pt>
                <c:pt idx="314">
                  <c:v>81.433000000000007</c:v>
                </c:pt>
                <c:pt idx="315">
                  <c:v>80.64</c:v>
                </c:pt>
                <c:pt idx="316">
                  <c:v>79.906999999999996</c:v>
                </c:pt>
                <c:pt idx="317">
                  <c:v>79.233000000000004</c:v>
                </c:pt>
                <c:pt idx="318">
                  <c:v>78.616</c:v>
                </c:pt>
                <c:pt idx="319">
                  <c:v>78.054000000000002</c:v>
                </c:pt>
                <c:pt idx="320">
                  <c:v>77.546999999999997</c:v>
                </c:pt>
                <c:pt idx="321">
                  <c:v>77.093000000000004</c:v>
                </c:pt>
                <c:pt idx="322">
                  <c:v>76.69</c:v>
                </c:pt>
                <c:pt idx="323">
                  <c:v>76.337999999999994</c:v>
                </c:pt>
                <c:pt idx="324">
                  <c:v>76.034999999999997</c:v>
                </c:pt>
                <c:pt idx="325">
                  <c:v>75.781999999999996</c:v>
                </c:pt>
                <c:pt idx="326">
                  <c:v>75.575999999999993</c:v>
                </c:pt>
                <c:pt idx="327">
                  <c:v>75.418999999999997</c:v>
                </c:pt>
                <c:pt idx="328">
                  <c:v>75.308000000000007</c:v>
                </c:pt>
                <c:pt idx="329">
                  <c:v>75.245000000000005</c:v>
                </c:pt>
                <c:pt idx="330">
                  <c:v>75.227000000000004</c:v>
                </c:pt>
                <c:pt idx="331">
                  <c:v>75.256</c:v>
                </c:pt>
                <c:pt idx="332">
                  <c:v>75.334000000000003</c:v>
                </c:pt>
                <c:pt idx="333">
                  <c:v>75.457999999999998</c:v>
                </c:pt>
                <c:pt idx="334">
                  <c:v>75.628</c:v>
                </c:pt>
                <c:pt idx="335">
                  <c:v>75.843999999999994</c:v>
                </c:pt>
                <c:pt idx="336">
                  <c:v>76.108000000000004</c:v>
                </c:pt>
                <c:pt idx="337">
                  <c:v>76.42</c:v>
                </c:pt>
                <c:pt idx="338">
                  <c:v>76.78</c:v>
                </c:pt>
                <c:pt idx="339">
                  <c:v>77.188999999999993</c:v>
                </c:pt>
                <c:pt idx="340">
                  <c:v>77.644999999999996</c:v>
                </c:pt>
                <c:pt idx="341">
                  <c:v>78.147000000000006</c:v>
                </c:pt>
                <c:pt idx="342">
                  <c:v>78.698999999999998</c:v>
                </c:pt>
                <c:pt idx="343">
                  <c:v>79.305000000000007</c:v>
                </c:pt>
                <c:pt idx="344">
                  <c:v>79.959000000000003</c:v>
                </c:pt>
                <c:pt idx="345">
                  <c:v>80.66</c:v>
                </c:pt>
                <c:pt idx="346">
                  <c:v>81.412000000000006</c:v>
                </c:pt>
                <c:pt idx="347">
                  <c:v>82.218999999999994</c:v>
                </c:pt>
                <c:pt idx="348">
                  <c:v>83.078999999999994</c:v>
                </c:pt>
                <c:pt idx="349">
                  <c:v>83.989000000000004</c:v>
                </c:pt>
                <c:pt idx="350">
                  <c:v>84.947000000000003</c:v>
                </c:pt>
                <c:pt idx="351">
                  <c:v>85.96</c:v>
                </c:pt>
                <c:pt idx="352">
                  <c:v>87.03</c:v>
                </c:pt>
                <c:pt idx="353">
                  <c:v>88.153999999999996</c:v>
                </c:pt>
                <c:pt idx="354">
                  <c:v>89.325000000000003</c:v>
                </c:pt>
                <c:pt idx="355">
                  <c:v>90.549000000000007</c:v>
                </c:pt>
                <c:pt idx="356">
                  <c:v>91.828999999999994</c:v>
                </c:pt>
                <c:pt idx="357">
                  <c:v>93.164000000000001</c:v>
                </c:pt>
                <c:pt idx="358">
                  <c:v>94.548000000000002</c:v>
                </c:pt>
                <c:pt idx="359">
                  <c:v>95.975999999999999</c:v>
                </c:pt>
                <c:pt idx="360">
                  <c:v>97.454999999999998</c:v>
                </c:pt>
                <c:pt idx="361">
                  <c:v>98.986000000000004</c:v>
                </c:pt>
                <c:pt idx="362">
                  <c:v>100.563</c:v>
                </c:pt>
                <c:pt idx="363">
                  <c:v>102.176</c:v>
                </c:pt>
                <c:pt idx="364">
                  <c:v>103.824</c:v>
                </c:pt>
                <c:pt idx="365">
                  <c:v>105.511</c:v>
                </c:pt>
                <c:pt idx="366">
                  <c:v>107.232</c:v>
                </c:pt>
                <c:pt idx="367">
                  <c:v>108.97799999999999</c:v>
                </c:pt>
                <c:pt idx="368">
                  <c:v>110.736</c:v>
                </c:pt>
                <c:pt idx="369">
                  <c:v>112.506</c:v>
                </c:pt>
                <c:pt idx="370">
                  <c:v>114.28400000000001</c:v>
                </c:pt>
                <c:pt idx="371">
                  <c:v>116.062</c:v>
                </c:pt>
                <c:pt idx="372">
                  <c:v>117.82599999999999</c:v>
                </c:pt>
                <c:pt idx="373">
                  <c:v>119.563</c:v>
                </c:pt>
                <c:pt idx="374">
                  <c:v>121.267</c:v>
                </c:pt>
                <c:pt idx="375">
                  <c:v>122.93</c:v>
                </c:pt>
                <c:pt idx="376">
                  <c:v>124.54</c:v>
                </c:pt>
                <c:pt idx="377">
                  <c:v>126.078</c:v>
                </c:pt>
                <c:pt idx="378">
                  <c:v>127.532</c:v>
                </c:pt>
                <c:pt idx="379">
                  <c:v>128.89400000000001</c:v>
                </c:pt>
                <c:pt idx="380">
                  <c:v>130.155</c:v>
                </c:pt>
                <c:pt idx="381">
                  <c:v>131.30099999999999</c:v>
                </c:pt>
                <c:pt idx="382">
                  <c:v>132.31399999999999</c:v>
                </c:pt>
                <c:pt idx="383">
                  <c:v>133.18299999999999</c:v>
                </c:pt>
                <c:pt idx="384">
                  <c:v>133.90600000000001</c:v>
                </c:pt>
                <c:pt idx="385">
                  <c:v>134.47900000000001</c:v>
                </c:pt>
                <c:pt idx="386">
                  <c:v>134.88800000000001</c:v>
                </c:pt>
                <c:pt idx="387">
                  <c:v>135.125</c:v>
                </c:pt>
                <c:pt idx="388">
                  <c:v>135.19</c:v>
                </c:pt>
                <c:pt idx="389">
                  <c:v>135.089</c:v>
                </c:pt>
                <c:pt idx="390">
                  <c:v>134.834</c:v>
                </c:pt>
                <c:pt idx="391">
                  <c:v>134.39699999999999</c:v>
                </c:pt>
                <c:pt idx="392">
                  <c:v>133.81200000000001</c:v>
                </c:pt>
                <c:pt idx="393">
                  <c:v>133.04900000000001</c:v>
                </c:pt>
                <c:pt idx="394">
                  <c:v>132.15899999999999</c:v>
                </c:pt>
                <c:pt idx="395">
                  <c:v>131.149</c:v>
                </c:pt>
                <c:pt idx="396">
                  <c:v>130.01499999999999</c:v>
                </c:pt>
                <c:pt idx="397">
                  <c:v>128.76300000000001</c:v>
                </c:pt>
                <c:pt idx="398">
                  <c:v>127.417</c:v>
                </c:pt>
                <c:pt idx="399">
                  <c:v>126.001</c:v>
                </c:pt>
                <c:pt idx="400">
                  <c:v>124.52</c:v>
                </c:pt>
                <c:pt idx="401">
                  <c:v>122.977</c:v>
                </c:pt>
                <c:pt idx="402">
                  <c:v>121.38500000000001</c:v>
                </c:pt>
                <c:pt idx="403">
                  <c:v>119.767</c:v>
                </c:pt>
                <c:pt idx="404">
                  <c:v>118.139</c:v>
                </c:pt>
                <c:pt idx="405">
                  <c:v>116.498</c:v>
                </c:pt>
                <c:pt idx="406">
                  <c:v>114.851</c:v>
                </c:pt>
                <c:pt idx="407">
                  <c:v>113.209</c:v>
                </c:pt>
                <c:pt idx="408">
                  <c:v>111.589</c:v>
                </c:pt>
                <c:pt idx="409">
                  <c:v>109.996</c:v>
                </c:pt>
                <c:pt idx="410">
                  <c:v>108.42700000000001</c:v>
                </c:pt>
                <c:pt idx="411">
                  <c:v>106.88500000000001</c:v>
                </c:pt>
                <c:pt idx="412">
                  <c:v>105.381</c:v>
                </c:pt>
                <c:pt idx="413">
                  <c:v>103.92400000000001</c:v>
                </c:pt>
                <c:pt idx="414">
                  <c:v>102.51</c:v>
                </c:pt>
                <c:pt idx="415">
                  <c:v>101.13800000000001</c:v>
                </c:pt>
                <c:pt idx="416">
                  <c:v>99.811000000000007</c:v>
                </c:pt>
                <c:pt idx="417">
                  <c:v>98.531999999999996</c:v>
                </c:pt>
                <c:pt idx="418">
                  <c:v>97.308999999999997</c:v>
                </c:pt>
                <c:pt idx="419">
                  <c:v>96.137</c:v>
                </c:pt>
                <c:pt idx="420">
                  <c:v>95.012</c:v>
                </c:pt>
                <c:pt idx="421">
                  <c:v>93.935000000000002</c:v>
                </c:pt>
                <c:pt idx="422">
                  <c:v>92.911000000000001</c:v>
                </c:pt>
                <c:pt idx="423">
                  <c:v>91.944000000000003</c:v>
                </c:pt>
                <c:pt idx="424">
                  <c:v>91.025000000000006</c:v>
                </c:pt>
                <c:pt idx="425">
                  <c:v>90.153000000000006</c:v>
                </c:pt>
                <c:pt idx="426">
                  <c:v>89.328000000000003</c:v>
                </c:pt>
                <c:pt idx="427">
                  <c:v>88.558000000000007</c:v>
                </c:pt>
                <c:pt idx="428">
                  <c:v>87.837999999999994</c:v>
                </c:pt>
                <c:pt idx="429">
                  <c:v>87.162999999999997</c:v>
                </c:pt>
                <c:pt idx="430">
                  <c:v>86.531000000000006</c:v>
                </c:pt>
                <c:pt idx="431">
                  <c:v>85.947000000000003</c:v>
                </c:pt>
                <c:pt idx="432">
                  <c:v>85.415000000000006</c:v>
                </c:pt>
                <c:pt idx="433">
                  <c:v>84.927000000000007</c:v>
                </c:pt>
                <c:pt idx="434">
                  <c:v>84.478999999999999</c:v>
                </c:pt>
                <c:pt idx="435">
                  <c:v>84.073999999999998</c:v>
                </c:pt>
                <c:pt idx="436">
                  <c:v>83.716999999999999</c:v>
                </c:pt>
                <c:pt idx="437">
                  <c:v>83.406000000000006</c:v>
                </c:pt>
                <c:pt idx="438">
                  <c:v>83.135000000000005</c:v>
                </c:pt>
                <c:pt idx="439">
                  <c:v>82.902000000000001</c:v>
                </c:pt>
                <c:pt idx="440">
                  <c:v>82.713999999999999</c:v>
                </c:pt>
                <c:pt idx="441">
                  <c:v>82.572000000000003</c:v>
                </c:pt>
                <c:pt idx="442">
                  <c:v>82.47</c:v>
                </c:pt>
                <c:pt idx="443">
                  <c:v>82.403999999999996</c:v>
                </c:pt>
                <c:pt idx="444">
                  <c:v>82.382000000000005</c:v>
                </c:pt>
                <c:pt idx="445">
                  <c:v>82.403999999999996</c:v>
                </c:pt>
                <c:pt idx="446">
                  <c:v>82.465999999999994</c:v>
                </c:pt>
                <c:pt idx="447">
                  <c:v>82.567999999999998</c:v>
                </c:pt>
                <c:pt idx="448">
                  <c:v>82.710999999999999</c:v>
                </c:pt>
                <c:pt idx="449">
                  <c:v>82.897000000000006</c:v>
                </c:pt>
                <c:pt idx="450">
                  <c:v>83.125</c:v>
                </c:pt>
                <c:pt idx="451">
                  <c:v>83.394000000000005</c:v>
                </c:pt>
                <c:pt idx="452">
                  <c:v>83.700999999999993</c:v>
                </c:pt>
                <c:pt idx="453">
                  <c:v>84.05</c:v>
                </c:pt>
                <c:pt idx="454">
                  <c:v>84.441000000000003</c:v>
                </c:pt>
                <c:pt idx="455">
                  <c:v>84.876000000000005</c:v>
                </c:pt>
                <c:pt idx="456">
                  <c:v>85.352999999999994</c:v>
                </c:pt>
                <c:pt idx="457">
                  <c:v>85.867999999999995</c:v>
                </c:pt>
                <c:pt idx="458">
                  <c:v>86.421000000000006</c:v>
                </c:pt>
                <c:pt idx="459">
                  <c:v>87.018000000000001</c:v>
                </c:pt>
                <c:pt idx="460">
                  <c:v>87.66</c:v>
                </c:pt>
                <c:pt idx="461">
                  <c:v>88.341999999999999</c:v>
                </c:pt>
                <c:pt idx="462">
                  <c:v>89.058000000000007</c:v>
                </c:pt>
                <c:pt idx="463">
                  <c:v>89.814999999999998</c:v>
                </c:pt>
                <c:pt idx="464">
                  <c:v>90.617000000000004</c:v>
                </c:pt>
                <c:pt idx="465">
                  <c:v>91.459000000000003</c:v>
                </c:pt>
                <c:pt idx="466">
                  <c:v>92.337000000000003</c:v>
                </c:pt>
                <c:pt idx="467">
                  <c:v>93.248000000000005</c:v>
                </c:pt>
                <c:pt idx="468">
                  <c:v>94.197999999999993</c:v>
                </c:pt>
                <c:pt idx="469">
                  <c:v>95.188999999999993</c:v>
                </c:pt>
                <c:pt idx="470">
                  <c:v>96.215000000000003</c:v>
                </c:pt>
                <c:pt idx="471">
                  <c:v>97.266000000000005</c:v>
                </c:pt>
                <c:pt idx="472">
                  <c:v>98.349000000000004</c:v>
                </c:pt>
                <c:pt idx="473">
                  <c:v>99.466999999999999</c:v>
                </c:pt>
                <c:pt idx="474">
                  <c:v>100.61499999999999</c:v>
                </c:pt>
                <c:pt idx="475">
                  <c:v>101.78400000000001</c:v>
                </c:pt>
                <c:pt idx="476">
                  <c:v>102.96899999999999</c:v>
                </c:pt>
                <c:pt idx="477">
                  <c:v>104.175</c:v>
                </c:pt>
                <c:pt idx="478">
                  <c:v>105.404</c:v>
                </c:pt>
                <c:pt idx="479">
                  <c:v>106.64400000000001</c:v>
                </c:pt>
                <c:pt idx="480">
                  <c:v>107.883</c:v>
                </c:pt>
                <c:pt idx="481">
                  <c:v>109.126</c:v>
                </c:pt>
                <c:pt idx="482">
                  <c:v>110.372</c:v>
                </c:pt>
                <c:pt idx="483">
                  <c:v>111.61499999999999</c:v>
                </c:pt>
                <c:pt idx="484">
                  <c:v>112.843</c:v>
                </c:pt>
                <c:pt idx="485">
                  <c:v>114.044</c:v>
                </c:pt>
                <c:pt idx="486">
                  <c:v>115.22199999999999</c:v>
                </c:pt>
                <c:pt idx="487">
                  <c:v>116.378</c:v>
                </c:pt>
                <c:pt idx="488">
                  <c:v>117.498</c:v>
                </c:pt>
                <c:pt idx="489">
                  <c:v>118.56399999999999</c:v>
                </c:pt>
                <c:pt idx="490">
                  <c:v>119.57599999999999</c:v>
                </c:pt>
                <c:pt idx="491">
                  <c:v>120.53700000000001</c:v>
                </c:pt>
                <c:pt idx="492">
                  <c:v>121.44</c:v>
                </c:pt>
                <c:pt idx="493">
                  <c:v>122.26900000000001</c:v>
                </c:pt>
                <c:pt idx="494">
                  <c:v>123.012</c:v>
                </c:pt>
                <c:pt idx="495">
                  <c:v>123.676</c:v>
                </c:pt>
                <c:pt idx="496">
                  <c:v>124.259</c:v>
                </c:pt>
                <c:pt idx="497">
                  <c:v>124.747</c:v>
                </c:pt>
                <c:pt idx="498">
                  <c:v>125.134</c:v>
                </c:pt>
                <c:pt idx="499">
                  <c:v>125.422</c:v>
                </c:pt>
                <c:pt idx="500">
                  <c:v>125.61199999999999</c:v>
                </c:pt>
                <c:pt idx="501">
                  <c:v>125.697</c:v>
                </c:pt>
                <c:pt idx="502">
                  <c:v>125.68300000000001</c:v>
                </c:pt>
                <c:pt idx="503">
                  <c:v>125.548</c:v>
                </c:pt>
                <c:pt idx="504">
                  <c:v>125.33199999999999</c:v>
                </c:pt>
                <c:pt idx="505">
                  <c:v>125.002</c:v>
                </c:pt>
                <c:pt idx="506">
                  <c:v>124.57899999999999</c:v>
                </c:pt>
                <c:pt idx="507">
                  <c:v>124.06</c:v>
                </c:pt>
                <c:pt idx="508">
                  <c:v>123.44499999999999</c:v>
                </c:pt>
                <c:pt idx="509">
                  <c:v>122.761</c:v>
                </c:pt>
                <c:pt idx="510">
                  <c:v>122.002</c:v>
                </c:pt>
                <c:pt idx="511">
                  <c:v>121.166</c:v>
                </c:pt>
                <c:pt idx="512">
                  <c:v>120.261</c:v>
                </c:pt>
                <c:pt idx="513">
                  <c:v>119.304</c:v>
                </c:pt>
                <c:pt idx="514">
                  <c:v>118.30800000000001</c:v>
                </c:pt>
                <c:pt idx="515">
                  <c:v>117.267</c:v>
                </c:pt>
                <c:pt idx="516">
                  <c:v>116.181</c:v>
                </c:pt>
                <c:pt idx="517">
                  <c:v>115.068</c:v>
                </c:pt>
                <c:pt idx="518">
                  <c:v>113.944</c:v>
                </c:pt>
                <c:pt idx="519">
                  <c:v>112.804</c:v>
                </c:pt>
                <c:pt idx="520">
                  <c:v>111.64700000000001</c:v>
                </c:pt>
                <c:pt idx="521">
                  <c:v>110.483</c:v>
                </c:pt>
                <c:pt idx="522">
                  <c:v>109.32599999999999</c:v>
                </c:pt>
                <c:pt idx="523">
                  <c:v>108.182</c:v>
                </c:pt>
                <c:pt idx="524">
                  <c:v>107.045</c:v>
                </c:pt>
                <c:pt idx="525">
                  <c:v>105.914</c:v>
                </c:pt>
                <c:pt idx="526">
                  <c:v>104.80200000000001</c:v>
                </c:pt>
                <c:pt idx="527">
                  <c:v>103.72</c:v>
                </c:pt>
                <c:pt idx="528">
                  <c:v>102.66</c:v>
                </c:pt>
                <c:pt idx="529">
                  <c:v>101.621</c:v>
                </c:pt>
                <c:pt idx="530">
                  <c:v>100.607</c:v>
                </c:pt>
                <c:pt idx="531">
                  <c:v>99.628</c:v>
                </c:pt>
                <c:pt idx="532">
                  <c:v>98.686000000000007</c:v>
                </c:pt>
                <c:pt idx="533">
                  <c:v>97.772999999999996</c:v>
                </c:pt>
                <c:pt idx="534">
                  <c:v>96.888999999999996</c:v>
                </c:pt>
                <c:pt idx="535">
                  <c:v>96.04</c:v>
                </c:pt>
                <c:pt idx="536">
                  <c:v>95.234999999999999</c:v>
                </c:pt>
                <c:pt idx="537">
                  <c:v>94.463999999999999</c:v>
                </c:pt>
                <c:pt idx="538">
                  <c:v>93.725999999999999</c:v>
                </c:pt>
                <c:pt idx="539">
                  <c:v>93.022000000000006</c:v>
                </c:pt>
                <c:pt idx="540">
                  <c:v>92.358999999999995</c:v>
                </c:pt>
                <c:pt idx="541">
                  <c:v>91.738</c:v>
                </c:pt>
                <c:pt idx="542">
                  <c:v>91.152000000000001</c:v>
                </c:pt>
                <c:pt idx="543">
                  <c:v>90.596999999999994</c:v>
                </c:pt>
                <c:pt idx="544">
                  <c:v>90.081999999999994</c:v>
                </c:pt>
                <c:pt idx="545">
                  <c:v>89.611000000000004</c:v>
                </c:pt>
                <c:pt idx="546">
                  <c:v>89.174999999999997</c:v>
                </c:pt>
                <c:pt idx="547">
                  <c:v>88.77</c:v>
                </c:pt>
                <c:pt idx="548">
                  <c:v>88.403000000000006</c:v>
                </c:pt>
                <c:pt idx="549">
                  <c:v>88.078999999999994</c:v>
                </c:pt>
                <c:pt idx="550">
                  <c:v>87.790999999999997</c:v>
                </c:pt>
                <c:pt idx="551">
                  <c:v>87.536000000000001</c:v>
                </c:pt>
                <c:pt idx="552">
                  <c:v>87.314999999999998</c:v>
                </c:pt>
                <c:pt idx="553">
                  <c:v>87.132000000000005</c:v>
                </c:pt>
                <c:pt idx="554">
                  <c:v>86.99</c:v>
                </c:pt>
                <c:pt idx="555">
                  <c:v>86.882999999999996</c:v>
                </c:pt>
                <c:pt idx="556">
                  <c:v>86.805999999999997</c:v>
                </c:pt>
                <c:pt idx="557">
                  <c:v>86.766000000000005</c:v>
                </c:pt>
                <c:pt idx="558">
                  <c:v>86.766999999999996</c:v>
                </c:pt>
                <c:pt idx="559">
                  <c:v>86.804000000000002</c:v>
                </c:pt>
                <c:pt idx="560">
                  <c:v>86.873000000000005</c:v>
                </c:pt>
                <c:pt idx="561">
                  <c:v>86.977999999999994</c:v>
                </c:pt>
                <c:pt idx="562">
                  <c:v>87.120999999999995</c:v>
                </c:pt>
                <c:pt idx="563">
                  <c:v>87.3</c:v>
                </c:pt>
                <c:pt idx="564">
                  <c:v>87.513000000000005</c:v>
                </c:pt>
                <c:pt idx="565">
                  <c:v>87.759</c:v>
                </c:pt>
                <c:pt idx="566">
                  <c:v>88.043000000000006</c:v>
                </c:pt>
                <c:pt idx="567">
                  <c:v>88.364000000000004</c:v>
                </c:pt>
                <c:pt idx="568">
                  <c:v>88.72</c:v>
                </c:pt>
                <c:pt idx="569">
                  <c:v>89.108000000000004</c:v>
                </c:pt>
                <c:pt idx="570">
                  <c:v>89.528000000000006</c:v>
                </c:pt>
                <c:pt idx="571">
                  <c:v>89.986000000000004</c:v>
                </c:pt>
                <c:pt idx="572">
                  <c:v>90.48</c:v>
                </c:pt>
                <c:pt idx="573">
                  <c:v>91.007000000000005</c:v>
                </c:pt>
                <c:pt idx="574">
                  <c:v>91.563999999999993</c:v>
                </c:pt>
                <c:pt idx="575">
                  <c:v>92.150999999999996</c:v>
                </c:pt>
                <c:pt idx="576">
                  <c:v>92.772999999999996</c:v>
                </c:pt>
                <c:pt idx="577">
                  <c:v>93.43</c:v>
                </c:pt>
                <c:pt idx="578">
                  <c:v>94.117000000000004</c:v>
                </c:pt>
                <c:pt idx="579">
                  <c:v>94.825999999999993</c:v>
                </c:pt>
                <c:pt idx="580">
                  <c:v>95.564999999999998</c:v>
                </c:pt>
                <c:pt idx="581">
                  <c:v>96.337999999999994</c:v>
                </c:pt>
                <c:pt idx="582">
                  <c:v>97.137</c:v>
                </c:pt>
                <c:pt idx="583">
                  <c:v>97.956999999999994</c:v>
                </c:pt>
                <c:pt idx="584">
                  <c:v>98.796000000000006</c:v>
                </c:pt>
                <c:pt idx="585">
                  <c:v>99.659000000000006</c:v>
                </c:pt>
                <c:pt idx="586">
                  <c:v>100.548</c:v>
                </c:pt>
                <c:pt idx="587">
                  <c:v>101.45399999999999</c:v>
                </c:pt>
                <c:pt idx="588">
                  <c:v>102.367</c:v>
                </c:pt>
                <c:pt idx="589">
                  <c:v>103.294</c:v>
                </c:pt>
                <c:pt idx="590">
                  <c:v>104.236</c:v>
                </c:pt>
                <c:pt idx="591">
                  <c:v>105.18899999999999</c:v>
                </c:pt>
                <c:pt idx="592">
                  <c:v>106.143</c:v>
                </c:pt>
                <c:pt idx="593">
                  <c:v>107.09</c:v>
                </c:pt>
                <c:pt idx="594">
                  <c:v>108.038</c:v>
                </c:pt>
                <c:pt idx="595">
                  <c:v>108.98699999999999</c:v>
                </c:pt>
                <c:pt idx="596">
                  <c:v>109.926</c:v>
                </c:pt>
                <c:pt idx="597">
                  <c:v>110.84099999999999</c:v>
                </c:pt>
                <c:pt idx="598">
                  <c:v>111.739</c:v>
                </c:pt>
                <c:pt idx="599">
                  <c:v>112.623</c:v>
                </c:pt>
                <c:pt idx="600">
                  <c:v>113.48099999999999</c:v>
                </c:pt>
                <c:pt idx="601">
                  <c:v>114.30200000000001</c:v>
                </c:pt>
                <c:pt idx="602">
                  <c:v>115.083</c:v>
                </c:pt>
                <c:pt idx="603">
                  <c:v>115.828</c:v>
                </c:pt>
                <c:pt idx="604">
                  <c:v>116.536</c:v>
                </c:pt>
                <c:pt idx="605">
                  <c:v>117.19199999999999</c:v>
                </c:pt>
                <c:pt idx="606">
                  <c:v>117.789</c:v>
                </c:pt>
                <c:pt idx="607">
                  <c:v>118.33199999999999</c:v>
                </c:pt>
                <c:pt idx="608">
                  <c:v>118.821</c:v>
                </c:pt>
                <c:pt idx="609">
                  <c:v>119.245</c:v>
                </c:pt>
                <c:pt idx="610">
                  <c:v>119.599</c:v>
                </c:pt>
                <c:pt idx="611">
                  <c:v>119.886</c:v>
                </c:pt>
                <c:pt idx="612">
                  <c:v>120.10599999999999</c:v>
                </c:pt>
                <c:pt idx="613">
                  <c:v>120.253</c:v>
                </c:pt>
                <c:pt idx="614">
                  <c:v>120.32599999999999</c:v>
                </c:pt>
                <c:pt idx="615">
                  <c:v>120.32299999999999</c:v>
                </c:pt>
                <c:pt idx="616">
                  <c:v>120.249</c:v>
                </c:pt>
                <c:pt idx="617">
                  <c:v>120.117</c:v>
                </c:pt>
                <c:pt idx="618">
                  <c:v>119.896</c:v>
                </c:pt>
                <c:pt idx="619">
                  <c:v>119.61</c:v>
                </c:pt>
                <c:pt idx="620">
                  <c:v>119.255</c:v>
                </c:pt>
                <c:pt idx="621">
                  <c:v>118.82899999999999</c:v>
                </c:pt>
                <c:pt idx="622">
                  <c:v>118.355</c:v>
                </c:pt>
                <c:pt idx="623">
                  <c:v>117.82299999999999</c:v>
                </c:pt>
                <c:pt idx="624">
                  <c:v>117.23099999999999</c:v>
                </c:pt>
                <c:pt idx="625">
                  <c:v>116.58499999999999</c:v>
                </c:pt>
                <c:pt idx="626">
                  <c:v>115.898</c:v>
                </c:pt>
                <c:pt idx="627">
                  <c:v>115.18</c:v>
                </c:pt>
                <c:pt idx="628">
                  <c:v>114.42100000000001</c:v>
                </c:pt>
                <c:pt idx="629">
                  <c:v>113.622</c:v>
                </c:pt>
                <c:pt idx="630">
                  <c:v>112.79900000000001</c:v>
                </c:pt>
                <c:pt idx="631">
                  <c:v>111.96299999999999</c:v>
                </c:pt>
                <c:pt idx="632">
                  <c:v>111.107</c:v>
                </c:pt>
                <c:pt idx="633">
                  <c:v>110.235</c:v>
                </c:pt>
                <c:pt idx="634">
                  <c:v>109.342</c:v>
                </c:pt>
                <c:pt idx="635">
                  <c:v>108.455</c:v>
                </c:pt>
                <c:pt idx="636">
                  <c:v>107.571</c:v>
                </c:pt>
                <c:pt idx="637">
                  <c:v>106.684</c:v>
                </c:pt>
                <c:pt idx="638">
                  <c:v>105.79600000000001</c:v>
                </c:pt>
                <c:pt idx="639">
                  <c:v>104.916</c:v>
                </c:pt>
                <c:pt idx="640">
                  <c:v>104.056</c:v>
                </c:pt>
                <c:pt idx="641">
                  <c:v>103.208</c:v>
                </c:pt>
                <c:pt idx="642">
                  <c:v>102.369</c:v>
                </c:pt>
                <c:pt idx="643">
                  <c:v>101.545</c:v>
                </c:pt>
                <c:pt idx="644">
                  <c:v>100.746</c:v>
                </c:pt>
                <c:pt idx="645">
                  <c:v>99.972999999999999</c:v>
                </c:pt>
                <c:pt idx="646">
                  <c:v>99.218999999999994</c:v>
                </c:pt>
                <c:pt idx="647">
                  <c:v>98.483000000000004</c:v>
                </c:pt>
                <c:pt idx="648">
                  <c:v>97.774000000000001</c:v>
                </c:pt>
                <c:pt idx="649">
                  <c:v>97.099000000000004</c:v>
                </c:pt>
                <c:pt idx="650">
                  <c:v>96.447999999999993</c:v>
                </c:pt>
                <c:pt idx="651">
                  <c:v>95.822999999999993</c:v>
                </c:pt>
                <c:pt idx="652">
                  <c:v>95.22</c:v>
                </c:pt>
                <c:pt idx="653">
                  <c:v>94.653999999999996</c:v>
                </c:pt>
                <c:pt idx="654">
                  <c:v>94.12</c:v>
                </c:pt>
                <c:pt idx="655">
                  <c:v>93.613</c:v>
                </c:pt>
                <c:pt idx="656">
                  <c:v>93.131</c:v>
                </c:pt>
                <c:pt idx="657">
                  <c:v>92.682000000000002</c:v>
                </c:pt>
                <c:pt idx="658">
                  <c:v>92.269000000000005</c:v>
                </c:pt>
                <c:pt idx="659">
                  <c:v>91.887</c:v>
                </c:pt>
                <c:pt idx="660">
                  <c:v>91.53</c:v>
                </c:pt>
                <c:pt idx="661">
                  <c:v>91.203000000000003</c:v>
                </c:pt>
                <c:pt idx="662">
                  <c:v>90.912999999999997</c:v>
                </c:pt>
                <c:pt idx="663">
                  <c:v>90.656999999999996</c:v>
                </c:pt>
                <c:pt idx="664">
                  <c:v>90.427999999999997</c:v>
                </c:pt>
                <c:pt idx="665">
                  <c:v>90.225999999999999</c:v>
                </c:pt>
                <c:pt idx="666">
                  <c:v>90.058000000000007</c:v>
                </c:pt>
                <c:pt idx="667">
                  <c:v>89.927000000000007</c:v>
                </c:pt>
                <c:pt idx="668">
                  <c:v>89.825999999999993</c:v>
                </c:pt>
                <c:pt idx="669">
                  <c:v>89.75</c:v>
                </c:pt>
                <c:pt idx="670">
                  <c:v>89.706000000000003</c:v>
                </c:pt>
                <c:pt idx="671">
                  <c:v>89.698999999999998</c:v>
                </c:pt>
                <c:pt idx="672">
                  <c:v>89.722999999999999</c:v>
                </c:pt>
                <c:pt idx="673">
                  <c:v>89.775000000000006</c:v>
                </c:pt>
                <c:pt idx="674">
                  <c:v>89.858000000000004</c:v>
                </c:pt>
                <c:pt idx="675">
                  <c:v>89.974999999999994</c:v>
                </c:pt>
                <c:pt idx="676">
                  <c:v>90.122</c:v>
                </c:pt>
                <c:pt idx="677">
                  <c:v>90.299000000000007</c:v>
                </c:pt>
                <c:pt idx="678">
                  <c:v>90.506</c:v>
                </c:pt>
                <c:pt idx="679">
                  <c:v>90.744</c:v>
                </c:pt>
                <c:pt idx="680">
                  <c:v>91.013999999999996</c:v>
                </c:pt>
                <c:pt idx="681">
                  <c:v>91.314999999999998</c:v>
                </c:pt>
                <c:pt idx="682">
                  <c:v>91.643000000000001</c:v>
                </c:pt>
                <c:pt idx="683">
                  <c:v>91.998999999999995</c:v>
                </c:pt>
                <c:pt idx="684">
                  <c:v>92.385000000000005</c:v>
                </c:pt>
                <c:pt idx="685">
                  <c:v>92.804000000000002</c:v>
                </c:pt>
                <c:pt idx="686">
                  <c:v>93.25</c:v>
                </c:pt>
                <c:pt idx="687">
                  <c:v>93.718000000000004</c:v>
                </c:pt>
                <c:pt idx="688">
                  <c:v>94.212999999999994</c:v>
                </c:pt>
                <c:pt idx="689">
                  <c:v>94.738</c:v>
                </c:pt>
                <c:pt idx="690">
                  <c:v>95.290999999999997</c:v>
                </c:pt>
                <c:pt idx="691">
                  <c:v>95.867000000000004</c:v>
                </c:pt>
                <c:pt idx="692">
                  <c:v>96.46</c:v>
                </c:pt>
                <c:pt idx="693">
                  <c:v>97.076999999999998</c:v>
                </c:pt>
                <c:pt idx="694">
                  <c:v>97.721999999999994</c:v>
                </c:pt>
                <c:pt idx="695">
                  <c:v>98.387</c:v>
                </c:pt>
                <c:pt idx="696">
                  <c:v>99.063999999999993</c:v>
                </c:pt>
                <c:pt idx="697">
                  <c:v>99.757999999999996</c:v>
                </c:pt>
                <c:pt idx="698">
                  <c:v>100.471</c:v>
                </c:pt>
                <c:pt idx="699">
                  <c:v>101.202</c:v>
                </c:pt>
                <c:pt idx="700">
                  <c:v>101.944</c:v>
                </c:pt>
                <c:pt idx="701">
                  <c:v>102.68899999999999</c:v>
                </c:pt>
                <c:pt idx="702">
                  <c:v>103.443</c:v>
                </c:pt>
                <c:pt idx="703">
                  <c:v>104.208</c:v>
                </c:pt>
                <c:pt idx="704">
                  <c:v>104.979</c:v>
                </c:pt>
                <c:pt idx="705">
                  <c:v>105.747</c:v>
                </c:pt>
                <c:pt idx="706">
                  <c:v>106.50700000000001</c:v>
                </c:pt>
                <c:pt idx="707">
                  <c:v>107.265</c:v>
                </c:pt>
                <c:pt idx="708">
                  <c:v>108.023</c:v>
                </c:pt>
                <c:pt idx="709">
                  <c:v>108.76900000000001</c:v>
                </c:pt>
                <c:pt idx="710">
                  <c:v>109.49299999999999</c:v>
                </c:pt>
                <c:pt idx="711">
                  <c:v>110.202</c:v>
                </c:pt>
                <c:pt idx="712">
                  <c:v>110.9</c:v>
                </c:pt>
                <c:pt idx="713">
                  <c:v>111.57299999999999</c:v>
                </c:pt>
                <c:pt idx="714">
                  <c:v>112.211</c:v>
                </c:pt>
                <c:pt idx="715">
                  <c:v>112.822</c:v>
                </c:pt>
                <c:pt idx="716">
                  <c:v>113.408</c:v>
                </c:pt>
                <c:pt idx="717">
                  <c:v>113.95699999999999</c:v>
                </c:pt>
                <c:pt idx="718">
                  <c:v>114.46</c:v>
                </c:pt>
                <c:pt idx="719">
                  <c:v>114.923</c:v>
                </c:pt>
                <c:pt idx="720">
                  <c:v>115.349</c:v>
                </c:pt>
                <c:pt idx="721">
                  <c:v>115.726</c:v>
                </c:pt>
                <c:pt idx="722">
                  <c:v>116.051</c:v>
                </c:pt>
                <c:pt idx="723">
                  <c:v>116.32599999999999</c:v>
                </c:pt>
                <c:pt idx="724">
                  <c:v>116.55200000000001</c:v>
                </c:pt>
                <c:pt idx="725">
                  <c:v>116.724</c:v>
                </c:pt>
                <c:pt idx="726">
                  <c:v>116.839</c:v>
                </c:pt>
                <c:pt idx="727">
                  <c:v>116.899</c:v>
                </c:pt>
                <c:pt idx="728">
                  <c:v>116.902</c:v>
                </c:pt>
                <c:pt idx="729">
                  <c:v>116.85899999999999</c:v>
                </c:pt>
                <c:pt idx="730">
                  <c:v>116.754</c:v>
                </c:pt>
                <c:pt idx="731">
                  <c:v>116.599</c:v>
                </c:pt>
                <c:pt idx="732">
                  <c:v>116.373</c:v>
                </c:pt>
                <c:pt idx="733">
                  <c:v>116.107</c:v>
                </c:pt>
                <c:pt idx="734">
                  <c:v>115.79900000000001</c:v>
                </c:pt>
                <c:pt idx="735">
                  <c:v>115.43899999999999</c:v>
                </c:pt>
                <c:pt idx="736">
                  <c:v>115.03100000000001</c:v>
                </c:pt>
                <c:pt idx="737">
                  <c:v>114.57</c:v>
                </c:pt>
                <c:pt idx="738">
                  <c:v>114.08199999999999</c:v>
                </c:pt>
                <c:pt idx="739">
                  <c:v>113.559</c:v>
                </c:pt>
                <c:pt idx="740">
                  <c:v>112.999</c:v>
                </c:pt>
                <c:pt idx="741">
                  <c:v>112.402</c:v>
                </c:pt>
                <c:pt idx="742">
                  <c:v>111.779</c:v>
                </c:pt>
                <c:pt idx="743">
                  <c:v>111.14100000000001</c:v>
                </c:pt>
                <c:pt idx="744">
                  <c:v>110.482</c:v>
                </c:pt>
                <c:pt idx="745">
                  <c:v>109.79900000000001</c:v>
                </c:pt>
                <c:pt idx="746">
                  <c:v>109.098</c:v>
                </c:pt>
                <c:pt idx="747">
                  <c:v>108.393</c:v>
                </c:pt>
                <c:pt idx="748">
                  <c:v>107.68600000000001</c:v>
                </c:pt>
                <c:pt idx="749">
                  <c:v>106.97</c:v>
                </c:pt>
                <c:pt idx="750">
                  <c:v>106.244</c:v>
                </c:pt>
                <c:pt idx="751">
                  <c:v>105.52200000000001</c:v>
                </c:pt>
                <c:pt idx="752">
                  <c:v>104.81100000000001</c:v>
                </c:pt>
                <c:pt idx="753">
                  <c:v>104.10299999999999</c:v>
                </c:pt>
                <c:pt idx="754">
                  <c:v>103.401</c:v>
                </c:pt>
                <c:pt idx="755">
                  <c:v>102.699</c:v>
                </c:pt>
                <c:pt idx="756">
                  <c:v>102.02</c:v>
                </c:pt>
                <c:pt idx="757">
                  <c:v>101.35599999999999</c:v>
                </c:pt>
                <c:pt idx="758">
                  <c:v>100.703</c:v>
                </c:pt>
                <c:pt idx="759">
                  <c:v>100.062</c:v>
                </c:pt>
                <c:pt idx="760">
                  <c:v>99.44</c:v>
                </c:pt>
                <c:pt idx="761">
                  <c:v>98.843999999999994</c:v>
                </c:pt>
                <c:pt idx="762">
                  <c:v>98.268000000000001</c:v>
                </c:pt>
                <c:pt idx="763">
                  <c:v>97.706000000000003</c:v>
                </c:pt>
                <c:pt idx="764">
                  <c:v>97.165999999999997</c:v>
                </c:pt>
                <c:pt idx="765">
                  <c:v>96.652000000000001</c:v>
                </c:pt>
                <c:pt idx="766">
                  <c:v>96.167000000000002</c:v>
                </c:pt>
                <c:pt idx="767">
                  <c:v>95.701999999999998</c:v>
                </c:pt>
                <c:pt idx="768">
                  <c:v>95.256</c:v>
                </c:pt>
                <c:pt idx="769">
                  <c:v>94.837000000000003</c:v>
                </c:pt>
                <c:pt idx="770">
                  <c:v>94.450999999999993</c:v>
                </c:pt>
                <c:pt idx="771">
                  <c:v>94.087999999999994</c:v>
                </c:pt>
                <c:pt idx="772">
                  <c:v>93.745999999999995</c:v>
                </c:pt>
                <c:pt idx="773">
                  <c:v>93.430999999999997</c:v>
                </c:pt>
                <c:pt idx="774">
                  <c:v>93.147999999999996</c:v>
                </c:pt>
                <c:pt idx="775">
                  <c:v>92.893000000000001</c:v>
                </c:pt>
                <c:pt idx="776">
                  <c:v>92.661000000000001</c:v>
                </c:pt>
                <c:pt idx="777">
                  <c:v>92.453000000000003</c:v>
                </c:pt>
                <c:pt idx="778">
                  <c:v>92.274000000000001</c:v>
                </c:pt>
                <c:pt idx="779">
                  <c:v>92.128</c:v>
                </c:pt>
                <c:pt idx="780">
                  <c:v>92.009</c:v>
                </c:pt>
                <c:pt idx="781">
                  <c:v>91.911000000000001</c:v>
                </c:pt>
                <c:pt idx="782">
                  <c:v>91.84</c:v>
                </c:pt>
                <c:pt idx="783">
                  <c:v>91.804000000000002</c:v>
                </c:pt>
                <c:pt idx="784">
                  <c:v>91.793999999999997</c:v>
                </c:pt>
                <c:pt idx="785">
                  <c:v>91.808000000000007</c:v>
                </c:pt>
                <c:pt idx="786">
                  <c:v>91.85</c:v>
                </c:pt>
                <c:pt idx="787">
                  <c:v>91.921000000000006</c:v>
                </c:pt>
                <c:pt idx="788">
                  <c:v>92.02</c:v>
                </c:pt>
                <c:pt idx="789">
                  <c:v>92.144000000000005</c:v>
                </c:pt>
                <c:pt idx="790">
                  <c:v>92.296000000000006</c:v>
                </c:pt>
                <c:pt idx="791">
                  <c:v>92.475999999999999</c:v>
                </c:pt>
                <c:pt idx="792">
                  <c:v>92.683000000000007</c:v>
                </c:pt>
                <c:pt idx="793">
                  <c:v>92.915999999999997</c:v>
                </c:pt>
                <c:pt idx="794">
                  <c:v>93.171999999999997</c:v>
                </c:pt>
                <c:pt idx="795">
                  <c:v>93.456000000000003</c:v>
                </c:pt>
                <c:pt idx="796">
                  <c:v>93.766999999999996</c:v>
                </c:pt>
                <c:pt idx="797">
                  <c:v>94.102999999999994</c:v>
                </c:pt>
                <c:pt idx="798">
                  <c:v>94.460999999999999</c:v>
                </c:pt>
                <c:pt idx="799">
                  <c:v>94.841999999999999</c:v>
                </c:pt>
                <c:pt idx="800">
                  <c:v>95.248000000000005</c:v>
                </c:pt>
              </c:numCache>
            </c:numRef>
          </c:yVal>
          <c:smooth val="1"/>
        </c:ser>
        <c:ser>
          <c:idx val="1"/>
          <c:order val="1"/>
          <c:tx>
            <c:strRef>
              <c:f>FSI_com!$P$2</c:f>
              <c:strCache>
                <c:ptCount val="1"/>
                <c:pt idx="0">
                  <c:v>Rigid</c:v>
                </c:pt>
              </c:strCache>
            </c:strRef>
          </c:tx>
          <c:spPr>
            <a:ln w="22225" cap="rnd">
              <a:solidFill>
                <a:schemeClr val="tx1"/>
              </a:solidFill>
              <a:round/>
            </a:ln>
            <a:effectLst/>
          </c:spPr>
          <c:marker>
            <c:symbol val="none"/>
          </c:marker>
          <c:xVal>
            <c:numRef>
              <c:f>FSI_com!$N$3:$N$803</c:f>
              <c:numCache>
                <c:formatCode>General</c:formatCode>
                <c:ptCount val="801"/>
                <c:pt idx="0">
                  <c:v>5.0000000000000001E-3</c:v>
                </c:pt>
                <c:pt idx="1">
                  <c:v>0.01</c:v>
                </c:pt>
                <c:pt idx="2">
                  <c:v>1.4999999999999999E-2</c:v>
                </c:pt>
                <c:pt idx="3">
                  <c:v>0.02</c:v>
                </c:pt>
                <c:pt idx="4">
                  <c:v>2.5000000000000001E-2</c:v>
                </c:pt>
                <c:pt idx="5">
                  <c:v>0.03</c:v>
                </c:pt>
                <c:pt idx="6">
                  <c:v>3.5000000000000003E-2</c:v>
                </c:pt>
                <c:pt idx="7">
                  <c:v>0.04</c:v>
                </c:pt>
                <c:pt idx="8">
                  <c:v>4.4999999999999998E-2</c:v>
                </c:pt>
                <c:pt idx="9">
                  <c:v>0.05</c:v>
                </c:pt>
                <c:pt idx="10">
                  <c:v>5.5E-2</c:v>
                </c:pt>
                <c:pt idx="11">
                  <c:v>0.06</c:v>
                </c:pt>
                <c:pt idx="12">
                  <c:v>6.5000000000000002E-2</c:v>
                </c:pt>
                <c:pt idx="13">
                  <c:v>7.0000000000000007E-2</c:v>
                </c:pt>
                <c:pt idx="14">
                  <c:v>7.4999999999999997E-2</c:v>
                </c:pt>
                <c:pt idx="15">
                  <c:v>0.08</c:v>
                </c:pt>
                <c:pt idx="16">
                  <c:v>8.5000000000000006E-2</c:v>
                </c:pt>
                <c:pt idx="17">
                  <c:v>0.09</c:v>
                </c:pt>
                <c:pt idx="18">
                  <c:v>9.5000000000000001E-2</c:v>
                </c:pt>
                <c:pt idx="19">
                  <c:v>0.1</c:v>
                </c:pt>
                <c:pt idx="20">
                  <c:v>0.105</c:v>
                </c:pt>
                <c:pt idx="21">
                  <c:v>0.11</c:v>
                </c:pt>
                <c:pt idx="22">
                  <c:v>0.115</c:v>
                </c:pt>
                <c:pt idx="23">
                  <c:v>0.12</c:v>
                </c:pt>
                <c:pt idx="24">
                  <c:v>0.125</c:v>
                </c:pt>
                <c:pt idx="25">
                  <c:v>0.13</c:v>
                </c:pt>
                <c:pt idx="26">
                  <c:v>0.13500000000000001</c:v>
                </c:pt>
                <c:pt idx="27">
                  <c:v>0.14000000000000001</c:v>
                </c:pt>
                <c:pt idx="28">
                  <c:v>0.14499999999999999</c:v>
                </c:pt>
                <c:pt idx="29">
                  <c:v>0.15</c:v>
                </c:pt>
                <c:pt idx="30">
                  <c:v>0.155</c:v>
                </c:pt>
                <c:pt idx="31">
                  <c:v>0.16</c:v>
                </c:pt>
                <c:pt idx="32">
                  <c:v>0.16500000000000001</c:v>
                </c:pt>
                <c:pt idx="33">
                  <c:v>0.17</c:v>
                </c:pt>
                <c:pt idx="34">
                  <c:v>0.17499999999999999</c:v>
                </c:pt>
                <c:pt idx="35">
                  <c:v>0.18</c:v>
                </c:pt>
                <c:pt idx="36">
                  <c:v>0.185</c:v>
                </c:pt>
                <c:pt idx="37">
                  <c:v>0.19</c:v>
                </c:pt>
                <c:pt idx="38">
                  <c:v>0.19500000000000001</c:v>
                </c:pt>
                <c:pt idx="39">
                  <c:v>0.2</c:v>
                </c:pt>
                <c:pt idx="40">
                  <c:v>0.20499999999999999</c:v>
                </c:pt>
                <c:pt idx="41">
                  <c:v>0.21</c:v>
                </c:pt>
                <c:pt idx="42">
                  <c:v>0.215</c:v>
                </c:pt>
                <c:pt idx="43">
                  <c:v>0.22</c:v>
                </c:pt>
                <c:pt idx="44">
                  <c:v>0.22500000000000001</c:v>
                </c:pt>
                <c:pt idx="45">
                  <c:v>0.23</c:v>
                </c:pt>
                <c:pt idx="46">
                  <c:v>0.23499999999999999</c:v>
                </c:pt>
                <c:pt idx="47">
                  <c:v>0.24</c:v>
                </c:pt>
                <c:pt idx="48">
                  <c:v>0.245</c:v>
                </c:pt>
                <c:pt idx="49">
                  <c:v>0.25</c:v>
                </c:pt>
                <c:pt idx="50">
                  <c:v>0.255</c:v>
                </c:pt>
                <c:pt idx="51">
                  <c:v>0.26</c:v>
                </c:pt>
                <c:pt idx="52">
                  <c:v>0.26500000000000001</c:v>
                </c:pt>
                <c:pt idx="53">
                  <c:v>0.27</c:v>
                </c:pt>
                <c:pt idx="54">
                  <c:v>0.27500000000000002</c:v>
                </c:pt>
                <c:pt idx="55">
                  <c:v>0.28000000000000003</c:v>
                </c:pt>
                <c:pt idx="56">
                  <c:v>0.28499999999999998</c:v>
                </c:pt>
                <c:pt idx="57">
                  <c:v>0.28999999999999998</c:v>
                </c:pt>
                <c:pt idx="58">
                  <c:v>0.29499999999999998</c:v>
                </c:pt>
                <c:pt idx="59">
                  <c:v>0.3</c:v>
                </c:pt>
                <c:pt idx="60">
                  <c:v>0.30499999999999999</c:v>
                </c:pt>
                <c:pt idx="61">
                  <c:v>0.31</c:v>
                </c:pt>
                <c:pt idx="62">
                  <c:v>0.315</c:v>
                </c:pt>
                <c:pt idx="63">
                  <c:v>0.32</c:v>
                </c:pt>
                <c:pt idx="64">
                  <c:v>0.32500000000000001</c:v>
                </c:pt>
                <c:pt idx="65">
                  <c:v>0.33</c:v>
                </c:pt>
                <c:pt idx="66">
                  <c:v>0.33500000000000002</c:v>
                </c:pt>
                <c:pt idx="67">
                  <c:v>0.34</c:v>
                </c:pt>
                <c:pt idx="68">
                  <c:v>0.34499999999999997</c:v>
                </c:pt>
                <c:pt idx="69">
                  <c:v>0.35</c:v>
                </c:pt>
                <c:pt idx="70">
                  <c:v>0.35499999999999998</c:v>
                </c:pt>
                <c:pt idx="71">
                  <c:v>0.36</c:v>
                </c:pt>
                <c:pt idx="72">
                  <c:v>0.36499999999999999</c:v>
                </c:pt>
                <c:pt idx="73">
                  <c:v>0.37</c:v>
                </c:pt>
                <c:pt idx="74">
                  <c:v>0.375</c:v>
                </c:pt>
                <c:pt idx="75">
                  <c:v>0.38</c:v>
                </c:pt>
                <c:pt idx="76">
                  <c:v>0.38500000000000001</c:v>
                </c:pt>
                <c:pt idx="77">
                  <c:v>0.39</c:v>
                </c:pt>
                <c:pt idx="78">
                  <c:v>0.39500000000000002</c:v>
                </c:pt>
                <c:pt idx="79">
                  <c:v>0.4</c:v>
                </c:pt>
                <c:pt idx="80">
                  <c:v>0.40500000000000003</c:v>
                </c:pt>
                <c:pt idx="81">
                  <c:v>0.41</c:v>
                </c:pt>
                <c:pt idx="82">
                  <c:v>0.41499999999999998</c:v>
                </c:pt>
                <c:pt idx="83">
                  <c:v>0.42</c:v>
                </c:pt>
                <c:pt idx="84">
                  <c:v>0.42499999999999999</c:v>
                </c:pt>
                <c:pt idx="85">
                  <c:v>0.43</c:v>
                </c:pt>
                <c:pt idx="86">
                  <c:v>0.435</c:v>
                </c:pt>
                <c:pt idx="87">
                  <c:v>0.44</c:v>
                </c:pt>
                <c:pt idx="88">
                  <c:v>0.44500000000000001</c:v>
                </c:pt>
                <c:pt idx="89">
                  <c:v>0.45</c:v>
                </c:pt>
                <c:pt idx="90">
                  <c:v>0.45500000000000002</c:v>
                </c:pt>
                <c:pt idx="91">
                  <c:v>0.46</c:v>
                </c:pt>
                <c:pt idx="92">
                  <c:v>0.46500000000000002</c:v>
                </c:pt>
                <c:pt idx="93">
                  <c:v>0.47</c:v>
                </c:pt>
                <c:pt idx="94">
                  <c:v>0.47499999999999998</c:v>
                </c:pt>
                <c:pt idx="95">
                  <c:v>0.48</c:v>
                </c:pt>
                <c:pt idx="96">
                  <c:v>0.48499999999999999</c:v>
                </c:pt>
                <c:pt idx="97">
                  <c:v>0.49</c:v>
                </c:pt>
                <c:pt idx="98">
                  <c:v>0.495</c:v>
                </c:pt>
                <c:pt idx="99">
                  <c:v>0.5</c:v>
                </c:pt>
                <c:pt idx="100">
                  <c:v>0.505</c:v>
                </c:pt>
                <c:pt idx="101">
                  <c:v>0.51</c:v>
                </c:pt>
                <c:pt idx="102">
                  <c:v>0.51500000000000001</c:v>
                </c:pt>
                <c:pt idx="103">
                  <c:v>0.52</c:v>
                </c:pt>
                <c:pt idx="104">
                  <c:v>0.52500000000000002</c:v>
                </c:pt>
                <c:pt idx="105">
                  <c:v>0.53</c:v>
                </c:pt>
                <c:pt idx="106">
                  <c:v>0.53500000000000003</c:v>
                </c:pt>
                <c:pt idx="107">
                  <c:v>0.54</c:v>
                </c:pt>
                <c:pt idx="108">
                  <c:v>0.54500000000000004</c:v>
                </c:pt>
                <c:pt idx="109">
                  <c:v>0.55000000000000004</c:v>
                </c:pt>
                <c:pt idx="110">
                  <c:v>0.55500000000000005</c:v>
                </c:pt>
                <c:pt idx="111">
                  <c:v>0.56000000000000005</c:v>
                </c:pt>
                <c:pt idx="112">
                  <c:v>0.56499999999999995</c:v>
                </c:pt>
                <c:pt idx="113">
                  <c:v>0.56999999999999995</c:v>
                </c:pt>
                <c:pt idx="114">
                  <c:v>0.57499999999999996</c:v>
                </c:pt>
                <c:pt idx="115">
                  <c:v>0.57999999999999996</c:v>
                </c:pt>
                <c:pt idx="116">
                  <c:v>0.58499999999999996</c:v>
                </c:pt>
                <c:pt idx="117">
                  <c:v>0.59</c:v>
                </c:pt>
                <c:pt idx="118">
                  <c:v>0.59499999999999997</c:v>
                </c:pt>
                <c:pt idx="119">
                  <c:v>0.6</c:v>
                </c:pt>
                <c:pt idx="120">
                  <c:v>0.60499999999999998</c:v>
                </c:pt>
                <c:pt idx="121">
                  <c:v>0.61</c:v>
                </c:pt>
                <c:pt idx="122">
                  <c:v>0.61499999999999999</c:v>
                </c:pt>
                <c:pt idx="123">
                  <c:v>0.62</c:v>
                </c:pt>
                <c:pt idx="124">
                  <c:v>0.625</c:v>
                </c:pt>
                <c:pt idx="125">
                  <c:v>0.63</c:v>
                </c:pt>
                <c:pt idx="126">
                  <c:v>0.63500000000000001</c:v>
                </c:pt>
                <c:pt idx="127">
                  <c:v>0.64</c:v>
                </c:pt>
                <c:pt idx="128">
                  <c:v>0.64500000000000002</c:v>
                </c:pt>
                <c:pt idx="129">
                  <c:v>0.65</c:v>
                </c:pt>
                <c:pt idx="130">
                  <c:v>0.65500000000000003</c:v>
                </c:pt>
                <c:pt idx="131">
                  <c:v>0.66</c:v>
                </c:pt>
                <c:pt idx="132">
                  <c:v>0.66500000000000004</c:v>
                </c:pt>
                <c:pt idx="133">
                  <c:v>0.67</c:v>
                </c:pt>
                <c:pt idx="134">
                  <c:v>0.67500000000000004</c:v>
                </c:pt>
                <c:pt idx="135">
                  <c:v>0.68</c:v>
                </c:pt>
                <c:pt idx="136">
                  <c:v>0.68500000000000005</c:v>
                </c:pt>
                <c:pt idx="137">
                  <c:v>0.69</c:v>
                </c:pt>
                <c:pt idx="138">
                  <c:v>0.69499999999999995</c:v>
                </c:pt>
                <c:pt idx="139">
                  <c:v>0.7</c:v>
                </c:pt>
                <c:pt idx="140">
                  <c:v>0.70499999999999996</c:v>
                </c:pt>
                <c:pt idx="141">
                  <c:v>0.71</c:v>
                </c:pt>
                <c:pt idx="142">
                  <c:v>0.71499999999999997</c:v>
                </c:pt>
                <c:pt idx="143">
                  <c:v>0.72</c:v>
                </c:pt>
                <c:pt idx="144">
                  <c:v>0.72499999999999998</c:v>
                </c:pt>
                <c:pt idx="145">
                  <c:v>0.73</c:v>
                </c:pt>
                <c:pt idx="146">
                  <c:v>0.73499999999999999</c:v>
                </c:pt>
                <c:pt idx="147">
                  <c:v>0.74</c:v>
                </c:pt>
                <c:pt idx="148">
                  <c:v>0.745</c:v>
                </c:pt>
                <c:pt idx="149">
                  <c:v>0.75</c:v>
                </c:pt>
                <c:pt idx="150">
                  <c:v>0.755</c:v>
                </c:pt>
                <c:pt idx="151">
                  <c:v>0.76</c:v>
                </c:pt>
                <c:pt idx="152">
                  <c:v>0.76500000000000001</c:v>
                </c:pt>
                <c:pt idx="153">
                  <c:v>0.77</c:v>
                </c:pt>
                <c:pt idx="154">
                  <c:v>0.77500000000000002</c:v>
                </c:pt>
                <c:pt idx="155">
                  <c:v>0.78</c:v>
                </c:pt>
                <c:pt idx="156">
                  <c:v>0.78500000000000003</c:v>
                </c:pt>
                <c:pt idx="157">
                  <c:v>0.79</c:v>
                </c:pt>
                <c:pt idx="158">
                  <c:v>0.79500000000000004</c:v>
                </c:pt>
                <c:pt idx="159">
                  <c:v>0.8</c:v>
                </c:pt>
                <c:pt idx="160">
                  <c:v>0.80500000000000005</c:v>
                </c:pt>
                <c:pt idx="161">
                  <c:v>0.81</c:v>
                </c:pt>
                <c:pt idx="162">
                  <c:v>0.81499999999999995</c:v>
                </c:pt>
                <c:pt idx="163">
                  <c:v>0.82</c:v>
                </c:pt>
                <c:pt idx="164">
                  <c:v>0.82499999999999996</c:v>
                </c:pt>
                <c:pt idx="165">
                  <c:v>0.83</c:v>
                </c:pt>
                <c:pt idx="166">
                  <c:v>0.83499999999999996</c:v>
                </c:pt>
                <c:pt idx="167">
                  <c:v>0.84</c:v>
                </c:pt>
                <c:pt idx="168">
                  <c:v>0.84499999999999997</c:v>
                </c:pt>
                <c:pt idx="169">
                  <c:v>0.85</c:v>
                </c:pt>
                <c:pt idx="170">
                  <c:v>0.85499999999999998</c:v>
                </c:pt>
                <c:pt idx="171">
                  <c:v>0.86</c:v>
                </c:pt>
                <c:pt idx="172">
                  <c:v>0.86499999999999999</c:v>
                </c:pt>
                <c:pt idx="173">
                  <c:v>0.87</c:v>
                </c:pt>
                <c:pt idx="174">
                  <c:v>0.875</c:v>
                </c:pt>
                <c:pt idx="175">
                  <c:v>0.88</c:v>
                </c:pt>
                <c:pt idx="176">
                  <c:v>0.88500000000000001</c:v>
                </c:pt>
                <c:pt idx="177">
                  <c:v>0.89</c:v>
                </c:pt>
                <c:pt idx="178">
                  <c:v>0.89500000000000002</c:v>
                </c:pt>
                <c:pt idx="179">
                  <c:v>0.9</c:v>
                </c:pt>
                <c:pt idx="180">
                  <c:v>0.90500000000000003</c:v>
                </c:pt>
                <c:pt idx="181">
                  <c:v>0.91</c:v>
                </c:pt>
                <c:pt idx="182">
                  <c:v>0.91500000000000004</c:v>
                </c:pt>
                <c:pt idx="183">
                  <c:v>0.92</c:v>
                </c:pt>
                <c:pt idx="184">
                  <c:v>0.92500000000000004</c:v>
                </c:pt>
                <c:pt idx="185">
                  <c:v>0.93</c:v>
                </c:pt>
                <c:pt idx="186">
                  <c:v>0.93500000000000005</c:v>
                </c:pt>
                <c:pt idx="187">
                  <c:v>0.94</c:v>
                </c:pt>
                <c:pt idx="188">
                  <c:v>0.94499999999999995</c:v>
                </c:pt>
                <c:pt idx="189">
                  <c:v>0.95</c:v>
                </c:pt>
                <c:pt idx="190">
                  <c:v>0.95499999999999996</c:v>
                </c:pt>
                <c:pt idx="191">
                  <c:v>0.96</c:v>
                </c:pt>
                <c:pt idx="192">
                  <c:v>0.96499999999999997</c:v>
                </c:pt>
                <c:pt idx="193">
                  <c:v>0.97</c:v>
                </c:pt>
                <c:pt idx="194">
                  <c:v>0.97499999999999998</c:v>
                </c:pt>
                <c:pt idx="195">
                  <c:v>0.98</c:v>
                </c:pt>
                <c:pt idx="196">
                  <c:v>0.98499999999999999</c:v>
                </c:pt>
                <c:pt idx="197">
                  <c:v>0.99</c:v>
                </c:pt>
                <c:pt idx="198">
                  <c:v>0.995</c:v>
                </c:pt>
                <c:pt idx="199">
                  <c:v>1</c:v>
                </c:pt>
                <c:pt idx="200">
                  <c:v>1.0049999999999999</c:v>
                </c:pt>
                <c:pt idx="201">
                  <c:v>1.01</c:v>
                </c:pt>
                <c:pt idx="202">
                  <c:v>1.0149999999999999</c:v>
                </c:pt>
                <c:pt idx="203">
                  <c:v>1.02</c:v>
                </c:pt>
                <c:pt idx="204">
                  <c:v>1.0249999999999999</c:v>
                </c:pt>
                <c:pt idx="205">
                  <c:v>1.03</c:v>
                </c:pt>
                <c:pt idx="206">
                  <c:v>1.0349999999999999</c:v>
                </c:pt>
                <c:pt idx="207">
                  <c:v>1.04</c:v>
                </c:pt>
                <c:pt idx="208">
                  <c:v>1.0449999999999999</c:v>
                </c:pt>
                <c:pt idx="209">
                  <c:v>1.05</c:v>
                </c:pt>
                <c:pt idx="210">
                  <c:v>1.0549999999999999</c:v>
                </c:pt>
                <c:pt idx="211">
                  <c:v>1.06</c:v>
                </c:pt>
                <c:pt idx="212">
                  <c:v>1.0649999999999999</c:v>
                </c:pt>
                <c:pt idx="213">
                  <c:v>1.07</c:v>
                </c:pt>
                <c:pt idx="214">
                  <c:v>1.075</c:v>
                </c:pt>
                <c:pt idx="215">
                  <c:v>1.08</c:v>
                </c:pt>
                <c:pt idx="216">
                  <c:v>1.085</c:v>
                </c:pt>
                <c:pt idx="217">
                  <c:v>1.0900000000000001</c:v>
                </c:pt>
                <c:pt idx="218">
                  <c:v>1.095</c:v>
                </c:pt>
                <c:pt idx="219">
                  <c:v>1.1000000000000001</c:v>
                </c:pt>
                <c:pt idx="220">
                  <c:v>1.105</c:v>
                </c:pt>
                <c:pt idx="221">
                  <c:v>1.1100000000000001</c:v>
                </c:pt>
                <c:pt idx="222">
                  <c:v>1.115</c:v>
                </c:pt>
                <c:pt idx="223">
                  <c:v>1.1200000000000001</c:v>
                </c:pt>
                <c:pt idx="224">
                  <c:v>1.125</c:v>
                </c:pt>
                <c:pt idx="225">
                  <c:v>1.1299999999999999</c:v>
                </c:pt>
                <c:pt idx="226">
                  <c:v>1.135</c:v>
                </c:pt>
                <c:pt idx="227">
                  <c:v>1.1399999999999999</c:v>
                </c:pt>
                <c:pt idx="228">
                  <c:v>1.145</c:v>
                </c:pt>
                <c:pt idx="229">
                  <c:v>1.1499999999999999</c:v>
                </c:pt>
                <c:pt idx="230">
                  <c:v>1.155</c:v>
                </c:pt>
                <c:pt idx="231">
                  <c:v>1.1599999999999999</c:v>
                </c:pt>
                <c:pt idx="232">
                  <c:v>1.165</c:v>
                </c:pt>
                <c:pt idx="233">
                  <c:v>1.17</c:v>
                </c:pt>
                <c:pt idx="234">
                  <c:v>1.175</c:v>
                </c:pt>
                <c:pt idx="235">
                  <c:v>1.18</c:v>
                </c:pt>
                <c:pt idx="236">
                  <c:v>1.1850000000000001</c:v>
                </c:pt>
                <c:pt idx="237">
                  <c:v>1.19</c:v>
                </c:pt>
                <c:pt idx="238">
                  <c:v>1.1950000000000001</c:v>
                </c:pt>
                <c:pt idx="239">
                  <c:v>1.2</c:v>
                </c:pt>
                <c:pt idx="240">
                  <c:v>1.2050000000000001</c:v>
                </c:pt>
                <c:pt idx="241">
                  <c:v>1.21</c:v>
                </c:pt>
                <c:pt idx="242">
                  <c:v>1.2150000000000001</c:v>
                </c:pt>
                <c:pt idx="243">
                  <c:v>1.22</c:v>
                </c:pt>
                <c:pt idx="244">
                  <c:v>1.2250000000000001</c:v>
                </c:pt>
                <c:pt idx="245">
                  <c:v>1.23</c:v>
                </c:pt>
                <c:pt idx="246">
                  <c:v>1.2350000000000001</c:v>
                </c:pt>
                <c:pt idx="247">
                  <c:v>1.24</c:v>
                </c:pt>
                <c:pt idx="248">
                  <c:v>1.2450000000000001</c:v>
                </c:pt>
                <c:pt idx="249">
                  <c:v>1.25</c:v>
                </c:pt>
                <c:pt idx="250">
                  <c:v>1.2549999999999999</c:v>
                </c:pt>
                <c:pt idx="251">
                  <c:v>1.26</c:v>
                </c:pt>
                <c:pt idx="252">
                  <c:v>1.2649999999999999</c:v>
                </c:pt>
                <c:pt idx="253">
                  <c:v>1.27</c:v>
                </c:pt>
                <c:pt idx="254">
                  <c:v>1.2749999999999999</c:v>
                </c:pt>
                <c:pt idx="255">
                  <c:v>1.28</c:v>
                </c:pt>
                <c:pt idx="256">
                  <c:v>1.2849999999999999</c:v>
                </c:pt>
                <c:pt idx="257">
                  <c:v>1.29</c:v>
                </c:pt>
                <c:pt idx="258">
                  <c:v>1.2949999999999999</c:v>
                </c:pt>
                <c:pt idx="259">
                  <c:v>1.3</c:v>
                </c:pt>
                <c:pt idx="260">
                  <c:v>1.3049999999999999</c:v>
                </c:pt>
                <c:pt idx="261">
                  <c:v>1.31</c:v>
                </c:pt>
                <c:pt idx="262">
                  <c:v>1.3149999999999999</c:v>
                </c:pt>
                <c:pt idx="263">
                  <c:v>1.32</c:v>
                </c:pt>
                <c:pt idx="264">
                  <c:v>1.325</c:v>
                </c:pt>
                <c:pt idx="265">
                  <c:v>1.33</c:v>
                </c:pt>
                <c:pt idx="266">
                  <c:v>1.335</c:v>
                </c:pt>
                <c:pt idx="267">
                  <c:v>1.34</c:v>
                </c:pt>
                <c:pt idx="268">
                  <c:v>1.345</c:v>
                </c:pt>
                <c:pt idx="269">
                  <c:v>1.35</c:v>
                </c:pt>
                <c:pt idx="270">
                  <c:v>1.355</c:v>
                </c:pt>
                <c:pt idx="271">
                  <c:v>1.36</c:v>
                </c:pt>
                <c:pt idx="272">
                  <c:v>1.365</c:v>
                </c:pt>
                <c:pt idx="273">
                  <c:v>1.37</c:v>
                </c:pt>
                <c:pt idx="274">
                  <c:v>1.375</c:v>
                </c:pt>
                <c:pt idx="275">
                  <c:v>1.38</c:v>
                </c:pt>
                <c:pt idx="276">
                  <c:v>1.385</c:v>
                </c:pt>
                <c:pt idx="277">
                  <c:v>1.39</c:v>
                </c:pt>
                <c:pt idx="278">
                  <c:v>1.395</c:v>
                </c:pt>
                <c:pt idx="279">
                  <c:v>1.4</c:v>
                </c:pt>
                <c:pt idx="280">
                  <c:v>1.405</c:v>
                </c:pt>
                <c:pt idx="281">
                  <c:v>1.41</c:v>
                </c:pt>
                <c:pt idx="282">
                  <c:v>1.415</c:v>
                </c:pt>
                <c:pt idx="283">
                  <c:v>1.42</c:v>
                </c:pt>
                <c:pt idx="284">
                  <c:v>1.425</c:v>
                </c:pt>
                <c:pt idx="285">
                  <c:v>1.43</c:v>
                </c:pt>
                <c:pt idx="286">
                  <c:v>1.4350000000000001</c:v>
                </c:pt>
                <c:pt idx="287">
                  <c:v>1.44</c:v>
                </c:pt>
                <c:pt idx="288">
                  <c:v>1.4450000000000001</c:v>
                </c:pt>
                <c:pt idx="289">
                  <c:v>1.45</c:v>
                </c:pt>
                <c:pt idx="290">
                  <c:v>1.4550000000000001</c:v>
                </c:pt>
                <c:pt idx="291">
                  <c:v>1.46</c:v>
                </c:pt>
                <c:pt idx="292">
                  <c:v>1.4650000000000001</c:v>
                </c:pt>
                <c:pt idx="293">
                  <c:v>1.47</c:v>
                </c:pt>
                <c:pt idx="294">
                  <c:v>1.4750000000000001</c:v>
                </c:pt>
                <c:pt idx="295">
                  <c:v>1.48</c:v>
                </c:pt>
                <c:pt idx="296">
                  <c:v>1.4850000000000001</c:v>
                </c:pt>
                <c:pt idx="297">
                  <c:v>1.49</c:v>
                </c:pt>
                <c:pt idx="298">
                  <c:v>1.4950000000000001</c:v>
                </c:pt>
                <c:pt idx="299">
                  <c:v>1.5</c:v>
                </c:pt>
                <c:pt idx="300">
                  <c:v>1.5049999999999999</c:v>
                </c:pt>
                <c:pt idx="301">
                  <c:v>1.51</c:v>
                </c:pt>
                <c:pt idx="302">
                  <c:v>1.5149999999999999</c:v>
                </c:pt>
                <c:pt idx="303">
                  <c:v>1.52</c:v>
                </c:pt>
                <c:pt idx="304">
                  <c:v>1.5249999999999999</c:v>
                </c:pt>
                <c:pt idx="305">
                  <c:v>1.53</c:v>
                </c:pt>
                <c:pt idx="306">
                  <c:v>1.5349999999999999</c:v>
                </c:pt>
                <c:pt idx="307">
                  <c:v>1.54</c:v>
                </c:pt>
                <c:pt idx="308">
                  <c:v>1.5449999999999999</c:v>
                </c:pt>
                <c:pt idx="309">
                  <c:v>1.55</c:v>
                </c:pt>
                <c:pt idx="310">
                  <c:v>1.5549999999999999</c:v>
                </c:pt>
                <c:pt idx="311">
                  <c:v>1.56</c:v>
                </c:pt>
                <c:pt idx="312">
                  <c:v>1.5649999999999999</c:v>
                </c:pt>
                <c:pt idx="313">
                  <c:v>1.57</c:v>
                </c:pt>
                <c:pt idx="314">
                  <c:v>1.575</c:v>
                </c:pt>
                <c:pt idx="315">
                  <c:v>1.58</c:v>
                </c:pt>
                <c:pt idx="316">
                  <c:v>1.585</c:v>
                </c:pt>
                <c:pt idx="317">
                  <c:v>1.59</c:v>
                </c:pt>
                <c:pt idx="318">
                  <c:v>1.595</c:v>
                </c:pt>
                <c:pt idx="319">
                  <c:v>1.6</c:v>
                </c:pt>
                <c:pt idx="320">
                  <c:v>1.605</c:v>
                </c:pt>
                <c:pt idx="321">
                  <c:v>1.61</c:v>
                </c:pt>
                <c:pt idx="322">
                  <c:v>1.615</c:v>
                </c:pt>
                <c:pt idx="323">
                  <c:v>1.62</c:v>
                </c:pt>
                <c:pt idx="324">
                  <c:v>1.625</c:v>
                </c:pt>
                <c:pt idx="325">
                  <c:v>1.63</c:v>
                </c:pt>
                <c:pt idx="326">
                  <c:v>1.635</c:v>
                </c:pt>
                <c:pt idx="327">
                  <c:v>1.64</c:v>
                </c:pt>
                <c:pt idx="328">
                  <c:v>1.645</c:v>
                </c:pt>
                <c:pt idx="329">
                  <c:v>1.65</c:v>
                </c:pt>
                <c:pt idx="330">
                  <c:v>1.655</c:v>
                </c:pt>
                <c:pt idx="331">
                  <c:v>1.66</c:v>
                </c:pt>
                <c:pt idx="332">
                  <c:v>1.665</c:v>
                </c:pt>
                <c:pt idx="333">
                  <c:v>1.67</c:v>
                </c:pt>
                <c:pt idx="334">
                  <c:v>1.675</c:v>
                </c:pt>
                <c:pt idx="335">
                  <c:v>1.68</c:v>
                </c:pt>
                <c:pt idx="336">
                  <c:v>1.6850000000000001</c:v>
                </c:pt>
                <c:pt idx="337">
                  <c:v>1.69</c:v>
                </c:pt>
                <c:pt idx="338">
                  <c:v>1.6950000000000001</c:v>
                </c:pt>
                <c:pt idx="339">
                  <c:v>1.7</c:v>
                </c:pt>
                <c:pt idx="340">
                  <c:v>1.7050000000000001</c:v>
                </c:pt>
                <c:pt idx="341">
                  <c:v>1.71</c:v>
                </c:pt>
                <c:pt idx="342">
                  <c:v>1.7150000000000001</c:v>
                </c:pt>
                <c:pt idx="343">
                  <c:v>1.72</c:v>
                </c:pt>
                <c:pt idx="344">
                  <c:v>1.7250000000000001</c:v>
                </c:pt>
                <c:pt idx="345">
                  <c:v>1.73</c:v>
                </c:pt>
                <c:pt idx="346">
                  <c:v>1.7350000000000001</c:v>
                </c:pt>
                <c:pt idx="347">
                  <c:v>1.74</c:v>
                </c:pt>
                <c:pt idx="348">
                  <c:v>1.7450000000000001</c:v>
                </c:pt>
                <c:pt idx="349">
                  <c:v>1.75</c:v>
                </c:pt>
                <c:pt idx="350">
                  <c:v>1.7549999999999999</c:v>
                </c:pt>
                <c:pt idx="351">
                  <c:v>1.76</c:v>
                </c:pt>
                <c:pt idx="352">
                  <c:v>1.7649999999999999</c:v>
                </c:pt>
                <c:pt idx="353">
                  <c:v>1.77</c:v>
                </c:pt>
                <c:pt idx="354">
                  <c:v>1.7749999999999999</c:v>
                </c:pt>
                <c:pt idx="355">
                  <c:v>1.78</c:v>
                </c:pt>
                <c:pt idx="356">
                  <c:v>1.7849999999999999</c:v>
                </c:pt>
                <c:pt idx="357">
                  <c:v>1.79</c:v>
                </c:pt>
                <c:pt idx="358">
                  <c:v>1.7949999999999999</c:v>
                </c:pt>
                <c:pt idx="359">
                  <c:v>1.8</c:v>
                </c:pt>
                <c:pt idx="360">
                  <c:v>1.8049999999999999</c:v>
                </c:pt>
                <c:pt idx="361">
                  <c:v>1.81</c:v>
                </c:pt>
                <c:pt idx="362">
                  <c:v>1.8149999999999999</c:v>
                </c:pt>
                <c:pt idx="363">
                  <c:v>1.82</c:v>
                </c:pt>
                <c:pt idx="364">
                  <c:v>1.825</c:v>
                </c:pt>
                <c:pt idx="365">
                  <c:v>1.83</c:v>
                </c:pt>
                <c:pt idx="366">
                  <c:v>1.835</c:v>
                </c:pt>
                <c:pt idx="367">
                  <c:v>1.84</c:v>
                </c:pt>
                <c:pt idx="368">
                  <c:v>1.845</c:v>
                </c:pt>
                <c:pt idx="369">
                  <c:v>1.85</c:v>
                </c:pt>
                <c:pt idx="370">
                  <c:v>1.855</c:v>
                </c:pt>
                <c:pt idx="371">
                  <c:v>1.86</c:v>
                </c:pt>
                <c:pt idx="372">
                  <c:v>1.865</c:v>
                </c:pt>
                <c:pt idx="373">
                  <c:v>1.87</c:v>
                </c:pt>
                <c:pt idx="374">
                  <c:v>1.875</c:v>
                </c:pt>
                <c:pt idx="375">
                  <c:v>1.88</c:v>
                </c:pt>
                <c:pt idx="376">
                  <c:v>1.885</c:v>
                </c:pt>
                <c:pt idx="377">
                  <c:v>1.89</c:v>
                </c:pt>
                <c:pt idx="378">
                  <c:v>1.895</c:v>
                </c:pt>
                <c:pt idx="379">
                  <c:v>1.9</c:v>
                </c:pt>
                <c:pt idx="380">
                  <c:v>1.905</c:v>
                </c:pt>
                <c:pt idx="381">
                  <c:v>1.91</c:v>
                </c:pt>
                <c:pt idx="382">
                  <c:v>1.915</c:v>
                </c:pt>
                <c:pt idx="383">
                  <c:v>1.92</c:v>
                </c:pt>
                <c:pt idx="384">
                  <c:v>1.925</c:v>
                </c:pt>
                <c:pt idx="385">
                  <c:v>1.93</c:v>
                </c:pt>
                <c:pt idx="386">
                  <c:v>1.9350000000000001</c:v>
                </c:pt>
                <c:pt idx="387">
                  <c:v>1.94</c:v>
                </c:pt>
                <c:pt idx="388">
                  <c:v>1.9450000000000001</c:v>
                </c:pt>
                <c:pt idx="389">
                  <c:v>1.95</c:v>
                </c:pt>
                <c:pt idx="390">
                  <c:v>1.9550000000000001</c:v>
                </c:pt>
                <c:pt idx="391">
                  <c:v>1.96</c:v>
                </c:pt>
                <c:pt idx="392">
                  <c:v>1.9650000000000001</c:v>
                </c:pt>
                <c:pt idx="393">
                  <c:v>1.97</c:v>
                </c:pt>
                <c:pt idx="394">
                  <c:v>1.9750000000000001</c:v>
                </c:pt>
                <c:pt idx="395">
                  <c:v>1.98</c:v>
                </c:pt>
                <c:pt idx="396">
                  <c:v>1.9850000000000001</c:v>
                </c:pt>
                <c:pt idx="397">
                  <c:v>1.99</c:v>
                </c:pt>
                <c:pt idx="398">
                  <c:v>1.9950000000000001</c:v>
                </c:pt>
                <c:pt idx="399">
                  <c:v>2</c:v>
                </c:pt>
                <c:pt idx="400">
                  <c:v>2.0049999999999999</c:v>
                </c:pt>
                <c:pt idx="401">
                  <c:v>2.0099999999999998</c:v>
                </c:pt>
                <c:pt idx="402">
                  <c:v>2.0150000000000001</c:v>
                </c:pt>
                <c:pt idx="403">
                  <c:v>2.02</c:v>
                </c:pt>
                <c:pt idx="404">
                  <c:v>2.0249999999999999</c:v>
                </c:pt>
                <c:pt idx="405">
                  <c:v>2.0299999999999998</c:v>
                </c:pt>
                <c:pt idx="406">
                  <c:v>2.0350000000000001</c:v>
                </c:pt>
                <c:pt idx="407">
                  <c:v>2.04</c:v>
                </c:pt>
                <c:pt idx="408">
                  <c:v>2.0449999999999999</c:v>
                </c:pt>
                <c:pt idx="409">
                  <c:v>2.0499999999999998</c:v>
                </c:pt>
                <c:pt idx="410">
                  <c:v>2.0550000000000002</c:v>
                </c:pt>
                <c:pt idx="411">
                  <c:v>2.06</c:v>
                </c:pt>
                <c:pt idx="412">
                  <c:v>2.0649999999999999</c:v>
                </c:pt>
                <c:pt idx="413">
                  <c:v>2.0699999999999998</c:v>
                </c:pt>
                <c:pt idx="414">
                  <c:v>2.0750000000000002</c:v>
                </c:pt>
                <c:pt idx="415">
                  <c:v>2.08</c:v>
                </c:pt>
                <c:pt idx="416">
                  <c:v>2.085</c:v>
                </c:pt>
                <c:pt idx="417">
                  <c:v>2.09</c:v>
                </c:pt>
                <c:pt idx="418">
                  <c:v>2.0950000000000002</c:v>
                </c:pt>
                <c:pt idx="419">
                  <c:v>2.1</c:v>
                </c:pt>
                <c:pt idx="420">
                  <c:v>2.105</c:v>
                </c:pt>
                <c:pt idx="421">
                  <c:v>2.11</c:v>
                </c:pt>
                <c:pt idx="422">
                  <c:v>2.1150000000000002</c:v>
                </c:pt>
                <c:pt idx="423">
                  <c:v>2.12</c:v>
                </c:pt>
                <c:pt idx="424">
                  <c:v>2.125</c:v>
                </c:pt>
                <c:pt idx="425">
                  <c:v>2.13</c:v>
                </c:pt>
                <c:pt idx="426">
                  <c:v>2.1349999999999998</c:v>
                </c:pt>
                <c:pt idx="427">
                  <c:v>2.14</c:v>
                </c:pt>
                <c:pt idx="428">
                  <c:v>2.145</c:v>
                </c:pt>
                <c:pt idx="429">
                  <c:v>2.15</c:v>
                </c:pt>
                <c:pt idx="430">
                  <c:v>2.1549999999999998</c:v>
                </c:pt>
                <c:pt idx="431">
                  <c:v>2.16</c:v>
                </c:pt>
                <c:pt idx="432">
                  <c:v>2.165</c:v>
                </c:pt>
                <c:pt idx="433">
                  <c:v>2.17</c:v>
                </c:pt>
                <c:pt idx="434">
                  <c:v>2.1749999999999998</c:v>
                </c:pt>
                <c:pt idx="435">
                  <c:v>2.1800000000000002</c:v>
                </c:pt>
                <c:pt idx="436">
                  <c:v>2.1850000000000001</c:v>
                </c:pt>
                <c:pt idx="437">
                  <c:v>2.19</c:v>
                </c:pt>
                <c:pt idx="438">
                  <c:v>2.1949999999999998</c:v>
                </c:pt>
                <c:pt idx="439">
                  <c:v>2.2000000000000002</c:v>
                </c:pt>
                <c:pt idx="440">
                  <c:v>2.2050000000000001</c:v>
                </c:pt>
                <c:pt idx="441">
                  <c:v>2.21</c:v>
                </c:pt>
                <c:pt idx="442">
                  <c:v>2.2149999999999999</c:v>
                </c:pt>
                <c:pt idx="443">
                  <c:v>2.2200000000000002</c:v>
                </c:pt>
                <c:pt idx="444">
                  <c:v>2.2250000000000001</c:v>
                </c:pt>
                <c:pt idx="445">
                  <c:v>2.23</c:v>
                </c:pt>
                <c:pt idx="446">
                  <c:v>2.2349999999999999</c:v>
                </c:pt>
                <c:pt idx="447">
                  <c:v>2.2400000000000002</c:v>
                </c:pt>
                <c:pt idx="448">
                  <c:v>2.2450000000000001</c:v>
                </c:pt>
                <c:pt idx="449">
                  <c:v>2.25</c:v>
                </c:pt>
                <c:pt idx="450">
                  <c:v>2.2549999999999999</c:v>
                </c:pt>
                <c:pt idx="451">
                  <c:v>2.2599999999999998</c:v>
                </c:pt>
                <c:pt idx="452">
                  <c:v>2.2650000000000001</c:v>
                </c:pt>
                <c:pt idx="453">
                  <c:v>2.27</c:v>
                </c:pt>
                <c:pt idx="454">
                  <c:v>2.2749999999999999</c:v>
                </c:pt>
                <c:pt idx="455">
                  <c:v>2.2799999999999998</c:v>
                </c:pt>
                <c:pt idx="456">
                  <c:v>2.2850000000000001</c:v>
                </c:pt>
                <c:pt idx="457">
                  <c:v>2.29</c:v>
                </c:pt>
                <c:pt idx="458">
                  <c:v>2.2949999999999999</c:v>
                </c:pt>
                <c:pt idx="459">
                  <c:v>2.2999999999999998</c:v>
                </c:pt>
                <c:pt idx="460">
                  <c:v>2.3050000000000002</c:v>
                </c:pt>
                <c:pt idx="461">
                  <c:v>2.31</c:v>
                </c:pt>
                <c:pt idx="462">
                  <c:v>2.3149999999999999</c:v>
                </c:pt>
                <c:pt idx="463">
                  <c:v>2.3199999999999998</c:v>
                </c:pt>
                <c:pt idx="464">
                  <c:v>2.3250000000000002</c:v>
                </c:pt>
                <c:pt idx="465">
                  <c:v>2.33</c:v>
                </c:pt>
                <c:pt idx="466">
                  <c:v>2.335</c:v>
                </c:pt>
                <c:pt idx="467">
                  <c:v>2.34</c:v>
                </c:pt>
                <c:pt idx="468">
                  <c:v>2.3450000000000002</c:v>
                </c:pt>
                <c:pt idx="469">
                  <c:v>2.35</c:v>
                </c:pt>
                <c:pt idx="470">
                  <c:v>2.355</c:v>
                </c:pt>
                <c:pt idx="471">
                  <c:v>2.36</c:v>
                </c:pt>
                <c:pt idx="472">
                  <c:v>2.3650000000000002</c:v>
                </c:pt>
                <c:pt idx="473">
                  <c:v>2.37</c:v>
                </c:pt>
                <c:pt idx="474">
                  <c:v>2.375</c:v>
                </c:pt>
                <c:pt idx="475">
                  <c:v>2.38</c:v>
                </c:pt>
                <c:pt idx="476">
                  <c:v>2.3849999999999998</c:v>
                </c:pt>
                <c:pt idx="477">
                  <c:v>2.39</c:v>
                </c:pt>
                <c:pt idx="478">
                  <c:v>2.395</c:v>
                </c:pt>
                <c:pt idx="479">
                  <c:v>2.4</c:v>
                </c:pt>
                <c:pt idx="480">
                  <c:v>2.4049999999999998</c:v>
                </c:pt>
                <c:pt idx="481">
                  <c:v>2.41</c:v>
                </c:pt>
                <c:pt idx="482">
                  <c:v>2.415</c:v>
                </c:pt>
                <c:pt idx="483">
                  <c:v>2.42</c:v>
                </c:pt>
                <c:pt idx="484">
                  <c:v>2.4249999999999998</c:v>
                </c:pt>
                <c:pt idx="485">
                  <c:v>2.4300000000000002</c:v>
                </c:pt>
                <c:pt idx="486">
                  <c:v>2.4350000000000001</c:v>
                </c:pt>
                <c:pt idx="487">
                  <c:v>2.44</c:v>
                </c:pt>
                <c:pt idx="488">
                  <c:v>2.4449999999999998</c:v>
                </c:pt>
                <c:pt idx="489">
                  <c:v>2.4500000000000002</c:v>
                </c:pt>
                <c:pt idx="490">
                  <c:v>2.4550000000000001</c:v>
                </c:pt>
                <c:pt idx="491">
                  <c:v>2.46</c:v>
                </c:pt>
                <c:pt idx="492">
                  <c:v>2.4649999999999999</c:v>
                </c:pt>
                <c:pt idx="493">
                  <c:v>2.4700000000000002</c:v>
                </c:pt>
                <c:pt idx="494">
                  <c:v>2.4750000000000001</c:v>
                </c:pt>
                <c:pt idx="495">
                  <c:v>2.48</c:v>
                </c:pt>
                <c:pt idx="496">
                  <c:v>2.4849999999999999</c:v>
                </c:pt>
                <c:pt idx="497">
                  <c:v>2.4900000000000002</c:v>
                </c:pt>
                <c:pt idx="498">
                  <c:v>2.4950000000000001</c:v>
                </c:pt>
                <c:pt idx="499">
                  <c:v>2.5</c:v>
                </c:pt>
                <c:pt idx="500">
                  <c:v>2.5049999999999999</c:v>
                </c:pt>
                <c:pt idx="501">
                  <c:v>2.5099999999999998</c:v>
                </c:pt>
                <c:pt idx="502">
                  <c:v>2.5150000000000001</c:v>
                </c:pt>
                <c:pt idx="503">
                  <c:v>2.52</c:v>
                </c:pt>
                <c:pt idx="504">
                  <c:v>2.5249999999999999</c:v>
                </c:pt>
                <c:pt idx="505">
                  <c:v>2.5299999999999998</c:v>
                </c:pt>
                <c:pt idx="506">
                  <c:v>2.5350000000000001</c:v>
                </c:pt>
                <c:pt idx="507">
                  <c:v>2.54</c:v>
                </c:pt>
                <c:pt idx="508">
                  <c:v>2.5449999999999999</c:v>
                </c:pt>
                <c:pt idx="509">
                  <c:v>2.5499999999999998</c:v>
                </c:pt>
                <c:pt idx="510">
                  <c:v>2.5550000000000002</c:v>
                </c:pt>
                <c:pt idx="511">
                  <c:v>2.56</c:v>
                </c:pt>
                <c:pt idx="512">
                  <c:v>2.5649999999999999</c:v>
                </c:pt>
                <c:pt idx="513">
                  <c:v>2.57</c:v>
                </c:pt>
                <c:pt idx="514">
                  <c:v>2.5750000000000002</c:v>
                </c:pt>
                <c:pt idx="515">
                  <c:v>2.58</c:v>
                </c:pt>
                <c:pt idx="516">
                  <c:v>2.585</c:v>
                </c:pt>
                <c:pt idx="517">
                  <c:v>2.59</c:v>
                </c:pt>
                <c:pt idx="518">
                  <c:v>2.5950000000000002</c:v>
                </c:pt>
                <c:pt idx="519">
                  <c:v>2.6</c:v>
                </c:pt>
                <c:pt idx="520">
                  <c:v>2.605</c:v>
                </c:pt>
                <c:pt idx="521">
                  <c:v>2.61</c:v>
                </c:pt>
                <c:pt idx="522">
                  <c:v>2.6150000000000002</c:v>
                </c:pt>
                <c:pt idx="523">
                  <c:v>2.62</c:v>
                </c:pt>
                <c:pt idx="524">
                  <c:v>2.625</c:v>
                </c:pt>
                <c:pt idx="525">
                  <c:v>2.63</c:v>
                </c:pt>
                <c:pt idx="526">
                  <c:v>2.6349999999999998</c:v>
                </c:pt>
                <c:pt idx="527">
                  <c:v>2.64</c:v>
                </c:pt>
                <c:pt idx="528">
                  <c:v>2.645</c:v>
                </c:pt>
                <c:pt idx="529">
                  <c:v>2.65</c:v>
                </c:pt>
                <c:pt idx="530">
                  <c:v>2.6549999999999998</c:v>
                </c:pt>
                <c:pt idx="531">
                  <c:v>2.66</c:v>
                </c:pt>
                <c:pt idx="532">
                  <c:v>2.665</c:v>
                </c:pt>
                <c:pt idx="533">
                  <c:v>2.67</c:v>
                </c:pt>
                <c:pt idx="534">
                  <c:v>2.6749999999999998</c:v>
                </c:pt>
                <c:pt idx="535">
                  <c:v>2.68</c:v>
                </c:pt>
                <c:pt idx="536">
                  <c:v>2.6850000000000001</c:v>
                </c:pt>
                <c:pt idx="537">
                  <c:v>2.69</c:v>
                </c:pt>
                <c:pt idx="538">
                  <c:v>2.6949999999999998</c:v>
                </c:pt>
                <c:pt idx="539">
                  <c:v>2.7</c:v>
                </c:pt>
                <c:pt idx="540">
                  <c:v>2.7050000000000001</c:v>
                </c:pt>
                <c:pt idx="541">
                  <c:v>2.71</c:v>
                </c:pt>
                <c:pt idx="542">
                  <c:v>2.7149999999999999</c:v>
                </c:pt>
                <c:pt idx="543">
                  <c:v>2.72</c:v>
                </c:pt>
                <c:pt idx="544">
                  <c:v>2.7250000000000001</c:v>
                </c:pt>
                <c:pt idx="545">
                  <c:v>2.73</c:v>
                </c:pt>
                <c:pt idx="546">
                  <c:v>2.7349999999999999</c:v>
                </c:pt>
                <c:pt idx="547">
                  <c:v>2.74</c:v>
                </c:pt>
                <c:pt idx="548">
                  <c:v>2.7450000000000001</c:v>
                </c:pt>
                <c:pt idx="549">
                  <c:v>2.75</c:v>
                </c:pt>
                <c:pt idx="550">
                  <c:v>2.7549999999999999</c:v>
                </c:pt>
                <c:pt idx="551">
                  <c:v>2.76</c:v>
                </c:pt>
                <c:pt idx="552">
                  <c:v>2.7650000000000001</c:v>
                </c:pt>
                <c:pt idx="553">
                  <c:v>2.77</c:v>
                </c:pt>
                <c:pt idx="554">
                  <c:v>2.7749999999999999</c:v>
                </c:pt>
                <c:pt idx="555">
                  <c:v>2.78</c:v>
                </c:pt>
                <c:pt idx="556">
                  <c:v>2.7850000000000001</c:v>
                </c:pt>
                <c:pt idx="557">
                  <c:v>2.79</c:v>
                </c:pt>
                <c:pt idx="558">
                  <c:v>2.7949999999999999</c:v>
                </c:pt>
                <c:pt idx="559">
                  <c:v>2.8</c:v>
                </c:pt>
                <c:pt idx="560">
                  <c:v>2.8050000000000002</c:v>
                </c:pt>
                <c:pt idx="561">
                  <c:v>2.81</c:v>
                </c:pt>
                <c:pt idx="562">
                  <c:v>2.8149999999999999</c:v>
                </c:pt>
                <c:pt idx="563">
                  <c:v>2.82</c:v>
                </c:pt>
                <c:pt idx="564">
                  <c:v>2.8250000000000002</c:v>
                </c:pt>
                <c:pt idx="565">
                  <c:v>2.83</c:v>
                </c:pt>
                <c:pt idx="566">
                  <c:v>2.835</c:v>
                </c:pt>
                <c:pt idx="567">
                  <c:v>2.84</c:v>
                </c:pt>
                <c:pt idx="568">
                  <c:v>2.8450000000000002</c:v>
                </c:pt>
                <c:pt idx="569">
                  <c:v>2.85</c:v>
                </c:pt>
                <c:pt idx="570">
                  <c:v>2.855</c:v>
                </c:pt>
                <c:pt idx="571">
                  <c:v>2.86</c:v>
                </c:pt>
                <c:pt idx="572">
                  <c:v>2.8650000000000002</c:v>
                </c:pt>
                <c:pt idx="573">
                  <c:v>2.87</c:v>
                </c:pt>
                <c:pt idx="574">
                  <c:v>2.875</c:v>
                </c:pt>
                <c:pt idx="575">
                  <c:v>2.88</c:v>
                </c:pt>
                <c:pt idx="576">
                  <c:v>2.8849999999999998</c:v>
                </c:pt>
                <c:pt idx="577">
                  <c:v>2.89</c:v>
                </c:pt>
                <c:pt idx="578">
                  <c:v>2.895</c:v>
                </c:pt>
                <c:pt idx="579">
                  <c:v>2.9</c:v>
                </c:pt>
                <c:pt idx="580">
                  <c:v>2.9049999999999998</c:v>
                </c:pt>
                <c:pt idx="581">
                  <c:v>2.91</c:v>
                </c:pt>
                <c:pt idx="582">
                  <c:v>2.915</c:v>
                </c:pt>
                <c:pt idx="583">
                  <c:v>2.92</c:v>
                </c:pt>
                <c:pt idx="584">
                  <c:v>2.9249999999999998</c:v>
                </c:pt>
                <c:pt idx="585">
                  <c:v>2.93</c:v>
                </c:pt>
                <c:pt idx="586">
                  <c:v>2.9350000000000001</c:v>
                </c:pt>
                <c:pt idx="587">
                  <c:v>2.94</c:v>
                </c:pt>
                <c:pt idx="588">
                  <c:v>2.9449999999999998</c:v>
                </c:pt>
                <c:pt idx="589">
                  <c:v>2.95</c:v>
                </c:pt>
                <c:pt idx="590">
                  <c:v>2.9550000000000001</c:v>
                </c:pt>
                <c:pt idx="591">
                  <c:v>2.96</c:v>
                </c:pt>
                <c:pt idx="592">
                  <c:v>2.9649999999999999</c:v>
                </c:pt>
                <c:pt idx="593">
                  <c:v>2.97</c:v>
                </c:pt>
                <c:pt idx="594">
                  <c:v>2.9750000000000001</c:v>
                </c:pt>
                <c:pt idx="595">
                  <c:v>2.98</c:v>
                </c:pt>
                <c:pt idx="596">
                  <c:v>2.9849999999999999</c:v>
                </c:pt>
                <c:pt idx="597">
                  <c:v>2.99</c:v>
                </c:pt>
                <c:pt idx="598">
                  <c:v>2.9950000000000001</c:v>
                </c:pt>
                <c:pt idx="599">
                  <c:v>3</c:v>
                </c:pt>
                <c:pt idx="600">
                  <c:v>3.0049999999999999</c:v>
                </c:pt>
                <c:pt idx="601">
                  <c:v>3.01</c:v>
                </c:pt>
                <c:pt idx="602">
                  <c:v>3.0150000000000001</c:v>
                </c:pt>
                <c:pt idx="603">
                  <c:v>3.02</c:v>
                </c:pt>
                <c:pt idx="604">
                  <c:v>3.0249999999999999</c:v>
                </c:pt>
                <c:pt idx="605">
                  <c:v>3.03</c:v>
                </c:pt>
                <c:pt idx="606">
                  <c:v>3.0350000000000001</c:v>
                </c:pt>
                <c:pt idx="607">
                  <c:v>3.04</c:v>
                </c:pt>
                <c:pt idx="608">
                  <c:v>3.0449999999999999</c:v>
                </c:pt>
                <c:pt idx="609">
                  <c:v>3.05</c:v>
                </c:pt>
                <c:pt idx="610">
                  <c:v>3.0550000000000002</c:v>
                </c:pt>
                <c:pt idx="611">
                  <c:v>3.06</c:v>
                </c:pt>
                <c:pt idx="612">
                  <c:v>3.0649999999999999</c:v>
                </c:pt>
                <c:pt idx="613">
                  <c:v>3.07</c:v>
                </c:pt>
                <c:pt idx="614">
                  <c:v>3.0750000000000002</c:v>
                </c:pt>
                <c:pt idx="615">
                  <c:v>3.08</c:v>
                </c:pt>
                <c:pt idx="616">
                  <c:v>3.085</c:v>
                </c:pt>
                <c:pt idx="617">
                  <c:v>3.09</c:v>
                </c:pt>
                <c:pt idx="618">
                  <c:v>3.0950000000000002</c:v>
                </c:pt>
                <c:pt idx="619">
                  <c:v>3.1</c:v>
                </c:pt>
                <c:pt idx="620">
                  <c:v>3.105</c:v>
                </c:pt>
                <c:pt idx="621">
                  <c:v>3.11</c:v>
                </c:pt>
                <c:pt idx="622">
                  <c:v>3.1150000000000002</c:v>
                </c:pt>
                <c:pt idx="623">
                  <c:v>3.12</c:v>
                </c:pt>
                <c:pt idx="624">
                  <c:v>3.125</c:v>
                </c:pt>
                <c:pt idx="625">
                  <c:v>3.13</c:v>
                </c:pt>
                <c:pt idx="626">
                  <c:v>3.1349999999999998</c:v>
                </c:pt>
                <c:pt idx="627">
                  <c:v>3.14</c:v>
                </c:pt>
                <c:pt idx="628">
                  <c:v>3.145</c:v>
                </c:pt>
                <c:pt idx="629">
                  <c:v>3.15</c:v>
                </c:pt>
                <c:pt idx="630">
                  <c:v>3.1549999999999998</c:v>
                </c:pt>
                <c:pt idx="631">
                  <c:v>3.16</c:v>
                </c:pt>
                <c:pt idx="632">
                  <c:v>3.165</c:v>
                </c:pt>
                <c:pt idx="633">
                  <c:v>3.17</c:v>
                </c:pt>
                <c:pt idx="634">
                  <c:v>3.1749999999999998</c:v>
                </c:pt>
                <c:pt idx="635">
                  <c:v>3.18</c:v>
                </c:pt>
                <c:pt idx="636">
                  <c:v>3.1850000000000001</c:v>
                </c:pt>
                <c:pt idx="637">
                  <c:v>3.19</c:v>
                </c:pt>
                <c:pt idx="638">
                  <c:v>3.1949999999999998</c:v>
                </c:pt>
                <c:pt idx="639">
                  <c:v>3.2</c:v>
                </c:pt>
                <c:pt idx="640">
                  <c:v>3.2050000000000001</c:v>
                </c:pt>
                <c:pt idx="641">
                  <c:v>3.21</c:v>
                </c:pt>
                <c:pt idx="642">
                  <c:v>3.2149999999999999</c:v>
                </c:pt>
                <c:pt idx="643">
                  <c:v>3.22</c:v>
                </c:pt>
                <c:pt idx="644">
                  <c:v>3.2250000000000001</c:v>
                </c:pt>
                <c:pt idx="645">
                  <c:v>3.23</c:v>
                </c:pt>
                <c:pt idx="646">
                  <c:v>3.2349999999999999</c:v>
                </c:pt>
                <c:pt idx="647">
                  <c:v>3.24</c:v>
                </c:pt>
                <c:pt idx="648">
                  <c:v>3.2450000000000001</c:v>
                </c:pt>
                <c:pt idx="649">
                  <c:v>3.25</c:v>
                </c:pt>
                <c:pt idx="650">
                  <c:v>3.2549999999999999</c:v>
                </c:pt>
                <c:pt idx="651">
                  <c:v>3.26</c:v>
                </c:pt>
                <c:pt idx="652">
                  <c:v>3.2650000000000001</c:v>
                </c:pt>
                <c:pt idx="653">
                  <c:v>3.27</c:v>
                </c:pt>
                <c:pt idx="654">
                  <c:v>3.2749999999999999</c:v>
                </c:pt>
                <c:pt idx="655">
                  <c:v>3.28</c:v>
                </c:pt>
                <c:pt idx="656">
                  <c:v>3.2850000000000001</c:v>
                </c:pt>
                <c:pt idx="657">
                  <c:v>3.29</c:v>
                </c:pt>
                <c:pt idx="658">
                  <c:v>3.2949999999999999</c:v>
                </c:pt>
                <c:pt idx="659">
                  <c:v>3.3</c:v>
                </c:pt>
                <c:pt idx="660">
                  <c:v>3.3050000000000002</c:v>
                </c:pt>
                <c:pt idx="661">
                  <c:v>3.31</c:v>
                </c:pt>
                <c:pt idx="662">
                  <c:v>3.3149999999999999</c:v>
                </c:pt>
                <c:pt idx="663">
                  <c:v>3.32</c:v>
                </c:pt>
                <c:pt idx="664">
                  <c:v>3.3250000000000002</c:v>
                </c:pt>
                <c:pt idx="665">
                  <c:v>3.33</c:v>
                </c:pt>
                <c:pt idx="666">
                  <c:v>3.335</c:v>
                </c:pt>
                <c:pt idx="667">
                  <c:v>3.34</c:v>
                </c:pt>
                <c:pt idx="668">
                  <c:v>3.3450000000000002</c:v>
                </c:pt>
                <c:pt idx="669">
                  <c:v>3.35</c:v>
                </c:pt>
                <c:pt idx="670">
                  <c:v>3.355</c:v>
                </c:pt>
                <c:pt idx="671">
                  <c:v>3.36</c:v>
                </c:pt>
                <c:pt idx="672">
                  <c:v>3.3650000000000002</c:v>
                </c:pt>
                <c:pt idx="673">
                  <c:v>3.37</c:v>
                </c:pt>
                <c:pt idx="674">
                  <c:v>3.375</c:v>
                </c:pt>
                <c:pt idx="675">
                  <c:v>3.38</c:v>
                </c:pt>
                <c:pt idx="676">
                  <c:v>3.3849999999999998</c:v>
                </c:pt>
                <c:pt idx="677">
                  <c:v>3.39</c:v>
                </c:pt>
                <c:pt idx="678">
                  <c:v>3.395</c:v>
                </c:pt>
                <c:pt idx="679">
                  <c:v>3.4</c:v>
                </c:pt>
                <c:pt idx="680">
                  <c:v>3.4049999999999998</c:v>
                </c:pt>
                <c:pt idx="681">
                  <c:v>3.41</c:v>
                </c:pt>
                <c:pt idx="682">
                  <c:v>3.415</c:v>
                </c:pt>
                <c:pt idx="683">
                  <c:v>3.42</c:v>
                </c:pt>
                <c:pt idx="684">
                  <c:v>3.4249999999999998</c:v>
                </c:pt>
                <c:pt idx="685">
                  <c:v>3.43</c:v>
                </c:pt>
                <c:pt idx="686">
                  <c:v>3.4350000000000001</c:v>
                </c:pt>
                <c:pt idx="687">
                  <c:v>3.44</c:v>
                </c:pt>
                <c:pt idx="688">
                  <c:v>3.4449999999999998</c:v>
                </c:pt>
                <c:pt idx="689">
                  <c:v>3.45</c:v>
                </c:pt>
                <c:pt idx="690">
                  <c:v>3.4550000000000001</c:v>
                </c:pt>
                <c:pt idx="691">
                  <c:v>3.46</c:v>
                </c:pt>
                <c:pt idx="692">
                  <c:v>3.4649999999999999</c:v>
                </c:pt>
                <c:pt idx="693">
                  <c:v>3.47</c:v>
                </c:pt>
                <c:pt idx="694">
                  <c:v>3.4750000000000001</c:v>
                </c:pt>
                <c:pt idx="695">
                  <c:v>3.48</c:v>
                </c:pt>
                <c:pt idx="696">
                  <c:v>3.4849999999999999</c:v>
                </c:pt>
                <c:pt idx="697">
                  <c:v>3.49</c:v>
                </c:pt>
                <c:pt idx="698">
                  <c:v>3.4950000000000001</c:v>
                </c:pt>
                <c:pt idx="699">
                  <c:v>3.5</c:v>
                </c:pt>
                <c:pt idx="700">
                  <c:v>3.5049999999999999</c:v>
                </c:pt>
                <c:pt idx="701">
                  <c:v>3.51</c:v>
                </c:pt>
                <c:pt idx="702">
                  <c:v>3.5150000000000001</c:v>
                </c:pt>
                <c:pt idx="703">
                  <c:v>3.52</c:v>
                </c:pt>
                <c:pt idx="704">
                  <c:v>3.5249999999999999</c:v>
                </c:pt>
                <c:pt idx="705">
                  <c:v>3.53</c:v>
                </c:pt>
                <c:pt idx="706">
                  <c:v>3.5350000000000001</c:v>
                </c:pt>
                <c:pt idx="707">
                  <c:v>3.54</c:v>
                </c:pt>
                <c:pt idx="708">
                  <c:v>3.5449999999999999</c:v>
                </c:pt>
                <c:pt idx="709">
                  <c:v>3.55</c:v>
                </c:pt>
                <c:pt idx="710">
                  <c:v>3.5550000000000002</c:v>
                </c:pt>
                <c:pt idx="711">
                  <c:v>3.56</c:v>
                </c:pt>
                <c:pt idx="712">
                  <c:v>3.5649999999999999</c:v>
                </c:pt>
                <c:pt idx="713">
                  <c:v>3.57</c:v>
                </c:pt>
                <c:pt idx="714">
                  <c:v>3.5750000000000002</c:v>
                </c:pt>
                <c:pt idx="715">
                  <c:v>3.58</c:v>
                </c:pt>
                <c:pt idx="716">
                  <c:v>3.585</c:v>
                </c:pt>
                <c:pt idx="717">
                  <c:v>3.59</c:v>
                </c:pt>
                <c:pt idx="718">
                  <c:v>3.5950000000000002</c:v>
                </c:pt>
                <c:pt idx="719">
                  <c:v>3.6</c:v>
                </c:pt>
                <c:pt idx="720">
                  <c:v>3.605</c:v>
                </c:pt>
                <c:pt idx="721">
                  <c:v>3.61</c:v>
                </c:pt>
                <c:pt idx="722">
                  <c:v>3.6150000000000002</c:v>
                </c:pt>
                <c:pt idx="723">
                  <c:v>3.62</c:v>
                </c:pt>
                <c:pt idx="724">
                  <c:v>3.625</c:v>
                </c:pt>
                <c:pt idx="725">
                  <c:v>3.63</c:v>
                </c:pt>
                <c:pt idx="726">
                  <c:v>3.6349999999999998</c:v>
                </c:pt>
                <c:pt idx="727">
                  <c:v>3.64</c:v>
                </c:pt>
                <c:pt idx="728">
                  <c:v>3.645</c:v>
                </c:pt>
                <c:pt idx="729">
                  <c:v>3.65</c:v>
                </c:pt>
                <c:pt idx="730">
                  <c:v>3.6549999999999998</c:v>
                </c:pt>
                <c:pt idx="731">
                  <c:v>3.66</c:v>
                </c:pt>
                <c:pt idx="732">
                  <c:v>3.665</c:v>
                </c:pt>
                <c:pt idx="733">
                  <c:v>3.67</c:v>
                </c:pt>
                <c:pt idx="734">
                  <c:v>3.6749999999999998</c:v>
                </c:pt>
                <c:pt idx="735">
                  <c:v>3.68</c:v>
                </c:pt>
                <c:pt idx="736">
                  <c:v>3.6850000000000001</c:v>
                </c:pt>
                <c:pt idx="737">
                  <c:v>3.69</c:v>
                </c:pt>
                <c:pt idx="738">
                  <c:v>3.6949999999999998</c:v>
                </c:pt>
                <c:pt idx="739">
                  <c:v>3.7</c:v>
                </c:pt>
                <c:pt idx="740">
                  <c:v>3.7050000000000001</c:v>
                </c:pt>
                <c:pt idx="741">
                  <c:v>3.71</c:v>
                </c:pt>
                <c:pt idx="742">
                  <c:v>3.7149999999999999</c:v>
                </c:pt>
                <c:pt idx="743">
                  <c:v>3.72</c:v>
                </c:pt>
                <c:pt idx="744">
                  <c:v>3.7250000000000001</c:v>
                </c:pt>
                <c:pt idx="745">
                  <c:v>3.73</c:v>
                </c:pt>
                <c:pt idx="746">
                  <c:v>3.7349999999999999</c:v>
                </c:pt>
                <c:pt idx="747">
                  <c:v>3.74</c:v>
                </c:pt>
                <c:pt idx="748">
                  <c:v>3.7450000000000001</c:v>
                </c:pt>
                <c:pt idx="749">
                  <c:v>3.75</c:v>
                </c:pt>
                <c:pt idx="750">
                  <c:v>3.7549999999999999</c:v>
                </c:pt>
                <c:pt idx="751">
                  <c:v>3.76</c:v>
                </c:pt>
                <c:pt idx="752">
                  <c:v>3.7650000000000001</c:v>
                </c:pt>
                <c:pt idx="753">
                  <c:v>3.77</c:v>
                </c:pt>
                <c:pt idx="754">
                  <c:v>3.7749999999999999</c:v>
                </c:pt>
                <c:pt idx="755">
                  <c:v>3.78</c:v>
                </c:pt>
                <c:pt idx="756">
                  <c:v>3.7850000000000001</c:v>
                </c:pt>
                <c:pt idx="757">
                  <c:v>3.79</c:v>
                </c:pt>
                <c:pt idx="758">
                  <c:v>3.7949999999999999</c:v>
                </c:pt>
                <c:pt idx="759">
                  <c:v>3.8</c:v>
                </c:pt>
                <c:pt idx="760">
                  <c:v>3.8050000000000002</c:v>
                </c:pt>
                <c:pt idx="761">
                  <c:v>3.81</c:v>
                </c:pt>
                <c:pt idx="762">
                  <c:v>3.8149999999999999</c:v>
                </c:pt>
                <c:pt idx="763">
                  <c:v>3.82</c:v>
                </c:pt>
                <c:pt idx="764">
                  <c:v>3.8250000000000002</c:v>
                </c:pt>
                <c:pt idx="765">
                  <c:v>3.83</c:v>
                </c:pt>
                <c:pt idx="766">
                  <c:v>3.835</c:v>
                </c:pt>
                <c:pt idx="767">
                  <c:v>3.84</c:v>
                </c:pt>
                <c:pt idx="768">
                  <c:v>3.8450000000000002</c:v>
                </c:pt>
                <c:pt idx="769">
                  <c:v>3.85</c:v>
                </c:pt>
                <c:pt idx="770">
                  <c:v>3.855</c:v>
                </c:pt>
                <c:pt idx="771">
                  <c:v>3.86</c:v>
                </c:pt>
                <c:pt idx="772">
                  <c:v>3.8650000000000002</c:v>
                </c:pt>
                <c:pt idx="773">
                  <c:v>3.87</c:v>
                </c:pt>
                <c:pt idx="774">
                  <c:v>3.875</c:v>
                </c:pt>
                <c:pt idx="775">
                  <c:v>3.88</c:v>
                </c:pt>
                <c:pt idx="776">
                  <c:v>3.8849999999999998</c:v>
                </c:pt>
                <c:pt idx="777">
                  <c:v>3.89</c:v>
                </c:pt>
                <c:pt idx="778">
                  <c:v>3.895</c:v>
                </c:pt>
                <c:pt idx="779">
                  <c:v>3.9</c:v>
                </c:pt>
                <c:pt idx="780">
                  <c:v>3.9049999999999998</c:v>
                </c:pt>
                <c:pt idx="781">
                  <c:v>3.91</c:v>
                </c:pt>
                <c:pt idx="782">
                  <c:v>3.915</c:v>
                </c:pt>
                <c:pt idx="783">
                  <c:v>3.92</c:v>
                </c:pt>
                <c:pt idx="784">
                  <c:v>3.9249999999999998</c:v>
                </c:pt>
                <c:pt idx="785">
                  <c:v>3.93</c:v>
                </c:pt>
                <c:pt idx="786">
                  <c:v>3.9350000000000001</c:v>
                </c:pt>
                <c:pt idx="787">
                  <c:v>3.94</c:v>
                </c:pt>
                <c:pt idx="788">
                  <c:v>3.9449999999999998</c:v>
                </c:pt>
                <c:pt idx="789">
                  <c:v>3.95</c:v>
                </c:pt>
                <c:pt idx="790">
                  <c:v>3.9550000000000001</c:v>
                </c:pt>
                <c:pt idx="791">
                  <c:v>3.96</c:v>
                </c:pt>
                <c:pt idx="792">
                  <c:v>3.9649999999999999</c:v>
                </c:pt>
                <c:pt idx="793">
                  <c:v>3.97</c:v>
                </c:pt>
                <c:pt idx="794">
                  <c:v>3.9750000000000001</c:v>
                </c:pt>
                <c:pt idx="795">
                  <c:v>3.98</c:v>
                </c:pt>
                <c:pt idx="796">
                  <c:v>3.9849999999999999</c:v>
                </c:pt>
                <c:pt idx="797">
                  <c:v>3.99</c:v>
                </c:pt>
                <c:pt idx="798">
                  <c:v>3.9950000000000001</c:v>
                </c:pt>
                <c:pt idx="799">
                  <c:v>4</c:v>
                </c:pt>
                <c:pt idx="800">
                  <c:v>4.0049999999999999</c:v>
                </c:pt>
              </c:numCache>
            </c:numRef>
          </c:xVal>
          <c:yVal>
            <c:numRef>
              <c:f>FSI_com!$P$3:$P$803</c:f>
              <c:numCache>
                <c:formatCode>General</c:formatCode>
                <c:ptCount val="801"/>
                <c:pt idx="0">
                  <c:v>14.7</c:v>
                </c:pt>
                <c:pt idx="1">
                  <c:v>14.699</c:v>
                </c:pt>
                <c:pt idx="2">
                  <c:v>14.699</c:v>
                </c:pt>
                <c:pt idx="3">
                  <c:v>14.699</c:v>
                </c:pt>
                <c:pt idx="4">
                  <c:v>14.699</c:v>
                </c:pt>
                <c:pt idx="5">
                  <c:v>14.699</c:v>
                </c:pt>
                <c:pt idx="6">
                  <c:v>14.699</c:v>
                </c:pt>
                <c:pt idx="7">
                  <c:v>14.699</c:v>
                </c:pt>
                <c:pt idx="8">
                  <c:v>14.699</c:v>
                </c:pt>
                <c:pt idx="9">
                  <c:v>14.699</c:v>
                </c:pt>
                <c:pt idx="10">
                  <c:v>14.699</c:v>
                </c:pt>
                <c:pt idx="11">
                  <c:v>14.699</c:v>
                </c:pt>
                <c:pt idx="12">
                  <c:v>14.699</c:v>
                </c:pt>
                <c:pt idx="13">
                  <c:v>14.699</c:v>
                </c:pt>
                <c:pt idx="14">
                  <c:v>14.699</c:v>
                </c:pt>
                <c:pt idx="15">
                  <c:v>14.699</c:v>
                </c:pt>
                <c:pt idx="16">
                  <c:v>14.699</c:v>
                </c:pt>
                <c:pt idx="17">
                  <c:v>14.699</c:v>
                </c:pt>
                <c:pt idx="18">
                  <c:v>14.699</c:v>
                </c:pt>
                <c:pt idx="19">
                  <c:v>14.699</c:v>
                </c:pt>
                <c:pt idx="20">
                  <c:v>14.699</c:v>
                </c:pt>
                <c:pt idx="21">
                  <c:v>14.699</c:v>
                </c:pt>
                <c:pt idx="22">
                  <c:v>14.699</c:v>
                </c:pt>
                <c:pt idx="23">
                  <c:v>14.699</c:v>
                </c:pt>
                <c:pt idx="24">
                  <c:v>14.699</c:v>
                </c:pt>
                <c:pt idx="25">
                  <c:v>14.699</c:v>
                </c:pt>
                <c:pt idx="26">
                  <c:v>14.699</c:v>
                </c:pt>
                <c:pt idx="27">
                  <c:v>14.699</c:v>
                </c:pt>
                <c:pt idx="28">
                  <c:v>14.699</c:v>
                </c:pt>
                <c:pt idx="29">
                  <c:v>14.699</c:v>
                </c:pt>
                <c:pt idx="30">
                  <c:v>14.699</c:v>
                </c:pt>
                <c:pt idx="31">
                  <c:v>14.699</c:v>
                </c:pt>
                <c:pt idx="32">
                  <c:v>14.699</c:v>
                </c:pt>
                <c:pt idx="33">
                  <c:v>14.699</c:v>
                </c:pt>
                <c:pt idx="34">
                  <c:v>14.699</c:v>
                </c:pt>
                <c:pt idx="35">
                  <c:v>14.699</c:v>
                </c:pt>
                <c:pt idx="36">
                  <c:v>14.699</c:v>
                </c:pt>
                <c:pt idx="37">
                  <c:v>14.7</c:v>
                </c:pt>
                <c:pt idx="38">
                  <c:v>14.7</c:v>
                </c:pt>
                <c:pt idx="39">
                  <c:v>14.7</c:v>
                </c:pt>
                <c:pt idx="40">
                  <c:v>14.704000000000001</c:v>
                </c:pt>
                <c:pt idx="41">
                  <c:v>14.717000000000001</c:v>
                </c:pt>
                <c:pt idx="42">
                  <c:v>14.737</c:v>
                </c:pt>
                <c:pt idx="43">
                  <c:v>14.760999999999999</c:v>
                </c:pt>
                <c:pt idx="44">
                  <c:v>14.79</c:v>
                </c:pt>
                <c:pt idx="45">
                  <c:v>14.827</c:v>
                </c:pt>
                <c:pt idx="46">
                  <c:v>14.872</c:v>
                </c:pt>
                <c:pt idx="47">
                  <c:v>14.923999999999999</c:v>
                </c:pt>
                <c:pt idx="48">
                  <c:v>14.98</c:v>
                </c:pt>
                <c:pt idx="49">
                  <c:v>15.044</c:v>
                </c:pt>
                <c:pt idx="50">
                  <c:v>15.115</c:v>
                </c:pt>
                <c:pt idx="51">
                  <c:v>15.192</c:v>
                </c:pt>
                <c:pt idx="52">
                  <c:v>15.275</c:v>
                </c:pt>
                <c:pt idx="53">
                  <c:v>15.366</c:v>
                </c:pt>
                <c:pt idx="54">
                  <c:v>15.462999999999999</c:v>
                </c:pt>
                <c:pt idx="55">
                  <c:v>15.567</c:v>
                </c:pt>
                <c:pt idx="56">
                  <c:v>15.677</c:v>
                </c:pt>
                <c:pt idx="57">
                  <c:v>15.794</c:v>
                </c:pt>
                <c:pt idx="58">
                  <c:v>15.917999999999999</c:v>
                </c:pt>
                <c:pt idx="59">
                  <c:v>16.048999999999999</c:v>
                </c:pt>
                <c:pt idx="60">
                  <c:v>16.186</c:v>
                </c:pt>
                <c:pt idx="61">
                  <c:v>16.329999999999998</c:v>
                </c:pt>
                <c:pt idx="62">
                  <c:v>16.481000000000002</c:v>
                </c:pt>
                <c:pt idx="63">
                  <c:v>16.638999999999999</c:v>
                </c:pt>
                <c:pt idx="64">
                  <c:v>16.803000000000001</c:v>
                </c:pt>
                <c:pt idx="65">
                  <c:v>16.975000000000001</c:v>
                </c:pt>
                <c:pt idx="66">
                  <c:v>17.154</c:v>
                </c:pt>
                <c:pt idx="67">
                  <c:v>17.34</c:v>
                </c:pt>
                <c:pt idx="68">
                  <c:v>17.533999999999999</c:v>
                </c:pt>
                <c:pt idx="69">
                  <c:v>17.734999999999999</c:v>
                </c:pt>
                <c:pt idx="70">
                  <c:v>17.943000000000001</c:v>
                </c:pt>
                <c:pt idx="71">
                  <c:v>18.16</c:v>
                </c:pt>
                <c:pt idx="72">
                  <c:v>18.384</c:v>
                </c:pt>
                <c:pt idx="73">
                  <c:v>18.616</c:v>
                </c:pt>
                <c:pt idx="74">
                  <c:v>18.856999999999999</c:v>
                </c:pt>
                <c:pt idx="75">
                  <c:v>19.105</c:v>
                </c:pt>
                <c:pt idx="76">
                  <c:v>19.363</c:v>
                </c:pt>
                <c:pt idx="77">
                  <c:v>19.63</c:v>
                </c:pt>
                <c:pt idx="78">
                  <c:v>19.905999999999999</c:v>
                </c:pt>
                <c:pt idx="79">
                  <c:v>20.190999999999999</c:v>
                </c:pt>
                <c:pt idx="80">
                  <c:v>20.486000000000001</c:v>
                </c:pt>
                <c:pt idx="81">
                  <c:v>20.792000000000002</c:v>
                </c:pt>
                <c:pt idx="82">
                  <c:v>21.108000000000001</c:v>
                </c:pt>
                <c:pt idx="83">
                  <c:v>21.434999999999999</c:v>
                </c:pt>
                <c:pt idx="84">
                  <c:v>21.774000000000001</c:v>
                </c:pt>
                <c:pt idx="85">
                  <c:v>22.125</c:v>
                </c:pt>
                <c:pt idx="86">
                  <c:v>22.488</c:v>
                </c:pt>
                <c:pt idx="87">
                  <c:v>22.864000000000001</c:v>
                </c:pt>
                <c:pt idx="88">
                  <c:v>23.253</c:v>
                </c:pt>
                <c:pt idx="89">
                  <c:v>23.657</c:v>
                </c:pt>
                <c:pt idx="90">
                  <c:v>24.076000000000001</c:v>
                </c:pt>
                <c:pt idx="91">
                  <c:v>24.51</c:v>
                </c:pt>
                <c:pt idx="92">
                  <c:v>24.96</c:v>
                </c:pt>
                <c:pt idx="93">
                  <c:v>25.428000000000001</c:v>
                </c:pt>
                <c:pt idx="94">
                  <c:v>25.913</c:v>
                </c:pt>
                <c:pt idx="95">
                  <c:v>26.417999999999999</c:v>
                </c:pt>
                <c:pt idx="96">
                  <c:v>26.942</c:v>
                </c:pt>
                <c:pt idx="97">
                  <c:v>27.486999999999998</c:v>
                </c:pt>
                <c:pt idx="98">
                  <c:v>28.053999999999998</c:v>
                </c:pt>
                <c:pt idx="99">
                  <c:v>28.645</c:v>
                </c:pt>
                <c:pt idx="100">
                  <c:v>29.260999999999999</c:v>
                </c:pt>
                <c:pt idx="101">
                  <c:v>29.902000000000001</c:v>
                </c:pt>
                <c:pt idx="102">
                  <c:v>30.571000000000002</c:v>
                </c:pt>
                <c:pt idx="103">
                  <c:v>31.27</c:v>
                </c:pt>
                <c:pt idx="104">
                  <c:v>32.000999999999998</c:v>
                </c:pt>
                <c:pt idx="105">
                  <c:v>32.764000000000003</c:v>
                </c:pt>
                <c:pt idx="106">
                  <c:v>33.563000000000002</c:v>
                </c:pt>
                <c:pt idx="107">
                  <c:v>34.4</c:v>
                </c:pt>
                <c:pt idx="108">
                  <c:v>35.277999999999999</c:v>
                </c:pt>
                <c:pt idx="109">
                  <c:v>36.198</c:v>
                </c:pt>
                <c:pt idx="110">
                  <c:v>37.164000000000001</c:v>
                </c:pt>
                <c:pt idx="111">
                  <c:v>38.18</c:v>
                </c:pt>
                <c:pt idx="112">
                  <c:v>39.25</c:v>
                </c:pt>
                <c:pt idx="113">
                  <c:v>40.378</c:v>
                </c:pt>
                <c:pt idx="114">
                  <c:v>41.566000000000003</c:v>
                </c:pt>
                <c:pt idx="115">
                  <c:v>42.82</c:v>
                </c:pt>
                <c:pt idx="116">
                  <c:v>44.146000000000001</c:v>
                </c:pt>
                <c:pt idx="117">
                  <c:v>45.551000000000002</c:v>
                </c:pt>
                <c:pt idx="118">
                  <c:v>47.039000000000001</c:v>
                </c:pt>
                <c:pt idx="119">
                  <c:v>48.618000000000002</c:v>
                </c:pt>
                <c:pt idx="120">
                  <c:v>50.295000000000002</c:v>
                </c:pt>
                <c:pt idx="121">
                  <c:v>52.082000000000001</c:v>
                </c:pt>
                <c:pt idx="122">
                  <c:v>53.985999999999997</c:v>
                </c:pt>
                <c:pt idx="123">
                  <c:v>56.018999999999998</c:v>
                </c:pt>
                <c:pt idx="124">
                  <c:v>58.192</c:v>
                </c:pt>
                <c:pt idx="125">
                  <c:v>60.52</c:v>
                </c:pt>
                <c:pt idx="126">
                  <c:v>63.018999999999998</c:v>
                </c:pt>
                <c:pt idx="127">
                  <c:v>65.704999999999998</c:v>
                </c:pt>
                <c:pt idx="128">
                  <c:v>68.596999999999994</c:v>
                </c:pt>
                <c:pt idx="129">
                  <c:v>71.716999999999999</c:v>
                </c:pt>
                <c:pt idx="130">
                  <c:v>75.09</c:v>
                </c:pt>
                <c:pt idx="131">
                  <c:v>78.742999999999995</c:v>
                </c:pt>
                <c:pt idx="132">
                  <c:v>82.707999999999998</c:v>
                </c:pt>
                <c:pt idx="133">
                  <c:v>87.018000000000001</c:v>
                </c:pt>
                <c:pt idx="134">
                  <c:v>91.712000000000003</c:v>
                </c:pt>
                <c:pt idx="135">
                  <c:v>96.834000000000003</c:v>
                </c:pt>
                <c:pt idx="136">
                  <c:v>102.432</c:v>
                </c:pt>
                <c:pt idx="137">
                  <c:v>108.557</c:v>
                </c:pt>
                <c:pt idx="138">
                  <c:v>115.267</c:v>
                </c:pt>
                <c:pt idx="139">
                  <c:v>122.621</c:v>
                </c:pt>
                <c:pt idx="140">
                  <c:v>130.68</c:v>
                </c:pt>
                <c:pt idx="141">
                  <c:v>139.50299999999999</c:v>
                </c:pt>
                <c:pt idx="142">
                  <c:v>149.14099999999999</c:v>
                </c:pt>
                <c:pt idx="143">
                  <c:v>159.62799999999999</c:v>
                </c:pt>
                <c:pt idx="144">
                  <c:v>170.97200000000001</c:v>
                </c:pt>
                <c:pt idx="145">
                  <c:v>183.13499999999999</c:v>
                </c:pt>
                <c:pt idx="146">
                  <c:v>196.012</c:v>
                </c:pt>
                <c:pt idx="147">
                  <c:v>209.40899999999999</c:v>
                </c:pt>
                <c:pt idx="148">
                  <c:v>223.011</c:v>
                </c:pt>
                <c:pt idx="149">
                  <c:v>236.36500000000001</c:v>
                </c:pt>
                <c:pt idx="150">
                  <c:v>248.88200000000001</c:v>
                </c:pt>
                <c:pt idx="151">
                  <c:v>259.86</c:v>
                </c:pt>
                <c:pt idx="152">
                  <c:v>268.55799999999999</c:v>
                </c:pt>
                <c:pt idx="153">
                  <c:v>274.3</c:v>
                </c:pt>
                <c:pt idx="154">
                  <c:v>276.59199999999998</c:v>
                </c:pt>
                <c:pt idx="155">
                  <c:v>275.238</c:v>
                </c:pt>
                <c:pt idx="156">
                  <c:v>270.36099999999999</c:v>
                </c:pt>
                <c:pt idx="157">
                  <c:v>262.42500000000001</c:v>
                </c:pt>
                <c:pt idx="158">
                  <c:v>252.11199999999999</c:v>
                </c:pt>
                <c:pt idx="159">
                  <c:v>240.18100000000001</c:v>
                </c:pt>
                <c:pt idx="160">
                  <c:v>227.35300000000001</c:v>
                </c:pt>
                <c:pt idx="161">
                  <c:v>214.24100000000001</c:v>
                </c:pt>
                <c:pt idx="162">
                  <c:v>201.315</c:v>
                </c:pt>
                <c:pt idx="163">
                  <c:v>188.90100000000001</c:v>
                </c:pt>
                <c:pt idx="164">
                  <c:v>177.203</c:v>
                </c:pt>
                <c:pt idx="165">
                  <c:v>166.32599999999999</c:v>
                </c:pt>
                <c:pt idx="166">
                  <c:v>156.30699999999999</c:v>
                </c:pt>
                <c:pt idx="167">
                  <c:v>147.13999999999999</c:v>
                </c:pt>
                <c:pt idx="168">
                  <c:v>138.786</c:v>
                </c:pt>
                <c:pt idx="169">
                  <c:v>131.19300000000001</c:v>
                </c:pt>
                <c:pt idx="170">
                  <c:v>124.3</c:v>
                </c:pt>
                <c:pt idx="171">
                  <c:v>118.04600000000001</c:v>
                </c:pt>
                <c:pt idx="172">
                  <c:v>112.37</c:v>
                </c:pt>
                <c:pt idx="173">
                  <c:v>107.214</c:v>
                </c:pt>
                <c:pt idx="174">
                  <c:v>102.527</c:v>
                </c:pt>
                <c:pt idx="175">
                  <c:v>98.260999999999996</c:v>
                </c:pt>
                <c:pt idx="176">
                  <c:v>94.372</c:v>
                </c:pt>
                <c:pt idx="177">
                  <c:v>90.822999999999993</c:v>
                </c:pt>
                <c:pt idx="178">
                  <c:v>87.578999999999994</c:v>
                </c:pt>
                <c:pt idx="179">
                  <c:v>84.61</c:v>
                </c:pt>
                <c:pt idx="180">
                  <c:v>81.888999999999996</c:v>
                </c:pt>
                <c:pt idx="181">
                  <c:v>79.391999999999996</c:v>
                </c:pt>
                <c:pt idx="182">
                  <c:v>77.099000000000004</c:v>
                </c:pt>
                <c:pt idx="183">
                  <c:v>74.989999999999995</c:v>
                </c:pt>
                <c:pt idx="184">
                  <c:v>73.05</c:v>
                </c:pt>
                <c:pt idx="185">
                  <c:v>71.263000000000005</c:v>
                </c:pt>
                <c:pt idx="186">
                  <c:v>69.617000000000004</c:v>
                </c:pt>
                <c:pt idx="187">
                  <c:v>68.099999999999994</c:v>
                </c:pt>
                <c:pt idx="188">
                  <c:v>66.701999999999998</c:v>
                </c:pt>
                <c:pt idx="189">
                  <c:v>65.412999999999997</c:v>
                </c:pt>
                <c:pt idx="190">
                  <c:v>64.225999999999999</c:v>
                </c:pt>
                <c:pt idx="191">
                  <c:v>63.133000000000003</c:v>
                </c:pt>
                <c:pt idx="192">
                  <c:v>62.128</c:v>
                </c:pt>
                <c:pt idx="193">
                  <c:v>61.204999999999998</c:v>
                </c:pt>
                <c:pt idx="194">
                  <c:v>60.357999999999997</c:v>
                </c:pt>
                <c:pt idx="195">
                  <c:v>59.584000000000003</c:v>
                </c:pt>
                <c:pt idx="196">
                  <c:v>58.878</c:v>
                </c:pt>
                <c:pt idx="197">
                  <c:v>58.235999999999997</c:v>
                </c:pt>
                <c:pt idx="198">
                  <c:v>57.655000000000001</c:v>
                </c:pt>
                <c:pt idx="199">
                  <c:v>57.131999999999998</c:v>
                </c:pt>
                <c:pt idx="200">
                  <c:v>56.664999999999999</c:v>
                </c:pt>
                <c:pt idx="201">
                  <c:v>56.250999999999998</c:v>
                </c:pt>
                <c:pt idx="202">
                  <c:v>55.889000000000003</c:v>
                </c:pt>
                <c:pt idx="203">
                  <c:v>55.576000000000001</c:v>
                </c:pt>
                <c:pt idx="204">
                  <c:v>55.311999999999998</c:v>
                </c:pt>
                <c:pt idx="205">
                  <c:v>55.094000000000001</c:v>
                </c:pt>
                <c:pt idx="206">
                  <c:v>54.923000000000002</c:v>
                </c:pt>
                <c:pt idx="207">
                  <c:v>54.796999999999997</c:v>
                </c:pt>
                <c:pt idx="208">
                  <c:v>54.715000000000003</c:v>
                </c:pt>
                <c:pt idx="209">
                  <c:v>54.677999999999997</c:v>
                </c:pt>
                <c:pt idx="210">
                  <c:v>54.683999999999997</c:v>
                </c:pt>
                <c:pt idx="211">
                  <c:v>54.734000000000002</c:v>
                </c:pt>
                <c:pt idx="212">
                  <c:v>54.829000000000001</c:v>
                </c:pt>
                <c:pt idx="213">
                  <c:v>54.969000000000001</c:v>
                </c:pt>
                <c:pt idx="214">
                  <c:v>55.154000000000003</c:v>
                </c:pt>
                <c:pt idx="215">
                  <c:v>55.383000000000003</c:v>
                </c:pt>
                <c:pt idx="216">
                  <c:v>55.656999999999996</c:v>
                </c:pt>
                <c:pt idx="217">
                  <c:v>55.976999999999997</c:v>
                </c:pt>
                <c:pt idx="218">
                  <c:v>56.345999999999997</c:v>
                </c:pt>
                <c:pt idx="219">
                  <c:v>56.762999999999998</c:v>
                </c:pt>
                <c:pt idx="220">
                  <c:v>57.23</c:v>
                </c:pt>
                <c:pt idx="221">
                  <c:v>57.744</c:v>
                </c:pt>
                <c:pt idx="222">
                  <c:v>58.311</c:v>
                </c:pt>
                <c:pt idx="223">
                  <c:v>58.933</c:v>
                </c:pt>
                <c:pt idx="224">
                  <c:v>59.609000000000002</c:v>
                </c:pt>
                <c:pt idx="225">
                  <c:v>60.34</c:v>
                </c:pt>
                <c:pt idx="226">
                  <c:v>61.13</c:v>
                </c:pt>
                <c:pt idx="227">
                  <c:v>61.981000000000002</c:v>
                </c:pt>
                <c:pt idx="228">
                  <c:v>62.898000000000003</c:v>
                </c:pt>
                <c:pt idx="229">
                  <c:v>63.878999999999998</c:v>
                </c:pt>
                <c:pt idx="230">
                  <c:v>64.924999999999997</c:v>
                </c:pt>
                <c:pt idx="231">
                  <c:v>66.043999999999997</c:v>
                </c:pt>
                <c:pt idx="232">
                  <c:v>67.241</c:v>
                </c:pt>
                <c:pt idx="233">
                  <c:v>68.515000000000001</c:v>
                </c:pt>
                <c:pt idx="234">
                  <c:v>69.869</c:v>
                </c:pt>
                <c:pt idx="235">
                  <c:v>71.307000000000002</c:v>
                </c:pt>
                <c:pt idx="236">
                  <c:v>72.837999999999994</c:v>
                </c:pt>
                <c:pt idx="237">
                  <c:v>74.465999999999994</c:v>
                </c:pt>
                <c:pt idx="238">
                  <c:v>76.191000000000003</c:v>
                </c:pt>
                <c:pt idx="239">
                  <c:v>78.016999999999996</c:v>
                </c:pt>
                <c:pt idx="240">
                  <c:v>79.953000000000003</c:v>
                </c:pt>
                <c:pt idx="241">
                  <c:v>82.007000000000005</c:v>
                </c:pt>
                <c:pt idx="242">
                  <c:v>84.182000000000002</c:v>
                </c:pt>
                <c:pt idx="243">
                  <c:v>86.48</c:v>
                </c:pt>
                <c:pt idx="244">
                  <c:v>88.909000000000006</c:v>
                </c:pt>
                <c:pt idx="245">
                  <c:v>91.474999999999994</c:v>
                </c:pt>
                <c:pt idx="246">
                  <c:v>94.186000000000007</c:v>
                </c:pt>
                <c:pt idx="247">
                  <c:v>97.043999999999997</c:v>
                </c:pt>
                <c:pt idx="248">
                  <c:v>100.05200000000001</c:v>
                </c:pt>
                <c:pt idx="249">
                  <c:v>103.21599999999999</c:v>
                </c:pt>
                <c:pt idx="250">
                  <c:v>106.538</c:v>
                </c:pt>
                <c:pt idx="251">
                  <c:v>110.017</c:v>
                </c:pt>
                <c:pt idx="252">
                  <c:v>113.654</c:v>
                </c:pt>
                <c:pt idx="253">
                  <c:v>117.443</c:v>
                </c:pt>
                <c:pt idx="254">
                  <c:v>121.377</c:v>
                </c:pt>
                <c:pt idx="255">
                  <c:v>125.446</c:v>
                </c:pt>
                <c:pt idx="256">
                  <c:v>129.63200000000001</c:v>
                </c:pt>
                <c:pt idx="257">
                  <c:v>133.91499999999999</c:v>
                </c:pt>
                <c:pt idx="258">
                  <c:v>138.26499999999999</c:v>
                </c:pt>
                <c:pt idx="259">
                  <c:v>142.649</c:v>
                </c:pt>
                <c:pt idx="260">
                  <c:v>147.02199999999999</c:v>
                </c:pt>
                <c:pt idx="261">
                  <c:v>151.33600000000001</c:v>
                </c:pt>
                <c:pt idx="262">
                  <c:v>155.53100000000001</c:v>
                </c:pt>
                <c:pt idx="263">
                  <c:v>159.54300000000001</c:v>
                </c:pt>
                <c:pt idx="264">
                  <c:v>163.30099999999999</c:v>
                </c:pt>
                <c:pt idx="265">
                  <c:v>166.732</c:v>
                </c:pt>
                <c:pt idx="266">
                  <c:v>169.762</c:v>
                </c:pt>
                <c:pt idx="267">
                  <c:v>172.32</c:v>
                </c:pt>
                <c:pt idx="268">
                  <c:v>174.34299999999999</c:v>
                </c:pt>
                <c:pt idx="269">
                  <c:v>175.77699999999999</c:v>
                </c:pt>
                <c:pt idx="270">
                  <c:v>176.58199999999999</c:v>
                </c:pt>
                <c:pt idx="271">
                  <c:v>176.715</c:v>
                </c:pt>
                <c:pt idx="272">
                  <c:v>176.251</c:v>
                </c:pt>
                <c:pt idx="273">
                  <c:v>175.095</c:v>
                </c:pt>
                <c:pt idx="274">
                  <c:v>173.352</c:v>
                </c:pt>
                <c:pt idx="275">
                  <c:v>171.054</c:v>
                </c:pt>
                <c:pt idx="276">
                  <c:v>168.26900000000001</c:v>
                </c:pt>
                <c:pt idx="277">
                  <c:v>165.071</c:v>
                </c:pt>
                <c:pt idx="278">
                  <c:v>161.535</c:v>
                </c:pt>
                <c:pt idx="279">
                  <c:v>157.738</c:v>
                </c:pt>
                <c:pt idx="280">
                  <c:v>153.75299999999999</c:v>
                </c:pt>
                <c:pt idx="281">
                  <c:v>149.649</c:v>
                </c:pt>
                <c:pt idx="282">
                  <c:v>145.48599999999999</c:v>
                </c:pt>
                <c:pt idx="283">
                  <c:v>141.31700000000001</c:v>
                </c:pt>
                <c:pt idx="284">
                  <c:v>137.185</c:v>
                </c:pt>
                <c:pt idx="285">
                  <c:v>133.12700000000001</c:v>
                </c:pt>
                <c:pt idx="286">
                  <c:v>129.17099999999999</c:v>
                </c:pt>
                <c:pt idx="287">
                  <c:v>125.33799999999999</c:v>
                </c:pt>
                <c:pt idx="288">
                  <c:v>121.64400000000001</c:v>
                </c:pt>
                <c:pt idx="289">
                  <c:v>118.099</c:v>
                </c:pt>
                <c:pt idx="290">
                  <c:v>114.711</c:v>
                </c:pt>
                <c:pt idx="291">
                  <c:v>111.483</c:v>
                </c:pt>
                <c:pt idx="292">
                  <c:v>108.41500000000001</c:v>
                </c:pt>
                <c:pt idx="293">
                  <c:v>105.506</c:v>
                </c:pt>
                <c:pt idx="294">
                  <c:v>102.752</c:v>
                </c:pt>
                <c:pt idx="295">
                  <c:v>100.151</c:v>
                </c:pt>
                <c:pt idx="296">
                  <c:v>97.695999999999998</c:v>
                </c:pt>
                <c:pt idx="297">
                  <c:v>95.382000000000005</c:v>
                </c:pt>
                <c:pt idx="298">
                  <c:v>93.203999999999994</c:v>
                </c:pt>
                <c:pt idx="299">
                  <c:v>91.156000000000006</c:v>
                </c:pt>
                <c:pt idx="300">
                  <c:v>89.230999999999995</c:v>
                </c:pt>
                <c:pt idx="301">
                  <c:v>87.424000000000007</c:v>
                </c:pt>
                <c:pt idx="302">
                  <c:v>85.73</c:v>
                </c:pt>
                <c:pt idx="303">
                  <c:v>84.143000000000001</c:v>
                </c:pt>
                <c:pt idx="304">
                  <c:v>82.656999999999996</c:v>
                </c:pt>
                <c:pt idx="305">
                  <c:v>81.266999999999996</c:v>
                </c:pt>
                <c:pt idx="306">
                  <c:v>79.97</c:v>
                </c:pt>
                <c:pt idx="307">
                  <c:v>78.760000000000005</c:v>
                </c:pt>
                <c:pt idx="308">
                  <c:v>77.634</c:v>
                </c:pt>
                <c:pt idx="309">
                  <c:v>76.587000000000003</c:v>
                </c:pt>
                <c:pt idx="310">
                  <c:v>75.616</c:v>
                </c:pt>
                <c:pt idx="311">
                  <c:v>74.716999999999999</c:v>
                </c:pt>
                <c:pt idx="312">
                  <c:v>73.888000000000005</c:v>
                </c:pt>
                <c:pt idx="313">
                  <c:v>73.126000000000005</c:v>
                </c:pt>
                <c:pt idx="314">
                  <c:v>72.427999999999997</c:v>
                </c:pt>
                <c:pt idx="315">
                  <c:v>71.792000000000002</c:v>
                </c:pt>
                <c:pt idx="316">
                  <c:v>71.215999999999994</c:v>
                </c:pt>
                <c:pt idx="317">
                  <c:v>70.697999999999993</c:v>
                </c:pt>
                <c:pt idx="318">
                  <c:v>70.234999999999999</c:v>
                </c:pt>
                <c:pt idx="319">
                  <c:v>69.828000000000003</c:v>
                </c:pt>
                <c:pt idx="320">
                  <c:v>69.472999999999999</c:v>
                </c:pt>
                <c:pt idx="321">
                  <c:v>69.17</c:v>
                </c:pt>
                <c:pt idx="322">
                  <c:v>68.918999999999997</c:v>
                </c:pt>
                <c:pt idx="323">
                  <c:v>68.716999999999999</c:v>
                </c:pt>
                <c:pt idx="324">
                  <c:v>68.564999999999998</c:v>
                </c:pt>
                <c:pt idx="325">
                  <c:v>68.462999999999994</c:v>
                </c:pt>
                <c:pt idx="326">
                  <c:v>68.408000000000001</c:v>
                </c:pt>
                <c:pt idx="327">
                  <c:v>68.402000000000001</c:v>
                </c:pt>
                <c:pt idx="328">
                  <c:v>68.444000000000003</c:v>
                </c:pt>
                <c:pt idx="329">
                  <c:v>68.534999999999997</c:v>
                </c:pt>
                <c:pt idx="330">
                  <c:v>68.676000000000002</c:v>
                </c:pt>
                <c:pt idx="331">
                  <c:v>68.866</c:v>
                </c:pt>
                <c:pt idx="332">
                  <c:v>69.103999999999999</c:v>
                </c:pt>
                <c:pt idx="333">
                  <c:v>69.39</c:v>
                </c:pt>
                <c:pt idx="334">
                  <c:v>69.727000000000004</c:v>
                </c:pt>
                <c:pt idx="335">
                  <c:v>70.116</c:v>
                </c:pt>
                <c:pt idx="336">
                  <c:v>70.558000000000007</c:v>
                </c:pt>
                <c:pt idx="337">
                  <c:v>71.051000000000002</c:v>
                </c:pt>
                <c:pt idx="338">
                  <c:v>71.593000000000004</c:v>
                </c:pt>
                <c:pt idx="339">
                  <c:v>72.191000000000003</c:v>
                </c:pt>
                <c:pt idx="340">
                  <c:v>72.846999999999994</c:v>
                </c:pt>
                <c:pt idx="341">
                  <c:v>73.558999999999997</c:v>
                </c:pt>
                <c:pt idx="342">
                  <c:v>74.323999999999998</c:v>
                </c:pt>
                <c:pt idx="343">
                  <c:v>75.147999999999996</c:v>
                </c:pt>
                <c:pt idx="344">
                  <c:v>76.034999999999997</c:v>
                </c:pt>
                <c:pt idx="345">
                  <c:v>76.984999999999999</c:v>
                </c:pt>
                <c:pt idx="346">
                  <c:v>77.995000000000005</c:v>
                </c:pt>
                <c:pt idx="347">
                  <c:v>79.066000000000003</c:v>
                </c:pt>
                <c:pt idx="348">
                  <c:v>80.206000000000003</c:v>
                </c:pt>
                <c:pt idx="349">
                  <c:v>81.417000000000002</c:v>
                </c:pt>
                <c:pt idx="350">
                  <c:v>82.695999999999998</c:v>
                </c:pt>
                <c:pt idx="351">
                  <c:v>84.04</c:v>
                </c:pt>
                <c:pt idx="352">
                  <c:v>85.457999999999998</c:v>
                </c:pt>
                <c:pt idx="353">
                  <c:v>86.951999999999998</c:v>
                </c:pt>
                <c:pt idx="354">
                  <c:v>88.522999999999996</c:v>
                </c:pt>
                <c:pt idx="355">
                  <c:v>90.168000000000006</c:v>
                </c:pt>
                <c:pt idx="356">
                  <c:v>91.885999999999996</c:v>
                </c:pt>
                <c:pt idx="357">
                  <c:v>93.683000000000007</c:v>
                </c:pt>
                <c:pt idx="358">
                  <c:v>95.561000000000007</c:v>
                </c:pt>
                <c:pt idx="359">
                  <c:v>97.518000000000001</c:v>
                </c:pt>
                <c:pt idx="360">
                  <c:v>99.548000000000002</c:v>
                </c:pt>
                <c:pt idx="361">
                  <c:v>101.651</c:v>
                </c:pt>
                <c:pt idx="362">
                  <c:v>103.82899999999999</c:v>
                </c:pt>
                <c:pt idx="363">
                  <c:v>106.07899999999999</c:v>
                </c:pt>
                <c:pt idx="364">
                  <c:v>108.395</c:v>
                </c:pt>
                <c:pt idx="365">
                  <c:v>110.76900000000001</c:v>
                </c:pt>
                <c:pt idx="366">
                  <c:v>113.196</c:v>
                </c:pt>
                <c:pt idx="367">
                  <c:v>115.67</c:v>
                </c:pt>
                <c:pt idx="368">
                  <c:v>118.18</c:v>
                </c:pt>
                <c:pt idx="369">
                  <c:v>120.712</c:v>
                </c:pt>
                <c:pt idx="370">
                  <c:v>123.255</c:v>
                </c:pt>
                <c:pt idx="371">
                  <c:v>125.791</c:v>
                </c:pt>
                <c:pt idx="372">
                  <c:v>128.30500000000001</c:v>
                </c:pt>
                <c:pt idx="373">
                  <c:v>130.77600000000001</c:v>
                </c:pt>
                <c:pt idx="374">
                  <c:v>133.18199999999999</c:v>
                </c:pt>
                <c:pt idx="375">
                  <c:v>135.501</c:v>
                </c:pt>
                <c:pt idx="376">
                  <c:v>137.709</c:v>
                </c:pt>
                <c:pt idx="377">
                  <c:v>139.78100000000001</c:v>
                </c:pt>
                <c:pt idx="378">
                  <c:v>141.69200000000001</c:v>
                </c:pt>
                <c:pt idx="379">
                  <c:v>143.416</c:v>
                </c:pt>
                <c:pt idx="380">
                  <c:v>144.93</c:v>
                </c:pt>
                <c:pt idx="381">
                  <c:v>146.214</c:v>
                </c:pt>
                <c:pt idx="382">
                  <c:v>147.245</c:v>
                </c:pt>
                <c:pt idx="383">
                  <c:v>148.01</c:v>
                </c:pt>
                <c:pt idx="384">
                  <c:v>148.495</c:v>
                </c:pt>
                <c:pt idx="385">
                  <c:v>148.69200000000001</c:v>
                </c:pt>
                <c:pt idx="386">
                  <c:v>148.614</c:v>
                </c:pt>
                <c:pt idx="387">
                  <c:v>148.21899999999999</c:v>
                </c:pt>
                <c:pt idx="388">
                  <c:v>147.55600000000001</c:v>
                </c:pt>
                <c:pt idx="389">
                  <c:v>146.62299999999999</c:v>
                </c:pt>
                <c:pt idx="390">
                  <c:v>145.435</c:v>
                </c:pt>
                <c:pt idx="391">
                  <c:v>144.01499999999999</c:v>
                </c:pt>
                <c:pt idx="392">
                  <c:v>142.38499999999999</c:v>
                </c:pt>
                <c:pt idx="393">
                  <c:v>140.57</c:v>
                </c:pt>
                <c:pt idx="394">
                  <c:v>138.595</c:v>
                </c:pt>
                <c:pt idx="395">
                  <c:v>136.48699999999999</c:v>
                </c:pt>
                <c:pt idx="396">
                  <c:v>134.273</c:v>
                </c:pt>
                <c:pt idx="397">
                  <c:v>131.977</c:v>
                </c:pt>
                <c:pt idx="398">
                  <c:v>129.62299999999999</c:v>
                </c:pt>
                <c:pt idx="399">
                  <c:v>127.232</c:v>
                </c:pt>
                <c:pt idx="400">
                  <c:v>124.824</c:v>
                </c:pt>
                <c:pt idx="401">
                  <c:v>122.41800000000001</c:v>
                </c:pt>
                <c:pt idx="402">
                  <c:v>120.02800000000001</c:v>
                </c:pt>
                <c:pt idx="403">
                  <c:v>117.667</c:v>
                </c:pt>
                <c:pt idx="404">
                  <c:v>115.348</c:v>
                </c:pt>
                <c:pt idx="405">
                  <c:v>113.07899999999999</c:v>
                </c:pt>
                <c:pt idx="406">
                  <c:v>110.86799999999999</c:v>
                </c:pt>
                <c:pt idx="407">
                  <c:v>108.721</c:v>
                </c:pt>
                <c:pt idx="408">
                  <c:v>106.64400000000001</c:v>
                </c:pt>
                <c:pt idx="409">
                  <c:v>104.639</c:v>
                </c:pt>
                <c:pt idx="410">
                  <c:v>102.709</c:v>
                </c:pt>
                <c:pt idx="411">
                  <c:v>100.855</c:v>
                </c:pt>
                <c:pt idx="412">
                  <c:v>99.078999999999994</c:v>
                </c:pt>
                <c:pt idx="413">
                  <c:v>97.381</c:v>
                </c:pt>
                <c:pt idx="414">
                  <c:v>95.760999999999996</c:v>
                </c:pt>
                <c:pt idx="415">
                  <c:v>94.216999999999999</c:v>
                </c:pt>
                <c:pt idx="416">
                  <c:v>92.748000000000005</c:v>
                </c:pt>
                <c:pt idx="417">
                  <c:v>91.355000000000004</c:v>
                </c:pt>
                <c:pt idx="418">
                  <c:v>90.034000000000006</c:v>
                </c:pt>
                <c:pt idx="419">
                  <c:v>88.784000000000006</c:v>
                </c:pt>
                <c:pt idx="420">
                  <c:v>87.605000000000004</c:v>
                </c:pt>
                <c:pt idx="421">
                  <c:v>86.492999999999995</c:v>
                </c:pt>
                <c:pt idx="422">
                  <c:v>85.447999999999993</c:v>
                </c:pt>
                <c:pt idx="423">
                  <c:v>84.466999999999999</c:v>
                </c:pt>
                <c:pt idx="424">
                  <c:v>83.549000000000007</c:v>
                </c:pt>
                <c:pt idx="425">
                  <c:v>82.692999999999998</c:v>
                </c:pt>
                <c:pt idx="426">
                  <c:v>81.896000000000001</c:v>
                </c:pt>
                <c:pt idx="427">
                  <c:v>81.156999999999996</c:v>
                </c:pt>
                <c:pt idx="428">
                  <c:v>80.474000000000004</c:v>
                </c:pt>
                <c:pt idx="429">
                  <c:v>79.846999999999994</c:v>
                </c:pt>
                <c:pt idx="430">
                  <c:v>79.274000000000001</c:v>
                </c:pt>
                <c:pt idx="431">
                  <c:v>78.753</c:v>
                </c:pt>
                <c:pt idx="432">
                  <c:v>78.284000000000006</c:v>
                </c:pt>
                <c:pt idx="433">
                  <c:v>77.866</c:v>
                </c:pt>
                <c:pt idx="434">
                  <c:v>77.498000000000005</c:v>
                </c:pt>
                <c:pt idx="435">
                  <c:v>77.177999999999997</c:v>
                </c:pt>
                <c:pt idx="436">
                  <c:v>76.906999999999996</c:v>
                </c:pt>
                <c:pt idx="437">
                  <c:v>76.683999999999997</c:v>
                </c:pt>
                <c:pt idx="438">
                  <c:v>76.507000000000005</c:v>
                </c:pt>
                <c:pt idx="439">
                  <c:v>76.376999999999995</c:v>
                </c:pt>
                <c:pt idx="440">
                  <c:v>76.293999999999997</c:v>
                </c:pt>
                <c:pt idx="441">
                  <c:v>76.257000000000005</c:v>
                </c:pt>
                <c:pt idx="442">
                  <c:v>76.265000000000001</c:v>
                </c:pt>
                <c:pt idx="443">
                  <c:v>76.319999999999993</c:v>
                </c:pt>
                <c:pt idx="444">
                  <c:v>76.421999999999997</c:v>
                </c:pt>
                <c:pt idx="445">
                  <c:v>76.569999999999993</c:v>
                </c:pt>
                <c:pt idx="446">
                  <c:v>76.765000000000001</c:v>
                </c:pt>
                <c:pt idx="447">
                  <c:v>77.006</c:v>
                </c:pt>
                <c:pt idx="448">
                  <c:v>77.292000000000002</c:v>
                </c:pt>
                <c:pt idx="449">
                  <c:v>77.626000000000005</c:v>
                </c:pt>
                <c:pt idx="450">
                  <c:v>78.010999999999996</c:v>
                </c:pt>
                <c:pt idx="451">
                  <c:v>78.442999999999998</c:v>
                </c:pt>
                <c:pt idx="452">
                  <c:v>78.921999999999997</c:v>
                </c:pt>
                <c:pt idx="453">
                  <c:v>79.445999999999998</c:v>
                </c:pt>
                <c:pt idx="454">
                  <c:v>80.021000000000001</c:v>
                </c:pt>
                <c:pt idx="455">
                  <c:v>80.650000000000006</c:v>
                </c:pt>
                <c:pt idx="456">
                  <c:v>81.328999999999994</c:v>
                </c:pt>
                <c:pt idx="457">
                  <c:v>82.052999999999997</c:v>
                </c:pt>
                <c:pt idx="458">
                  <c:v>82.828999999999994</c:v>
                </c:pt>
                <c:pt idx="459">
                  <c:v>83.661000000000001</c:v>
                </c:pt>
                <c:pt idx="460">
                  <c:v>84.546000000000006</c:v>
                </c:pt>
                <c:pt idx="461">
                  <c:v>85.480999999999995</c:v>
                </c:pt>
                <c:pt idx="462">
                  <c:v>86.465999999999994</c:v>
                </c:pt>
                <c:pt idx="463">
                  <c:v>87.506</c:v>
                </c:pt>
                <c:pt idx="464">
                  <c:v>88.603999999999999</c:v>
                </c:pt>
                <c:pt idx="465">
                  <c:v>89.756</c:v>
                </c:pt>
                <c:pt idx="466">
                  <c:v>90.954999999999998</c:v>
                </c:pt>
                <c:pt idx="467">
                  <c:v>92.207999999999998</c:v>
                </c:pt>
                <c:pt idx="468">
                  <c:v>93.518000000000001</c:v>
                </c:pt>
                <c:pt idx="469">
                  <c:v>94.884</c:v>
                </c:pt>
                <c:pt idx="470">
                  <c:v>96.296999999999997</c:v>
                </c:pt>
                <c:pt idx="471">
                  <c:v>97.754999999999995</c:v>
                </c:pt>
                <c:pt idx="472">
                  <c:v>99.265000000000001</c:v>
                </c:pt>
                <c:pt idx="473">
                  <c:v>100.82599999999999</c:v>
                </c:pt>
                <c:pt idx="474">
                  <c:v>102.432</c:v>
                </c:pt>
                <c:pt idx="475">
                  <c:v>104.07</c:v>
                </c:pt>
                <c:pt idx="476">
                  <c:v>105.745</c:v>
                </c:pt>
                <c:pt idx="477">
                  <c:v>107.45699999999999</c:v>
                </c:pt>
                <c:pt idx="478">
                  <c:v>109.199</c:v>
                </c:pt>
                <c:pt idx="479">
                  <c:v>110.962</c:v>
                </c:pt>
                <c:pt idx="480">
                  <c:v>112.73399999999999</c:v>
                </c:pt>
                <c:pt idx="481">
                  <c:v>114.515</c:v>
                </c:pt>
                <c:pt idx="482">
                  <c:v>116.298</c:v>
                </c:pt>
                <c:pt idx="483">
                  <c:v>118.074</c:v>
                </c:pt>
                <c:pt idx="484">
                  <c:v>119.82599999999999</c:v>
                </c:pt>
                <c:pt idx="485">
                  <c:v>121.545</c:v>
                </c:pt>
                <c:pt idx="486">
                  <c:v>123.22199999999999</c:v>
                </c:pt>
                <c:pt idx="487">
                  <c:v>124.849</c:v>
                </c:pt>
                <c:pt idx="488">
                  <c:v>126.41</c:v>
                </c:pt>
                <c:pt idx="489">
                  <c:v>127.887</c:v>
                </c:pt>
                <c:pt idx="490">
                  <c:v>129.27000000000001</c:v>
                </c:pt>
                <c:pt idx="491">
                  <c:v>130.55000000000001</c:v>
                </c:pt>
                <c:pt idx="492">
                  <c:v>131.714</c:v>
                </c:pt>
                <c:pt idx="493">
                  <c:v>132.749</c:v>
                </c:pt>
                <c:pt idx="494">
                  <c:v>133.63800000000001</c:v>
                </c:pt>
                <c:pt idx="495">
                  <c:v>134.37700000000001</c:v>
                </c:pt>
                <c:pt idx="496">
                  <c:v>134.96100000000001</c:v>
                </c:pt>
                <c:pt idx="497">
                  <c:v>135.37899999999999</c:v>
                </c:pt>
                <c:pt idx="498">
                  <c:v>135.624</c:v>
                </c:pt>
                <c:pt idx="499">
                  <c:v>135.691</c:v>
                </c:pt>
                <c:pt idx="500">
                  <c:v>135.58799999999999</c:v>
                </c:pt>
                <c:pt idx="501">
                  <c:v>135.322</c:v>
                </c:pt>
                <c:pt idx="502">
                  <c:v>134.881</c:v>
                </c:pt>
                <c:pt idx="503">
                  <c:v>134.27199999999999</c:v>
                </c:pt>
                <c:pt idx="504">
                  <c:v>133.50200000000001</c:v>
                </c:pt>
                <c:pt idx="505">
                  <c:v>132.59100000000001</c:v>
                </c:pt>
                <c:pt idx="506">
                  <c:v>131.55600000000001</c:v>
                </c:pt>
                <c:pt idx="507">
                  <c:v>130.39500000000001</c:v>
                </c:pt>
                <c:pt idx="508">
                  <c:v>129.113</c:v>
                </c:pt>
                <c:pt idx="509">
                  <c:v>127.733</c:v>
                </c:pt>
                <c:pt idx="510">
                  <c:v>126.28100000000001</c:v>
                </c:pt>
                <c:pt idx="511">
                  <c:v>124.762</c:v>
                </c:pt>
                <c:pt idx="512">
                  <c:v>123.179</c:v>
                </c:pt>
                <c:pt idx="513">
                  <c:v>121.547</c:v>
                </c:pt>
                <c:pt idx="514">
                  <c:v>119.88500000000001</c:v>
                </c:pt>
                <c:pt idx="515">
                  <c:v>118.21299999999999</c:v>
                </c:pt>
                <c:pt idx="516">
                  <c:v>116.529</c:v>
                </c:pt>
                <c:pt idx="517">
                  <c:v>114.837</c:v>
                </c:pt>
                <c:pt idx="518">
                  <c:v>113.15</c:v>
                </c:pt>
                <c:pt idx="519">
                  <c:v>111.48399999999999</c:v>
                </c:pt>
                <c:pt idx="520">
                  <c:v>109.84699999999999</c:v>
                </c:pt>
                <c:pt idx="521">
                  <c:v>108.235</c:v>
                </c:pt>
                <c:pt idx="522">
                  <c:v>106.649</c:v>
                </c:pt>
                <c:pt idx="523">
                  <c:v>105.101</c:v>
                </c:pt>
                <c:pt idx="524">
                  <c:v>103.602</c:v>
                </c:pt>
                <c:pt idx="525">
                  <c:v>102.14700000000001</c:v>
                </c:pt>
                <c:pt idx="526">
                  <c:v>100.735</c:v>
                </c:pt>
                <c:pt idx="527">
                  <c:v>99.367999999999995</c:v>
                </c:pt>
                <c:pt idx="528">
                  <c:v>98.052000000000007</c:v>
                </c:pt>
                <c:pt idx="529">
                  <c:v>96.793000000000006</c:v>
                </c:pt>
                <c:pt idx="530">
                  <c:v>95.584999999999994</c:v>
                </c:pt>
                <c:pt idx="531">
                  <c:v>94.424999999999997</c:v>
                </c:pt>
                <c:pt idx="532">
                  <c:v>93.314999999999998</c:v>
                </c:pt>
                <c:pt idx="533">
                  <c:v>92.26</c:v>
                </c:pt>
                <c:pt idx="534">
                  <c:v>91.262</c:v>
                </c:pt>
                <c:pt idx="535">
                  <c:v>90.313999999999993</c:v>
                </c:pt>
                <c:pt idx="536">
                  <c:v>89.412000000000006</c:v>
                </c:pt>
                <c:pt idx="537">
                  <c:v>88.561999999999998</c:v>
                </c:pt>
                <c:pt idx="538">
                  <c:v>87.768000000000001</c:v>
                </c:pt>
                <c:pt idx="539">
                  <c:v>87.022999999999996</c:v>
                </c:pt>
                <c:pt idx="540">
                  <c:v>86.322999999999993</c:v>
                </c:pt>
                <c:pt idx="541">
                  <c:v>85.668999999999997</c:v>
                </c:pt>
                <c:pt idx="542">
                  <c:v>85.066000000000003</c:v>
                </c:pt>
                <c:pt idx="543">
                  <c:v>84.515000000000001</c:v>
                </c:pt>
                <c:pt idx="544">
                  <c:v>84.007999999999996</c:v>
                </c:pt>
                <c:pt idx="545">
                  <c:v>83.540999999999997</c:v>
                </c:pt>
                <c:pt idx="546">
                  <c:v>83.120999999999995</c:v>
                </c:pt>
                <c:pt idx="547">
                  <c:v>82.751999999999995</c:v>
                </c:pt>
                <c:pt idx="548">
                  <c:v>82.426000000000002</c:v>
                </c:pt>
                <c:pt idx="549">
                  <c:v>82.138000000000005</c:v>
                </c:pt>
                <c:pt idx="550">
                  <c:v>81.894999999999996</c:v>
                </c:pt>
                <c:pt idx="551">
                  <c:v>81.7</c:v>
                </c:pt>
                <c:pt idx="552">
                  <c:v>81.546999999999997</c:v>
                </c:pt>
                <c:pt idx="553">
                  <c:v>81.432000000000002</c:v>
                </c:pt>
                <c:pt idx="554">
                  <c:v>81.36</c:v>
                </c:pt>
                <c:pt idx="555">
                  <c:v>81.335999999999999</c:v>
                </c:pt>
                <c:pt idx="556">
                  <c:v>81.352000000000004</c:v>
                </c:pt>
                <c:pt idx="557">
                  <c:v>81.406999999999996</c:v>
                </c:pt>
                <c:pt idx="558">
                  <c:v>81.504999999999995</c:v>
                </c:pt>
                <c:pt idx="559">
                  <c:v>81.649000000000001</c:v>
                </c:pt>
                <c:pt idx="560">
                  <c:v>81.834000000000003</c:v>
                </c:pt>
                <c:pt idx="561">
                  <c:v>82.058999999999997</c:v>
                </c:pt>
                <c:pt idx="562">
                  <c:v>82.326999999999998</c:v>
                </c:pt>
                <c:pt idx="563">
                  <c:v>82.64</c:v>
                </c:pt>
                <c:pt idx="564">
                  <c:v>82.997</c:v>
                </c:pt>
                <c:pt idx="565">
                  <c:v>83.396000000000001</c:v>
                </c:pt>
                <c:pt idx="566">
                  <c:v>83.834000000000003</c:v>
                </c:pt>
                <c:pt idx="567">
                  <c:v>84.316000000000003</c:v>
                </c:pt>
                <c:pt idx="568">
                  <c:v>84.844999999999999</c:v>
                </c:pt>
                <c:pt idx="569">
                  <c:v>85.418999999999997</c:v>
                </c:pt>
                <c:pt idx="570">
                  <c:v>86.034000000000006</c:v>
                </c:pt>
                <c:pt idx="571">
                  <c:v>86.688000000000002</c:v>
                </c:pt>
                <c:pt idx="572">
                  <c:v>87.387</c:v>
                </c:pt>
                <c:pt idx="573">
                  <c:v>88.135999999999996</c:v>
                </c:pt>
                <c:pt idx="574">
                  <c:v>88.927000000000007</c:v>
                </c:pt>
                <c:pt idx="575">
                  <c:v>89.754000000000005</c:v>
                </c:pt>
                <c:pt idx="576">
                  <c:v>90.626000000000005</c:v>
                </c:pt>
                <c:pt idx="577">
                  <c:v>91.545000000000002</c:v>
                </c:pt>
                <c:pt idx="578">
                  <c:v>92.507000000000005</c:v>
                </c:pt>
                <c:pt idx="579">
                  <c:v>93.507000000000005</c:v>
                </c:pt>
                <c:pt idx="580">
                  <c:v>94.543999999999997</c:v>
                </c:pt>
                <c:pt idx="581">
                  <c:v>95.622</c:v>
                </c:pt>
                <c:pt idx="582">
                  <c:v>96.744</c:v>
                </c:pt>
                <c:pt idx="583">
                  <c:v>97.903000000000006</c:v>
                </c:pt>
                <c:pt idx="584">
                  <c:v>99.09</c:v>
                </c:pt>
                <c:pt idx="585">
                  <c:v>100.309</c:v>
                </c:pt>
                <c:pt idx="586">
                  <c:v>101.56399999999999</c:v>
                </c:pt>
                <c:pt idx="587">
                  <c:v>102.851</c:v>
                </c:pt>
                <c:pt idx="588">
                  <c:v>104.16</c:v>
                </c:pt>
                <c:pt idx="589">
                  <c:v>105.482</c:v>
                </c:pt>
                <c:pt idx="590">
                  <c:v>106.825</c:v>
                </c:pt>
                <c:pt idx="591">
                  <c:v>108.188</c:v>
                </c:pt>
                <c:pt idx="592">
                  <c:v>109.56</c:v>
                </c:pt>
                <c:pt idx="593">
                  <c:v>110.92700000000001</c:v>
                </c:pt>
                <c:pt idx="594">
                  <c:v>112.289</c:v>
                </c:pt>
                <c:pt idx="595">
                  <c:v>113.648</c:v>
                </c:pt>
                <c:pt idx="596">
                  <c:v>114.996</c:v>
                </c:pt>
                <c:pt idx="597">
                  <c:v>116.321</c:v>
                </c:pt>
                <c:pt idx="598">
                  <c:v>117.60599999999999</c:v>
                </c:pt>
                <c:pt idx="599">
                  <c:v>118.855</c:v>
                </c:pt>
                <c:pt idx="600">
                  <c:v>120.065</c:v>
                </c:pt>
                <c:pt idx="601">
                  <c:v>121.22499999999999</c:v>
                </c:pt>
                <c:pt idx="602">
                  <c:v>122.319</c:v>
                </c:pt>
                <c:pt idx="603">
                  <c:v>123.334</c:v>
                </c:pt>
                <c:pt idx="604">
                  <c:v>124.27500000000001</c:v>
                </c:pt>
                <c:pt idx="605">
                  <c:v>125.14100000000001</c:v>
                </c:pt>
                <c:pt idx="606">
                  <c:v>125.91</c:v>
                </c:pt>
                <c:pt idx="607">
                  <c:v>126.572</c:v>
                </c:pt>
                <c:pt idx="608">
                  <c:v>127.131</c:v>
                </c:pt>
                <c:pt idx="609">
                  <c:v>127.586</c:v>
                </c:pt>
                <c:pt idx="610">
                  <c:v>127.925</c:v>
                </c:pt>
                <c:pt idx="611">
                  <c:v>128.142</c:v>
                </c:pt>
                <c:pt idx="612">
                  <c:v>128.24100000000001</c:v>
                </c:pt>
                <c:pt idx="613">
                  <c:v>128.233</c:v>
                </c:pt>
                <c:pt idx="614">
                  <c:v>128.08500000000001</c:v>
                </c:pt>
                <c:pt idx="615">
                  <c:v>127.834</c:v>
                </c:pt>
                <c:pt idx="616">
                  <c:v>127.441</c:v>
                </c:pt>
                <c:pt idx="617">
                  <c:v>126.95099999999999</c:v>
                </c:pt>
                <c:pt idx="618">
                  <c:v>126.364</c:v>
                </c:pt>
                <c:pt idx="619">
                  <c:v>125.672</c:v>
                </c:pt>
                <c:pt idx="620">
                  <c:v>124.88500000000001</c:v>
                </c:pt>
                <c:pt idx="621">
                  <c:v>123.992</c:v>
                </c:pt>
                <c:pt idx="622">
                  <c:v>123.042</c:v>
                </c:pt>
                <c:pt idx="623">
                  <c:v>122.02</c:v>
                </c:pt>
                <c:pt idx="624">
                  <c:v>120.92700000000001</c:v>
                </c:pt>
                <c:pt idx="625">
                  <c:v>119.777</c:v>
                </c:pt>
                <c:pt idx="626">
                  <c:v>118.58799999999999</c:v>
                </c:pt>
                <c:pt idx="627">
                  <c:v>117.369</c:v>
                </c:pt>
                <c:pt idx="628">
                  <c:v>116.116</c:v>
                </c:pt>
                <c:pt idx="629">
                  <c:v>114.833</c:v>
                </c:pt>
                <c:pt idx="630">
                  <c:v>113.538</c:v>
                </c:pt>
                <c:pt idx="631">
                  <c:v>112.244</c:v>
                </c:pt>
                <c:pt idx="632">
                  <c:v>110.94799999999999</c:v>
                </c:pt>
                <c:pt idx="633">
                  <c:v>109.65</c:v>
                </c:pt>
                <c:pt idx="634">
                  <c:v>108.358</c:v>
                </c:pt>
                <c:pt idx="635">
                  <c:v>107.08499999999999</c:v>
                </c:pt>
                <c:pt idx="636">
                  <c:v>105.83799999999999</c:v>
                </c:pt>
                <c:pt idx="637">
                  <c:v>104.61</c:v>
                </c:pt>
                <c:pt idx="638">
                  <c:v>103.401</c:v>
                </c:pt>
                <c:pt idx="639">
                  <c:v>102.22</c:v>
                </c:pt>
                <c:pt idx="640">
                  <c:v>101.07899999999999</c:v>
                </c:pt>
                <c:pt idx="641">
                  <c:v>99.971000000000004</c:v>
                </c:pt>
                <c:pt idx="642">
                  <c:v>98.893000000000001</c:v>
                </c:pt>
                <c:pt idx="643">
                  <c:v>97.847999999999999</c:v>
                </c:pt>
                <c:pt idx="644">
                  <c:v>96.843999999999994</c:v>
                </c:pt>
                <c:pt idx="645">
                  <c:v>95.885999999999996</c:v>
                </c:pt>
                <c:pt idx="646">
                  <c:v>94.963999999999999</c:v>
                </c:pt>
                <c:pt idx="647">
                  <c:v>94.075999999999993</c:v>
                </c:pt>
                <c:pt idx="648">
                  <c:v>93.23</c:v>
                </c:pt>
                <c:pt idx="649">
                  <c:v>92.432000000000002</c:v>
                </c:pt>
                <c:pt idx="650">
                  <c:v>91.674000000000007</c:v>
                </c:pt>
                <c:pt idx="651">
                  <c:v>90.951999999999998</c:v>
                </c:pt>
                <c:pt idx="652">
                  <c:v>90.269000000000005</c:v>
                </c:pt>
                <c:pt idx="653">
                  <c:v>89.632999999999996</c:v>
                </c:pt>
                <c:pt idx="654">
                  <c:v>89.04</c:v>
                </c:pt>
                <c:pt idx="655">
                  <c:v>88.484999999999999</c:v>
                </c:pt>
                <c:pt idx="656">
                  <c:v>87.965999999999994</c:v>
                </c:pt>
                <c:pt idx="657">
                  <c:v>87.49</c:v>
                </c:pt>
                <c:pt idx="658">
                  <c:v>87.06</c:v>
                </c:pt>
                <c:pt idx="659">
                  <c:v>86.668000000000006</c:v>
                </c:pt>
                <c:pt idx="660">
                  <c:v>86.31</c:v>
                </c:pt>
                <c:pt idx="661">
                  <c:v>85.992000000000004</c:v>
                </c:pt>
                <c:pt idx="662">
                  <c:v>85.72</c:v>
                </c:pt>
                <c:pt idx="663">
                  <c:v>85.486000000000004</c:v>
                </c:pt>
                <c:pt idx="664">
                  <c:v>85.284999999999997</c:v>
                </c:pt>
                <c:pt idx="665">
                  <c:v>85.123999999999995</c:v>
                </c:pt>
                <c:pt idx="666">
                  <c:v>85.006</c:v>
                </c:pt>
                <c:pt idx="667">
                  <c:v>84.927000000000007</c:v>
                </c:pt>
                <c:pt idx="668">
                  <c:v>84.884</c:v>
                </c:pt>
                <c:pt idx="669">
                  <c:v>84.876999999999995</c:v>
                </c:pt>
                <c:pt idx="670">
                  <c:v>84.91</c:v>
                </c:pt>
                <c:pt idx="671">
                  <c:v>84.983000000000004</c:v>
                </c:pt>
                <c:pt idx="672">
                  <c:v>85.093999999999994</c:v>
                </c:pt>
                <c:pt idx="673">
                  <c:v>85.242000000000004</c:v>
                </c:pt>
                <c:pt idx="674">
                  <c:v>85.427999999999997</c:v>
                </c:pt>
                <c:pt idx="675">
                  <c:v>85.655000000000001</c:v>
                </c:pt>
                <c:pt idx="676">
                  <c:v>85.92</c:v>
                </c:pt>
                <c:pt idx="677">
                  <c:v>86.222999999999999</c:v>
                </c:pt>
                <c:pt idx="678">
                  <c:v>86.561999999999998</c:v>
                </c:pt>
                <c:pt idx="679">
                  <c:v>86.938999999999993</c:v>
                </c:pt>
                <c:pt idx="680">
                  <c:v>87.355999999999995</c:v>
                </c:pt>
                <c:pt idx="681">
                  <c:v>87.813999999999993</c:v>
                </c:pt>
                <c:pt idx="682">
                  <c:v>88.308999999999997</c:v>
                </c:pt>
                <c:pt idx="683">
                  <c:v>88.837000000000003</c:v>
                </c:pt>
                <c:pt idx="684">
                  <c:v>89.403000000000006</c:v>
                </c:pt>
                <c:pt idx="685">
                  <c:v>90.007999999999996</c:v>
                </c:pt>
                <c:pt idx="686">
                  <c:v>90.653999999999996</c:v>
                </c:pt>
                <c:pt idx="687">
                  <c:v>91.334999999999994</c:v>
                </c:pt>
                <c:pt idx="688">
                  <c:v>92.046999999999997</c:v>
                </c:pt>
                <c:pt idx="689">
                  <c:v>92.795000000000002</c:v>
                </c:pt>
                <c:pt idx="690">
                  <c:v>93.582999999999998</c:v>
                </c:pt>
                <c:pt idx="691">
                  <c:v>94.406000000000006</c:v>
                </c:pt>
                <c:pt idx="692">
                  <c:v>95.257000000000005</c:v>
                </c:pt>
                <c:pt idx="693">
                  <c:v>96.138000000000005</c:v>
                </c:pt>
                <c:pt idx="694">
                  <c:v>97.052999999999997</c:v>
                </c:pt>
                <c:pt idx="695">
                  <c:v>98.001000000000005</c:v>
                </c:pt>
                <c:pt idx="696">
                  <c:v>98.977000000000004</c:v>
                </c:pt>
                <c:pt idx="697">
                  <c:v>99.971999999999994</c:v>
                </c:pt>
                <c:pt idx="698">
                  <c:v>100.99</c:v>
                </c:pt>
                <c:pt idx="699">
                  <c:v>102.035</c:v>
                </c:pt>
                <c:pt idx="700">
                  <c:v>103.10299999999999</c:v>
                </c:pt>
                <c:pt idx="701">
                  <c:v>104.18300000000001</c:v>
                </c:pt>
                <c:pt idx="702">
                  <c:v>105.27</c:v>
                </c:pt>
                <c:pt idx="703">
                  <c:v>106.36799999999999</c:v>
                </c:pt>
                <c:pt idx="704">
                  <c:v>107.48099999999999</c:v>
                </c:pt>
                <c:pt idx="705">
                  <c:v>108.595</c:v>
                </c:pt>
                <c:pt idx="706">
                  <c:v>109.697</c:v>
                </c:pt>
                <c:pt idx="707">
                  <c:v>110.794</c:v>
                </c:pt>
                <c:pt idx="708">
                  <c:v>111.884</c:v>
                </c:pt>
                <c:pt idx="709">
                  <c:v>112.962</c:v>
                </c:pt>
                <c:pt idx="710">
                  <c:v>114.014</c:v>
                </c:pt>
                <c:pt idx="711">
                  <c:v>115.03</c:v>
                </c:pt>
                <c:pt idx="712">
                  <c:v>116.01600000000001</c:v>
                </c:pt>
                <c:pt idx="713">
                  <c:v>116.97199999999999</c:v>
                </c:pt>
                <c:pt idx="714">
                  <c:v>117.883</c:v>
                </c:pt>
                <c:pt idx="715">
                  <c:v>118.73399999999999</c:v>
                </c:pt>
                <c:pt idx="716">
                  <c:v>119.53</c:v>
                </c:pt>
                <c:pt idx="717">
                  <c:v>120.271</c:v>
                </c:pt>
                <c:pt idx="718">
                  <c:v>120.94799999999999</c:v>
                </c:pt>
                <c:pt idx="719">
                  <c:v>121.54600000000001</c:v>
                </c:pt>
                <c:pt idx="720">
                  <c:v>122.06699999999999</c:v>
                </c:pt>
                <c:pt idx="721">
                  <c:v>122.512</c:v>
                </c:pt>
                <c:pt idx="722">
                  <c:v>122.876</c:v>
                </c:pt>
                <c:pt idx="723">
                  <c:v>123.152</c:v>
                </c:pt>
                <c:pt idx="724">
                  <c:v>123.337</c:v>
                </c:pt>
                <c:pt idx="725">
                  <c:v>123.43300000000001</c:v>
                </c:pt>
                <c:pt idx="726">
                  <c:v>123.43600000000001</c:v>
                </c:pt>
                <c:pt idx="727">
                  <c:v>123.36</c:v>
                </c:pt>
                <c:pt idx="728">
                  <c:v>123.19199999999999</c:v>
                </c:pt>
                <c:pt idx="729">
                  <c:v>122.914</c:v>
                </c:pt>
                <c:pt idx="730">
                  <c:v>122.56399999999999</c:v>
                </c:pt>
                <c:pt idx="731">
                  <c:v>122.14</c:v>
                </c:pt>
                <c:pt idx="732">
                  <c:v>121.633</c:v>
                </c:pt>
                <c:pt idx="733">
                  <c:v>121.042</c:v>
                </c:pt>
                <c:pt idx="734">
                  <c:v>120.38</c:v>
                </c:pt>
                <c:pt idx="735">
                  <c:v>119.667</c:v>
                </c:pt>
                <c:pt idx="736">
                  <c:v>118.892</c:v>
                </c:pt>
                <c:pt idx="737">
                  <c:v>118.062</c:v>
                </c:pt>
                <c:pt idx="738">
                  <c:v>117.16800000000001</c:v>
                </c:pt>
                <c:pt idx="739">
                  <c:v>116.247</c:v>
                </c:pt>
                <c:pt idx="740">
                  <c:v>115.295</c:v>
                </c:pt>
                <c:pt idx="741">
                  <c:v>114.309</c:v>
                </c:pt>
                <c:pt idx="742">
                  <c:v>113.291</c:v>
                </c:pt>
                <c:pt idx="743">
                  <c:v>112.256</c:v>
                </c:pt>
                <c:pt idx="744">
                  <c:v>111.217</c:v>
                </c:pt>
                <c:pt idx="745">
                  <c:v>110.17</c:v>
                </c:pt>
                <c:pt idx="746">
                  <c:v>109.11199999999999</c:v>
                </c:pt>
                <c:pt idx="747">
                  <c:v>108.051</c:v>
                </c:pt>
                <c:pt idx="748">
                  <c:v>107.001</c:v>
                </c:pt>
                <c:pt idx="749">
                  <c:v>105.96599999999999</c:v>
                </c:pt>
                <c:pt idx="750">
                  <c:v>104.94</c:v>
                </c:pt>
                <c:pt idx="751">
                  <c:v>103.92100000000001</c:v>
                </c:pt>
                <c:pt idx="752">
                  <c:v>102.923</c:v>
                </c:pt>
                <c:pt idx="753">
                  <c:v>101.953</c:v>
                </c:pt>
                <c:pt idx="754">
                  <c:v>101.005</c:v>
                </c:pt>
                <c:pt idx="755">
                  <c:v>100.078</c:v>
                </c:pt>
                <c:pt idx="756">
                  <c:v>99.171999999999997</c:v>
                </c:pt>
                <c:pt idx="757">
                  <c:v>98.302000000000007</c:v>
                </c:pt>
                <c:pt idx="758">
                  <c:v>97.465000000000003</c:v>
                </c:pt>
                <c:pt idx="759">
                  <c:v>96.656000000000006</c:v>
                </c:pt>
                <c:pt idx="760">
                  <c:v>95.873000000000005</c:v>
                </c:pt>
                <c:pt idx="761">
                  <c:v>95.123000000000005</c:v>
                </c:pt>
                <c:pt idx="762">
                  <c:v>94.414000000000001</c:v>
                </c:pt>
                <c:pt idx="763">
                  <c:v>93.736999999999995</c:v>
                </c:pt>
                <c:pt idx="764">
                  <c:v>93.09</c:v>
                </c:pt>
                <c:pt idx="765">
                  <c:v>92.474999999999994</c:v>
                </c:pt>
                <c:pt idx="766">
                  <c:v>91.9</c:v>
                </c:pt>
                <c:pt idx="767">
                  <c:v>91.363</c:v>
                </c:pt>
                <c:pt idx="768">
                  <c:v>90.858000000000004</c:v>
                </c:pt>
                <c:pt idx="769">
                  <c:v>90.384</c:v>
                </c:pt>
                <c:pt idx="770">
                  <c:v>89.947000000000003</c:v>
                </c:pt>
                <c:pt idx="771">
                  <c:v>89.551000000000002</c:v>
                </c:pt>
                <c:pt idx="772">
                  <c:v>89.188999999999993</c:v>
                </c:pt>
                <c:pt idx="773">
                  <c:v>88.855999999999995</c:v>
                </c:pt>
                <c:pt idx="774">
                  <c:v>88.558999999999997</c:v>
                </c:pt>
                <c:pt idx="775">
                  <c:v>88.302999999999997</c:v>
                </c:pt>
                <c:pt idx="776">
                  <c:v>88.081999999999994</c:v>
                </c:pt>
                <c:pt idx="777">
                  <c:v>87.894000000000005</c:v>
                </c:pt>
                <c:pt idx="778">
                  <c:v>87.736000000000004</c:v>
                </c:pt>
                <c:pt idx="779">
                  <c:v>87.616</c:v>
                </c:pt>
                <c:pt idx="780">
                  <c:v>87.536000000000001</c:v>
                </c:pt>
                <c:pt idx="781">
                  <c:v>87.489000000000004</c:v>
                </c:pt>
                <c:pt idx="782">
                  <c:v>87.472999999999999</c:v>
                </c:pt>
                <c:pt idx="783">
                  <c:v>87.492000000000004</c:v>
                </c:pt>
                <c:pt idx="784">
                  <c:v>87.549000000000007</c:v>
                </c:pt>
                <c:pt idx="785">
                  <c:v>87.641000000000005</c:v>
                </c:pt>
                <c:pt idx="786">
                  <c:v>87.765000000000001</c:v>
                </c:pt>
                <c:pt idx="787">
                  <c:v>87.924000000000007</c:v>
                </c:pt>
                <c:pt idx="788">
                  <c:v>88.119</c:v>
                </c:pt>
                <c:pt idx="789">
                  <c:v>88.35</c:v>
                </c:pt>
                <c:pt idx="790">
                  <c:v>88.614999999999995</c:v>
                </c:pt>
                <c:pt idx="791">
                  <c:v>88.911000000000001</c:v>
                </c:pt>
                <c:pt idx="792">
                  <c:v>89.242000000000004</c:v>
                </c:pt>
                <c:pt idx="793">
                  <c:v>89.608999999999995</c:v>
                </c:pt>
                <c:pt idx="794">
                  <c:v>90.012</c:v>
                </c:pt>
                <c:pt idx="795">
                  <c:v>90.445999999999998</c:v>
                </c:pt>
                <c:pt idx="796">
                  <c:v>90.909000000000006</c:v>
                </c:pt>
                <c:pt idx="797">
                  <c:v>91.406999999999996</c:v>
                </c:pt>
                <c:pt idx="798">
                  <c:v>91.941000000000003</c:v>
                </c:pt>
                <c:pt idx="799">
                  <c:v>92.507999999999996</c:v>
                </c:pt>
                <c:pt idx="800">
                  <c:v>93.102999999999994</c:v>
                </c:pt>
              </c:numCache>
            </c:numRef>
          </c:yVal>
          <c:smooth val="1"/>
        </c:ser>
        <c:ser>
          <c:idx val="2"/>
          <c:order val="2"/>
          <c:tx>
            <c:v>Experiment</c:v>
          </c:tx>
          <c:spPr>
            <a:ln w="19050" cap="rnd">
              <a:noFill/>
              <a:round/>
            </a:ln>
            <a:effectLst/>
          </c:spPr>
          <c:marker>
            <c:symbol val="plus"/>
            <c:size val="5"/>
            <c:spPr>
              <a:solidFill>
                <a:srgbClr val="FF0000">
                  <a:alpha val="59000"/>
                </a:srgbClr>
              </a:solidFill>
              <a:ln w="9525">
                <a:solidFill>
                  <a:srgbClr val="FF0000"/>
                </a:solidFill>
              </a:ln>
              <a:effectLst/>
            </c:spPr>
          </c:marker>
          <c:xVal>
            <c:numRef>
              <c:f>FSI_com!$F$5:$F$65</c:f>
              <c:numCache>
                <c:formatCode>General</c:formatCode>
                <c:ptCount val="61"/>
                <c:pt idx="0">
                  <c:v>1.2624700000000001E-4</c:v>
                </c:pt>
                <c:pt idx="1">
                  <c:v>0.116975</c:v>
                </c:pt>
                <c:pt idx="2">
                  <c:v>0.20686299999999999</c:v>
                </c:pt>
                <c:pt idx="3">
                  <c:v>0.28327200000000002</c:v>
                </c:pt>
                <c:pt idx="4">
                  <c:v>0.373195</c:v>
                </c:pt>
                <c:pt idx="5">
                  <c:v>0.47664099999999998</c:v>
                </c:pt>
                <c:pt idx="6">
                  <c:v>0.53516900000000001</c:v>
                </c:pt>
                <c:pt idx="7">
                  <c:v>0.60279199999999999</c:v>
                </c:pt>
                <c:pt idx="8">
                  <c:v>0.63442900000000002</c:v>
                </c:pt>
                <c:pt idx="9">
                  <c:v>0.66163300000000003</c:v>
                </c:pt>
                <c:pt idx="10">
                  <c:v>0.68435199999999996</c:v>
                </c:pt>
                <c:pt idx="11">
                  <c:v>0.70256200000000002</c:v>
                </c:pt>
                <c:pt idx="12">
                  <c:v>0.71629799999999999</c:v>
                </c:pt>
                <c:pt idx="13">
                  <c:v>0.72093799999999997</c:v>
                </c:pt>
                <c:pt idx="14">
                  <c:v>0.73001799999999994</c:v>
                </c:pt>
                <c:pt idx="15">
                  <c:v>0.74362700000000004</c:v>
                </c:pt>
                <c:pt idx="16">
                  <c:v>0.74817199999999995</c:v>
                </c:pt>
                <c:pt idx="17">
                  <c:v>0.75717599999999996</c:v>
                </c:pt>
                <c:pt idx="18">
                  <c:v>0.77510299999999999</c:v>
                </c:pt>
                <c:pt idx="19">
                  <c:v>0.779532</c:v>
                </c:pt>
                <c:pt idx="20">
                  <c:v>0.78844499999999995</c:v>
                </c:pt>
                <c:pt idx="21">
                  <c:v>0.79727700000000001</c:v>
                </c:pt>
                <c:pt idx="22">
                  <c:v>0.81942599999999999</c:v>
                </c:pt>
                <c:pt idx="23">
                  <c:v>0.82824299999999995</c:v>
                </c:pt>
                <c:pt idx="24">
                  <c:v>0.85497699999999999</c:v>
                </c:pt>
                <c:pt idx="25">
                  <c:v>0.89962799999999998</c:v>
                </c:pt>
                <c:pt idx="26">
                  <c:v>0.95788799999999996</c:v>
                </c:pt>
                <c:pt idx="27">
                  <c:v>1.0387200000000001</c:v>
                </c:pt>
                <c:pt idx="28">
                  <c:v>1.14218</c:v>
                </c:pt>
                <c:pt idx="29">
                  <c:v>1.18723</c:v>
                </c:pt>
                <c:pt idx="30">
                  <c:v>1.2504</c:v>
                </c:pt>
                <c:pt idx="31">
                  <c:v>1.30907</c:v>
                </c:pt>
                <c:pt idx="32">
                  <c:v>1.3405899999999999</c:v>
                </c:pt>
                <c:pt idx="33">
                  <c:v>1.38547</c:v>
                </c:pt>
                <c:pt idx="34">
                  <c:v>1.4168099999999999</c:v>
                </c:pt>
                <c:pt idx="35">
                  <c:v>1.44367</c:v>
                </c:pt>
                <c:pt idx="36">
                  <c:v>1.5063599999999999</c:v>
                </c:pt>
                <c:pt idx="37">
                  <c:v>1.5871599999999999</c:v>
                </c:pt>
                <c:pt idx="38">
                  <c:v>1.64558</c:v>
                </c:pt>
                <c:pt idx="39">
                  <c:v>1.7580499999999999</c:v>
                </c:pt>
                <c:pt idx="40">
                  <c:v>1.84365</c:v>
                </c:pt>
                <c:pt idx="41">
                  <c:v>1.9201900000000001</c:v>
                </c:pt>
                <c:pt idx="42">
                  <c:v>2.01444</c:v>
                </c:pt>
                <c:pt idx="43">
                  <c:v>2.14005</c:v>
                </c:pt>
                <c:pt idx="44">
                  <c:v>2.2209099999999999</c:v>
                </c:pt>
                <c:pt idx="45">
                  <c:v>2.33786</c:v>
                </c:pt>
                <c:pt idx="46">
                  <c:v>2.4414099999999999</c:v>
                </c:pt>
                <c:pt idx="47">
                  <c:v>2.5043799999999998</c:v>
                </c:pt>
                <c:pt idx="48">
                  <c:v>2.5762399999999999</c:v>
                </c:pt>
                <c:pt idx="49">
                  <c:v>2.6794500000000001</c:v>
                </c:pt>
                <c:pt idx="50">
                  <c:v>2.79623</c:v>
                </c:pt>
                <c:pt idx="51">
                  <c:v>2.9131499999999999</c:v>
                </c:pt>
                <c:pt idx="52">
                  <c:v>3.0031500000000002</c:v>
                </c:pt>
                <c:pt idx="53">
                  <c:v>3.0796199999999998</c:v>
                </c:pt>
                <c:pt idx="54">
                  <c:v>3.2188400000000001</c:v>
                </c:pt>
                <c:pt idx="55">
                  <c:v>3.35805</c:v>
                </c:pt>
                <c:pt idx="56">
                  <c:v>3.5019300000000002</c:v>
                </c:pt>
                <c:pt idx="57">
                  <c:v>3.6773400000000001</c:v>
                </c:pt>
                <c:pt idx="58">
                  <c:v>3.83453</c:v>
                </c:pt>
                <c:pt idx="59">
                  <c:v>3.95133</c:v>
                </c:pt>
                <c:pt idx="60">
                  <c:v>4.0052599999999998</c:v>
                </c:pt>
              </c:numCache>
            </c:numRef>
          </c:xVal>
          <c:yVal>
            <c:numRef>
              <c:f>FSI_com!$G$5:$G$65</c:f>
              <c:numCache>
                <c:formatCode>General</c:formatCode>
                <c:ptCount val="61"/>
                <c:pt idx="0">
                  <c:v>14.97006</c:v>
                </c:pt>
                <c:pt idx="1">
                  <c:v>14.353759999999999</c:v>
                </c:pt>
                <c:pt idx="2">
                  <c:v>14.340310000000001</c:v>
                </c:pt>
                <c:pt idx="3">
                  <c:v>14.927670000000001</c:v>
                </c:pt>
                <c:pt idx="4">
                  <c:v>19.105830000000001</c:v>
                </c:pt>
                <c:pt idx="5">
                  <c:v>28.072399999999998</c:v>
                </c:pt>
                <c:pt idx="6">
                  <c:v>40.039700000000003</c:v>
                </c:pt>
                <c:pt idx="7">
                  <c:v>64.580510000000004</c:v>
                </c:pt>
                <c:pt idx="8">
                  <c:v>85.533869999999993</c:v>
                </c:pt>
                <c:pt idx="9">
                  <c:v>113.67355000000001</c:v>
                </c:pt>
                <c:pt idx="10">
                  <c:v>143.01150999999999</c:v>
                </c:pt>
                <c:pt idx="11">
                  <c:v>170.55373</c:v>
                </c:pt>
                <c:pt idx="12">
                  <c:v>200.49181999999999</c:v>
                </c:pt>
                <c:pt idx="13">
                  <c:v>217.85641000000001</c:v>
                </c:pt>
                <c:pt idx="14">
                  <c:v>228.63351</c:v>
                </c:pt>
                <c:pt idx="15">
                  <c:v>243.60156000000001</c:v>
                </c:pt>
                <c:pt idx="16">
                  <c:v>249.58891</c:v>
                </c:pt>
                <c:pt idx="17">
                  <c:v>251.38397000000001</c:v>
                </c:pt>
                <c:pt idx="18">
                  <c:v>245.39326</c:v>
                </c:pt>
                <c:pt idx="19">
                  <c:v>237.60814999999999</c:v>
                </c:pt>
                <c:pt idx="20">
                  <c:v>228.62477000000001</c:v>
                </c:pt>
                <c:pt idx="21">
                  <c:v>210.06055000000001</c:v>
                </c:pt>
                <c:pt idx="22">
                  <c:v>171.73383999999999</c:v>
                </c:pt>
                <c:pt idx="23">
                  <c:v>151.37321</c:v>
                </c:pt>
                <c:pt idx="24">
                  <c:v>123.82426</c:v>
                </c:pt>
                <c:pt idx="25">
                  <c:v>89.087000000000003</c:v>
                </c:pt>
                <c:pt idx="26">
                  <c:v>69.317769999999996</c:v>
                </c:pt>
                <c:pt idx="27">
                  <c:v>60.922420000000002</c:v>
                </c:pt>
                <c:pt idx="28">
                  <c:v>72.284189999999995</c:v>
                </c:pt>
                <c:pt idx="29">
                  <c:v>84.253519999999995</c:v>
                </c:pt>
                <c:pt idx="30">
                  <c:v>113.58541</c:v>
                </c:pt>
                <c:pt idx="31">
                  <c:v>142.91798</c:v>
                </c:pt>
                <c:pt idx="32">
                  <c:v>150.09890999999999</c:v>
                </c:pt>
                <c:pt idx="33">
                  <c:v>142.90654000000001</c:v>
                </c:pt>
                <c:pt idx="34">
                  <c:v>127.93178</c:v>
                </c:pt>
                <c:pt idx="35">
                  <c:v>115.35289</c:v>
                </c:pt>
                <c:pt idx="36">
                  <c:v>88.397360000000006</c:v>
                </c:pt>
                <c:pt idx="37">
                  <c:v>76.409199999999998</c:v>
                </c:pt>
                <c:pt idx="38">
                  <c:v>75.202849999999998</c:v>
                </c:pt>
                <c:pt idx="39">
                  <c:v>88.958489999999998</c:v>
                </c:pt>
                <c:pt idx="40">
                  <c:v>113.4966</c:v>
                </c:pt>
                <c:pt idx="41">
                  <c:v>129.05403000000001</c:v>
                </c:pt>
                <c:pt idx="42">
                  <c:v>112.87223</c:v>
                </c:pt>
                <c:pt idx="43">
                  <c:v>85.308490000000006</c:v>
                </c:pt>
                <c:pt idx="44">
                  <c:v>81.703559999999996</c:v>
                </c:pt>
                <c:pt idx="45">
                  <c:v>92.464510000000004</c:v>
                </c:pt>
                <c:pt idx="46">
                  <c:v>113.40712000000001</c:v>
                </c:pt>
                <c:pt idx="47">
                  <c:v>119.98453000000001</c:v>
                </c:pt>
                <c:pt idx="48">
                  <c:v>113.98573</c:v>
                </c:pt>
                <c:pt idx="49">
                  <c:v>94.209789999999998</c:v>
                </c:pt>
                <c:pt idx="50">
                  <c:v>85.809060000000002</c:v>
                </c:pt>
                <c:pt idx="51">
                  <c:v>93.575999999999993</c:v>
                </c:pt>
                <c:pt idx="52">
                  <c:v>106.73618999999999</c:v>
                </c:pt>
                <c:pt idx="53">
                  <c:v>114.50919</c:v>
                </c:pt>
                <c:pt idx="54">
                  <c:v>101.91348000000001</c:v>
                </c:pt>
                <c:pt idx="55">
                  <c:v>88.718959999999996</c:v>
                </c:pt>
                <c:pt idx="56">
                  <c:v>95.88306</c:v>
                </c:pt>
                <c:pt idx="57">
                  <c:v>110.82689000000001</c:v>
                </c:pt>
                <c:pt idx="58">
                  <c:v>97.629679999999993</c:v>
                </c:pt>
                <c:pt idx="59">
                  <c:v>91.025369999999995</c:v>
                </c:pt>
                <c:pt idx="60">
                  <c:v>91.017290000000003</c:v>
                </c:pt>
              </c:numCache>
            </c:numRef>
          </c:yVal>
          <c:smooth val="1"/>
        </c:ser>
        <c:dLbls>
          <c:showLegendKey val="0"/>
          <c:showVal val="0"/>
          <c:showCatName val="0"/>
          <c:showSerName val="0"/>
          <c:showPercent val="0"/>
          <c:showBubbleSize val="0"/>
        </c:dLbls>
        <c:axId val="131625304"/>
        <c:axId val="131625696"/>
      </c:scatterChart>
      <c:valAx>
        <c:axId val="131625304"/>
        <c:scaling>
          <c:orientation val="minMax"/>
          <c:max val="4"/>
        </c:scaling>
        <c:delete val="0"/>
        <c:axPos val="b"/>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sz="1600" b="1"/>
                  <a:t>Time (s)</a:t>
                </a:r>
              </a:p>
            </c:rich>
          </c:tx>
          <c:layout/>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31625696"/>
        <c:crosses val="autoZero"/>
        <c:crossBetween val="midCat"/>
      </c:valAx>
      <c:valAx>
        <c:axId val="131625696"/>
        <c:scaling>
          <c:orientation val="minMax"/>
        </c:scaling>
        <c:delete val="0"/>
        <c:axPos val="l"/>
        <c:title>
          <c:tx>
            <c:rich>
              <a:bodyPr rot="-54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en-US" sz="1600" b="1"/>
                  <a:t>Pressure at dead end (psi)</a:t>
                </a:r>
              </a:p>
            </c:rich>
          </c:tx>
          <c:layout>
            <c:manualLayout>
              <c:xMode val="edge"/>
              <c:yMode val="edge"/>
              <c:x val="5.1310862677009489E-2"/>
              <c:y val="0.28183765512800096"/>
            </c:manualLayout>
          </c:layout>
          <c:overlay val="0"/>
          <c:spPr>
            <a:noFill/>
            <a:ln>
              <a:noFill/>
            </a:ln>
            <a:effectLst/>
          </c:spPr>
          <c:txPr>
            <a:bodyPr rot="-54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31625304"/>
        <c:crosses val="autoZero"/>
        <c:crossBetween val="midCat"/>
      </c:valAx>
      <c:spPr>
        <a:noFill/>
        <a:ln>
          <a:solidFill>
            <a:schemeClr val="tx1"/>
          </a:solidFill>
        </a:ln>
        <a:effectLst/>
      </c:spPr>
    </c:plotArea>
    <c:legend>
      <c:legendPos val="r"/>
      <c:layout>
        <c:manualLayout>
          <c:xMode val="edge"/>
          <c:yMode val="edge"/>
          <c:x val="0.71723305047522867"/>
          <c:y val="9.57763925403151E-2"/>
          <c:w val="0.215491452991453"/>
          <c:h val="0.30240553092552414"/>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a:t>P</a:t>
            </a:r>
            <a:r>
              <a:rPr lang="en-US" b="1" baseline="-25000"/>
              <a:t>R</a:t>
            </a:r>
            <a:r>
              <a:rPr lang="en-US" b="1" baseline="0"/>
              <a:t> = 5</a:t>
            </a:r>
          </a:p>
          <a:p>
            <a:pPr>
              <a:defRPr b="1"/>
            </a:pPr>
            <a:r>
              <a:rPr lang="en-US" b="1" baseline="0">
                <a:latin typeface="Symbol" panose="05050102010706020507" pitchFamily="18" charset="2"/>
              </a:rPr>
              <a:t>a</a:t>
            </a:r>
            <a:r>
              <a:rPr lang="en-US" b="1" baseline="0"/>
              <a:t> = 0.058</a:t>
            </a:r>
            <a:endParaRPr lang="en-US" b="1"/>
          </a:p>
        </c:rich>
      </c:tx>
      <c:layout>
        <c:manualLayout>
          <c:xMode val="edge"/>
          <c:yMode val="edge"/>
          <c:x val="0.44858080140024115"/>
          <c:y val="9.4738783477200633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7728564925437257"/>
          <c:y val="3.2891766335612173E-2"/>
          <c:w val="0.77691515001909561"/>
          <c:h val="0.79731280876605948"/>
        </c:manualLayout>
      </c:layout>
      <c:scatterChart>
        <c:scatterStyle val="lineMarker"/>
        <c:varyColors val="0"/>
        <c:ser>
          <c:idx val="0"/>
          <c:order val="0"/>
          <c:tx>
            <c:strRef>
              <c:f>AlphaLowGFSSP!$B$4</c:f>
              <c:strCache>
                <c:ptCount val="1"/>
                <c:pt idx="0">
                  <c:v>rigid</c:v>
                </c:pt>
              </c:strCache>
            </c:strRef>
          </c:tx>
          <c:spPr>
            <a:ln w="19050" cap="rnd">
              <a:solidFill>
                <a:schemeClr val="tx1"/>
              </a:solidFill>
              <a:round/>
            </a:ln>
            <a:effectLst/>
          </c:spPr>
          <c:marker>
            <c:symbol val="none"/>
          </c:marker>
          <c:xVal>
            <c:numRef>
              <c:f>AlphaLowGFSSP!$A$5:$A$304</c:f>
              <c:numCache>
                <c:formatCode>General</c:formatCode>
                <c:ptCount val="300"/>
                <c:pt idx="0">
                  <c:v>5.0000000000000001E-3</c:v>
                </c:pt>
                <c:pt idx="1">
                  <c:v>0.01</c:v>
                </c:pt>
                <c:pt idx="2">
                  <c:v>1.4999999999999999E-2</c:v>
                </c:pt>
                <c:pt idx="3">
                  <c:v>0.02</c:v>
                </c:pt>
                <c:pt idx="4">
                  <c:v>2.5000000000000001E-2</c:v>
                </c:pt>
                <c:pt idx="5">
                  <c:v>0.03</c:v>
                </c:pt>
                <c:pt idx="6">
                  <c:v>3.5000000000000003E-2</c:v>
                </c:pt>
                <c:pt idx="7">
                  <c:v>0.04</c:v>
                </c:pt>
                <c:pt idx="8">
                  <c:v>4.4999999999999998E-2</c:v>
                </c:pt>
                <c:pt idx="9">
                  <c:v>0.05</c:v>
                </c:pt>
                <c:pt idx="10">
                  <c:v>5.5E-2</c:v>
                </c:pt>
                <c:pt idx="11">
                  <c:v>0.06</c:v>
                </c:pt>
                <c:pt idx="12">
                  <c:v>6.5000000000000002E-2</c:v>
                </c:pt>
                <c:pt idx="13">
                  <c:v>7.0000000000000007E-2</c:v>
                </c:pt>
                <c:pt idx="14">
                  <c:v>7.4999999999999997E-2</c:v>
                </c:pt>
                <c:pt idx="15">
                  <c:v>0.08</c:v>
                </c:pt>
                <c:pt idx="16">
                  <c:v>8.5000000000000006E-2</c:v>
                </c:pt>
                <c:pt idx="17">
                  <c:v>0.09</c:v>
                </c:pt>
                <c:pt idx="18">
                  <c:v>9.5000000000000001E-2</c:v>
                </c:pt>
                <c:pt idx="19">
                  <c:v>0.1</c:v>
                </c:pt>
                <c:pt idx="20">
                  <c:v>0.105</c:v>
                </c:pt>
                <c:pt idx="21">
                  <c:v>0.11</c:v>
                </c:pt>
                <c:pt idx="22">
                  <c:v>0.115</c:v>
                </c:pt>
                <c:pt idx="23">
                  <c:v>0.12</c:v>
                </c:pt>
                <c:pt idx="24">
                  <c:v>0.125</c:v>
                </c:pt>
                <c:pt idx="25">
                  <c:v>0.13</c:v>
                </c:pt>
                <c:pt idx="26">
                  <c:v>0.13500000000000001</c:v>
                </c:pt>
                <c:pt idx="27">
                  <c:v>0.14000000000000001</c:v>
                </c:pt>
                <c:pt idx="28">
                  <c:v>0.14499999999999999</c:v>
                </c:pt>
                <c:pt idx="29">
                  <c:v>0.15</c:v>
                </c:pt>
                <c:pt idx="30">
                  <c:v>0.155</c:v>
                </c:pt>
                <c:pt idx="31">
                  <c:v>0.16</c:v>
                </c:pt>
                <c:pt idx="32">
                  <c:v>0.16500000000000001</c:v>
                </c:pt>
                <c:pt idx="33">
                  <c:v>0.17</c:v>
                </c:pt>
                <c:pt idx="34">
                  <c:v>0.17499999999999999</c:v>
                </c:pt>
                <c:pt idx="35">
                  <c:v>0.18</c:v>
                </c:pt>
                <c:pt idx="36">
                  <c:v>0.185</c:v>
                </c:pt>
                <c:pt idx="37">
                  <c:v>0.19</c:v>
                </c:pt>
                <c:pt idx="38">
                  <c:v>0.19500000000000001</c:v>
                </c:pt>
                <c:pt idx="39">
                  <c:v>0.2</c:v>
                </c:pt>
                <c:pt idx="40">
                  <c:v>0.20499999999999999</c:v>
                </c:pt>
                <c:pt idx="41">
                  <c:v>0.21</c:v>
                </c:pt>
                <c:pt idx="42">
                  <c:v>0.215</c:v>
                </c:pt>
                <c:pt idx="43">
                  <c:v>0.22</c:v>
                </c:pt>
                <c:pt idx="44">
                  <c:v>0.22500000000000001</c:v>
                </c:pt>
                <c:pt idx="45">
                  <c:v>0.23</c:v>
                </c:pt>
                <c:pt idx="46">
                  <c:v>0.23499999999999999</c:v>
                </c:pt>
                <c:pt idx="47">
                  <c:v>0.24</c:v>
                </c:pt>
                <c:pt idx="48">
                  <c:v>0.245</c:v>
                </c:pt>
                <c:pt idx="49">
                  <c:v>0.25</c:v>
                </c:pt>
                <c:pt idx="50">
                  <c:v>0.255</c:v>
                </c:pt>
                <c:pt idx="51">
                  <c:v>0.26</c:v>
                </c:pt>
                <c:pt idx="52">
                  <c:v>0.26500000000000001</c:v>
                </c:pt>
                <c:pt idx="53">
                  <c:v>0.27</c:v>
                </c:pt>
                <c:pt idx="54">
                  <c:v>0.27500000000000002</c:v>
                </c:pt>
                <c:pt idx="55">
                  <c:v>0.28000000000000003</c:v>
                </c:pt>
                <c:pt idx="56">
                  <c:v>0.28499999999999998</c:v>
                </c:pt>
                <c:pt idx="57">
                  <c:v>0.28999999999999998</c:v>
                </c:pt>
                <c:pt idx="58">
                  <c:v>0.29499999999999998</c:v>
                </c:pt>
                <c:pt idx="59">
                  <c:v>0.3</c:v>
                </c:pt>
                <c:pt idx="60">
                  <c:v>0.30499999999999999</c:v>
                </c:pt>
                <c:pt idx="61">
                  <c:v>0.31</c:v>
                </c:pt>
                <c:pt idx="62">
                  <c:v>0.315</c:v>
                </c:pt>
                <c:pt idx="63">
                  <c:v>0.32</c:v>
                </c:pt>
                <c:pt idx="64">
                  <c:v>0.32500000000000001</c:v>
                </c:pt>
                <c:pt idx="65">
                  <c:v>0.33</c:v>
                </c:pt>
                <c:pt idx="66">
                  <c:v>0.33500000000000002</c:v>
                </c:pt>
                <c:pt idx="67">
                  <c:v>0.34</c:v>
                </c:pt>
                <c:pt idx="68">
                  <c:v>0.34499999999999997</c:v>
                </c:pt>
                <c:pt idx="69">
                  <c:v>0.35</c:v>
                </c:pt>
                <c:pt idx="70">
                  <c:v>0.35499999999999998</c:v>
                </c:pt>
                <c:pt idx="71">
                  <c:v>0.36</c:v>
                </c:pt>
                <c:pt idx="72">
                  <c:v>0.36499999999999999</c:v>
                </c:pt>
                <c:pt idx="73">
                  <c:v>0.37</c:v>
                </c:pt>
                <c:pt idx="74">
                  <c:v>0.375</c:v>
                </c:pt>
                <c:pt idx="75">
                  <c:v>0.38</c:v>
                </c:pt>
                <c:pt idx="76">
                  <c:v>0.38500000000000001</c:v>
                </c:pt>
                <c:pt idx="77">
                  <c:v>0.39</c:v>
                </c:pt>
                <c:pt idx="78">
                  <c:v>0.39500000000000002</c:v>
                </c:pt>
                <c:pt idx="79">
                  <c:v>0.4</c:v>
                </c:pt>
                <c:pt idx="80">
                  <c:v>0.40500000000000003</c:v>
                </c:pt>
                <c:pt idx="81">
                  <c:v>0.41</c:v>
                </c:pt>
                <c:pt idx="82">
                  <c:v>0.41499999999999998</c:v>
                </c:pt>
                <c:pt idx="83">
                  <c:v>0.42</c:v>
                </c:pt>
                <c:pt idx="84">
                  <c:v>0.42499999999999999</c:v>
                </c:pt>
                <c:pt idx="85">
                  <c:v>0.43</c:v>
                </c:pt>
                <c:pt idx="86">
                  <c:v>0.435</c:v>
                </c:pt>
                <c:pt idx="87">
                  <c:v>0.44</c:v>
                </c:pt>
                <c:pt idx="88">
                  <c:v>0.44500000000000001</c:v>
                </c:pt>
                <c:pt idx="89">
                  <c:v>0.45</c:v>
                </c:pt>
                <c:pt idx="90">
                  <c:v>0.45500000000000002</c:v>
                </c:pt>
                <c:pt idx="91">
                  <c:v>0.46</c:v>
                </c:pt>
                <c:pt idx="92">
                  <c:v>0.46500000000000002</c:v>
                </c:pt>
                <c:pt idx="93">
                  <c:v>0.47</c:v>
                </c:pt>
                <c:pt idx="94">
                  <c:v>0.47499999999999998</c:v>
                </c:pt>
                <c:pt idx="95">
                  <c:v>0.48</c:v>
                </c:pt>
                <c:pt idx="96">
                  <c:v>0.48499999999999999</c:v>
                </c:pt>
                <c:pt idx="97">
                  <c:v>0.49</c:v>
                </c:pt>
                <c:pt idx="98">
                  <c:v>0.495</c:v>
                </c:pt>
                <c:pt idx="99">
                  <c:v>0.5</c:v>
                </c:pt>
                <c:pt idx="100">
                  <c:v>0.505</c:v>
                </c:pt>
                <c:pt idx="101">
                  <c:v>0.51</c:v>
                </c:pt>
                <c:pt idx="102">
                  <c:v>0.51500000000000001</c:v>
                </c:pt>
                <c:pt idx="103">
                  <c:v>0.52</c:v>
                </c:pt>
                <c:pt idx="104">
                  <c:v>0.52500000000000002</c:v>
                </c:pt>
                <c:pt idx="105">
                  <c:v>0.53</c:v>
                </c:pt>
                <c:pt idx="106">
                  <c:v>0.53500000000000003</c:v>
                </c:pt>
                <c:pt idx="107">
                  <c:v>0.54</c:v>
                </c:pt>
                <c:pt idx="108">
                  <c:v>0.54500000000000004</c:v>
                </c:pt>
                <c:pt idx="109">
                  <c:v>0.55000000000000004</c:v>
                </c:pt>
                <c:pt idx="110">
                  <c:v>0.55500000000000005</c:v>
                </c:pt>
                <c:pt idx="111">
                  <c:v>0.56000000000000005</c:v>
                </c:pt>
                <c:pt idx="112">
                  <c:v>0.56499999999999995</c:v>
                </c:pt>
                <c:pt idx="113">
                  <c:v>0.56999999999999995</c:v>
                </c:pt>
                <c:pt idx="114">
                  <c:v>0.57499999999999996</c:v>
                </c:pt>
                <c:pt idx="115">
                  <c:v>0.57999999999999996</c:v>
                </c:pt>
                <c:pt idx="116">
                  <c:v>0.58499999999999996</c:v>
                </c:pt>
                <c:pt idx="117">
                  <c:v>0.59</c:v>
                </c:pt>
                <c:pt idx="118">
                  <c:v>0.59499999999999997</c:v>
                </c:pt>
                <c:pt idx="119">
                  <c:v>0.6</c:v>
                </c:pt>
                <c:pt idx="120">
                  <c:v>0.60499999999999998</c:v>
                </c:pt>
                <c:pt idx="121">
                  <c:v>0.61</c:v>
                </c:pt>
                <c:pt idx="122">
                  <c:v>0.61499999999999999</c:v>
                </c:pt>
                <c:pt idx="123">
                  <c:v>0.62</c:v>
                </c:pt>
                <c:pt idx="124">
                  <c:v>0.625</c:v>
                </c:pt>
                <c:pt idx="125">
                  <c:v>0.63</c:v>
                </c:pt>
                <c:pt idx="126">
                  <c:v>0.63500000000000001</c:v>
                </c:pt>
                <c:pt idx="127">
                  <c:v>0.64</c:v>
                </c:pt>
                <c:pt idx="128">
                  <c:v>0.64500000000000002</c:v>
                </c:pt>
                <c:pt idx="129">
                  <c:v>0.65</c:v>
                </c:pt>
                <c:pt idx="130">
                  <c:v>0.65500000000000003</c:v>
                </c:pt>
                <c:pt idx="131">
                  <c:v>0.66</c:v>
                </c:pt>
                <c:pt idx="132">
                  <c:v>0.66500000000000004</c:v>
                </c:pt>
                <c:pt idx="133">
                  <c:v>0.67</c:v>
                </c:pt>
                <c:pt idx="134">
                  <c:v>0.67500000000000004</c:v>
                </c:pt>
                <c:pt idx="135">
                  <c:v>0.68</c:v>
                </c:pt>
                <c:pt idx="136">
                  <c:v>0.68500000000000005</c:v>
                </c:pt>
                <c:pt idx="137">
                  <c:v>0.69</c:v>
                </c:pt>
                <c:pt idx="138">
                  <c:v>0.69499999999999995</c:v>
                </c:pt>
                <c:pt idx="139">
                  <c:v>0.7</c:v>
                </c:pt>
                <c:pt idx="140">
                  <c:v>0.70499999999999996</c:v>
                </c:pt>
                <c:pt idx="141">
                  <c:v>0.71</c:v>
                </c:pt>
                <c:pt idx="142">
                  <c:v>0.71499999999999997</c:v>
                </c:pt>
                <c:pt idx="143">
                  <c:v>0.72</c:v>
                </c:pt>
                <c:pt idx="144">
                  <c:v>0.72499999999999998</c:v>
                </c:pt>
                <c:pt idx="145">
                  <c:v>0.73</c:v>
                </c:pt>
                <c:pt idx="146">
                  <c:v>0.73499999999999999</c:v>
                </c:pt>
                <c:pt idx="147">
                  <c:v>0.74</c:v>
                </c:pt>
                <c:pt idx="148">
                  <c:v>0.745</c:v>
                </c:pt>
                <c:pt idx="149">
                  <c:v>0.75</c:v>
                </c:pt>
                <c:pt idx="150">
                  <c:v>0.755</c:v>
                </c:pt>
                <c:pt idx="151">
                  <c:v>0.76</c:v>
                </c:pt>
                <c:pt idx="152">
                  <c:v>0.76500000000000001</c:v>
                </c:pt>
                <c:pt idx="153">
                  <c:v>0.77</c:v>
                </c:pt>
                <c:pt idx="154">
                  <c:v>0.77500000000000002</c:v>
                </c:pt>
                <c:pt idx="155">
                  <c:v>0.78</c:v>
                </c:pt>
                <c:pt idx="156">
                  <c:v>0.78500000000000003</c:v>
                </c:pt>
                <c:pt idx="157">
                  <c:v>0.79</c:v>
                </c:pt>
                <c:pt idx="158">
                  <c:v>0.79500000000000004</c:v>
                </c:pt>
                <c:pt idx="159">
                  <c:v>0.8</c:v>
                </c:pt>
                <c:pt idx="160">
                  <c:v>0.80500000000000005</c:v>
                </c:pt>
                <c:pt idx="161">
                  <c:v>0.81</c:v>
                </c:pt>
                <c:pt idx="162">
                  <c:v>0.81499999999999995</c:v>
                </c:pt>
                <c:pt idx="163">
                  <c:v>0.82</c:v>
                </c:pt>
                <c:pt idx="164">
                  <c:v>0.82499999999999996</c:v>
                </c:pt>
                <c:pt idx="165">
                  <c:v>0.83</c:v>
                </c:pt>
                <c:pt idx="166">
                  <c:v>0.83499999999999996</c:v>
                </c:pt>
                <c:pt idx="167">
                  <c:v>0.84</c:v>
                </c:pt>
                <c:pt idx="168">
                  <c:v>0.84499999999999997</c:v>
                </c:pt>
                <c:pt idx="169">
                  <c:v>0.85</c:v>
                </c:pt>
                <c:pt idx="170">
                  <c:v>0.85499999999999998</c:v>
                </c:pt>
                <c:pt idx="171">
                  <c:v>0.86</c:v>
                </c:pt>
                <c:pt idx="172">
                  <c:v>0.86499999999999999</c:v>
                </c:pt>
                <c:pt idx="173">
                  <c:v>0.87</c:v>
                </c:pt>
                <c:pt idx="174">
                  <c:v>0.875</c:v>
                </c:pt>
                <c:pt idx="175">
                  <c:v>0.88</c:v>
                </c:pt>
                <c:pt idx="176">
                  <c:v>0.88500000000000001</c:v>
                </c:pt>
                <c:pt idx="177">
                  <c:v>0.89</c:v>
                </c:pt>
                <c:pt idx="178">
                  <c:v>0.89500000000000002</c:v>
                </c:pt>
                <c:pt idx="179">
                  <c:v>0.9</c:v>
                </c:pt>
                <c:pt idx="180">
                  <c:v>0.90500000000000003</c:v>
                </c:pt>
                <c:pt idx="181">
                  <c:v>0.91</c:v>
                </c:pt>
                <c:pt idx="182">
                  <c:v>0.91500000000000004</c:v>
                </c:pt>
                <c:pt idx="183">
                  <c:v>0.92</c:v>
                </c:pt>
                <c:pt idx="184">
                  <c:v>0.92500000000000004</c:v>
                </c:pt>
                <c:pt idx="185">
                  <c:v>0.93</c:v>
                </c:pt>
                <c:pt idx="186">
                  <c:v>0.93500000000000005</c:v>
                </c:pt>
                <c:pt idx="187">
                  <c:v>0.94</c:v>
                </c:pt>
                <c:pt idx="188">
                  <c:v>0.94499999999999995</c:v>
                </c:pt>
                <c:pt idx="189">
                  <c:v>0.95</c:v>
                </c:pt>
                <c:pt idx="190">
                  <c:v>0.95499999999999996</c:v>
                </c:pt>
                <c:pt idx="191">
                  <c:v>0.96</c:v>
                </c:pt>
                <c:pt idx="192">
                  <c:v>0.96499999999999997</c:v>
                </c:pt>
                <c:pt idx="193">
                  <c:v>0.97</c:v>
                </c:pt>
                <c:pt idx="194">
                  <c:v>0.97499999999999998</c:v>
                </c:pt>
                <c:pt idx="195">
                  <c:v>0.98</c:v>
                </c:pt>
                <c:pt idx="196">
                  <c:v>0.98499999999999999</c:v>
                </c:pt>
                <c:pt idx="197">
                  <c:v>0.99</c:v>
                </c:pt>
                <c:pt idx="198">
                  <c:v>0.995</c:v>
                </c:pt>
                <c:pt idx="199">
                  <c:v>1</c:v>
                </c:pt>
                <c:pt idx="200">
                  <c:v>1.0049999999999999</c:v>
                </c:pt>
                <c:pt idx="201">
                  <c:v>1.01</c:v>
                </c:pt>
                <c:pt idx="202">
                  <c:v>1.0149999999999999</c:v>
                </c:pt>
                <c:pt idx="203">
                  <c:v>1.02</c:v>
                </c:pt>
                <c:pt idx="204">
                  <c:v>1.0249999999999999</c:v>
                </c:pt>
                <c:pt idx="205">
                  <c:v>1.03</c:v>
                </c:pt>
                <c:pt idx="206">
                  <c:v>1.0349999999999999</c:v>
                </c:pt>
                <c:pt idx="207">
                  <c:v>1.04</c:v>
                </c:pt>
                <c:pt idx="208">
                  <c:v>1.0449999999999999</c:v>
                </c:pt>
                <c:pt idx="209">
                  <c:v>1.05</c:v>
                </c:pt>
                <c:pt idx="210">
                  <c:v>1.0549999999999999</c:v>
                </c:pt>
                <c:pt idx="211">
                  <c:v>1.06</c:v>
                </c:pt>
                <c:pt idx="212">
                  <c:v>1.0649999999999999</c:v>
                </c:pt>
                <c:pt idx="213">
                  <c:v>1.07</c:v>
                </c:pt>
                <c:pt idx="214">
                  <c:v>1.075</c:v>
                </c:pt>
                <c:pt idx="215">
                  <c:v>1.08</c:v>
                </c:pt>
                <c:pt idx="216">
                  <c:v>1.085</c:v>
                </c:pt>
                <c:pt idx="217">
                  <c:v>1.0900000000000001</c:v>
                </c:pt>
                <c:pt idx="218">
                  <c:v>1.095</c:v>
                </c:pt>
                <c:pt idx="219">
                  <c:v>1.1000000000000001</c:v>
                </c:pt>
                <c:pt idx="220">
                  <c:v>1.105</c:v>
                </c:pt>
                <c:pt idx="221">
                  <c:v>1.1100000000000001</c:v>
                </c:pt>
                <c:pt idx="222">
                  <c:v>1.115</c:v>
                </c:pt>
                <c:pt idx="223">
                  <c:v>1.1200000000000001</c:v>
                </c:pt>
                <c:pt idx="224">
                  <c:v>1.125</c:v>
                </c:pt>
                <c:pt idx="225">
                  <c:v>1.1299999999999999</c:v>
                </c:pt>
                <c:pt idx="226">
                  <c:v>1.135</c:v>
                </c:pt>
                <c:pt idx="227">
                  <c:v>1.1399999999999999</c:v>
                </c:pt>
                <c:pt idx="228">
                  <c:v>1.145</c:v>
                </c:pt>
                <c:pt idx="229">
                  <c:v>1.1499999999999999</c:v>
                </c:pt>
                <c:pt idx="230">
                  <c:v>1.155</c:v>
                </c:pt>
                <c:pt idx="231">
                  <c:v>1.1599999999999999</c:v>
                </c:pt>
                <c:pt idx="232">
                  <c:v>1.165</c:v>
                </c:pt>
                <c:pt idx="233">
                  <c:v>1.17</c:v>
                </c:pt>
                <c:pt idx="234">
                  <c:v>1.175</c:v>
                </c:pt>
                <c:pt idx="235">
                  <c:v>1.18</c:v>
                </c:pt>
                <c:pt idx="236">
                  <c:v>1.1850000000000001</c:v>
                </c:pt>
                <c:pt idx="237">
                  <c:v>1.19</c:v>
                </c:pt>
                <c:pt idx="238">
                  <c:v>1.1950000000000001</c:v>
                </c:pt>
                <c:pt idx="239">
                  <c:v>1.2</c:v>
                </c:pt>
                <c:pt idx="240">
                  <c:v>1.2050000000000001</c:v>
                </c:pt>
                <c:pt idx="241">
                  <c:v>1.21</c:v>
                </c:pt>
                <c:pt idx="242">
                  <c:v>1.2150000000000001</c:v>
                </c:pt>
                <c:pt idx="243">
                  <c:v>1.22</c:v>
                </c:pt>
                <c:pt idx="244">
                  <c:v>1.2250000000000001</c:v>
                </c:pt>
                <c:pt idx="245">
                  <c:v>1.23</c:v>
                </c:pt>
                <c:pt idx="246">
                  <c:v>1.2350000000000001</c:v>
                </c:pt>
                <c:pt idx="247">
                  <c:v>1.24</c:v>
                </c:pt>
                <c:pt idx="248">
                  <c:v>1.2450000000000001</c:v>
                </c:pt>
                <c:pt idx="249">
                  <c:v>1.25</c:v>
                </c:pt>
                <c:pt idx="250">
                  <c:v>1.2549999999999999</c:v>
                </c:pt>
                <c:pt idx="251">
                  <c:v>1.26</c:v>
                </c:pt>
                <c:pt idx="252">
                  <c:v>1.2649999999999999</c:v>
                </c:pt>
                <c:pt idx="253">
                  <c:v>1.27</c:v>
                </c:pt>
                <c:pt idx="254">
                  <c:v>1.2749999999999999</c:v>
                </c:pt>
                <c:pt idx="255">
                  <c:v>1.28</c:v>
                </c:pt>
                <c:pt idx="256">
                  <c:v>1.2849999999999999</c:v>
                </c:pt>
                <c:pt idx="257">
                  <c:v>1.29</c:v>
                </c:pt>
                <c:pt idx="258">
                  <c:v>1.2949999999999999</c:v>
                </c:pt>
                <c:pt idx="259">
                  <c:v>1.3</c:v>
                </c:pt>
                <c:pt idx="260">
                  <c:v>1.3049999999999999</c:v>
                </c:pt>
                <c:pt idx="261">
                  <c:v>1.31</c:v>
                </c:pt>
                <c:pt idx="262">
                  <c:v>1.3149999999999999</c:v>
                </c:pt>
                <c:pt idx="263">
                  <c:v>1.32</c:v>
                </c:pt>
                <c:pt idx="264">
                  <c:v>1.325</c:v>
                </c:pt>
                <c:pt idx="265">
                  <c:v>1.33</c:v>
                </c:pt>
                <c:pt idx="266">
                  <c:v>1.335</c:v>
                </c:pt>
                <c:pt idx="267">
                  <c:v>1.34</c:v>
                </c:pt>
                <c:pt idx="268">
                  <c:v>1.345</c:v>
                </c:pt>
                <c:pt idx="269">
                  <c:v>1.35</c:v>
                </c:pt>
                <c:pt idx="270">
                  <c:v>1.355</c:v>
                </c:pt>
                <c:pt idx="271">
                  <c:v>1.36</c:v>
                </c:pt>
                <c:pt idx="272">
                  <c:v>1.365</c:v>
                </c:pt>
                <c:pt idx="273">
                  <c:v>1.37</c:v>
                </c:pt>
                <c:pt idx="274">
                  <c:v>1.375</c:v>
                </c:pt>
                <c:pt idx="275">
                  <c:v>1.38</c:v>
                </c:pt>
                <c:pt idx="276">
                  <c:v>1.385</c:v>
                </c:pt>
                <c:pt idx="277">
                  <c:v>1.39</c:v>
                </c:pt>
                <c:pt idx="278">
                  <c:v>1.395</c:v>
                </c:pt>
                <c:pt idx="279">
                  <c:v>1.4</c:v>
                </c:pt>
                <c:pt idx="280">
                  <c:v>1.405</c:v>
                </c:pt>
                <c:pt idx="281">
                  <c:v>1.41</c:v>
                </c:pt>
                <c:pt idx="282">
                  <c:v>1.415</c:v>
                </c:pt>
                <c:pt idx="283">
                  <c:v>1.42</c:v>
                </c:pt>
                <c:pt idx="284">
                  <c:v>1.425</c:v>
                </c:pt>
                <c:pt idx="285">
                  <c:v>1.43</c:v>
                </c:pt>
                <c:pt idx="286">
                  <c:v>1.4350000000000001</c:v>
                </c:pt>
                <c:pt idx="287">
                  <c:v>1.44</c:v>
                </c:pt>
                <c:pt idx="288">
                  <c:v>1.4450000000000001</c:v>
                </c:pt>
                <c:pt idx="289">
                  <c:v>1.45</c:v>
                </c:pt>
                <c:pt idx="290">
                  <c:v>1.4550000000000001</c:v>
                </c:pt>
                <c:pt idx="291">
                  <c:v>1.46</c:v>
                </c:pt>
                <c:pt idx="292">
                  <c:v>1.4650000000000001</c:v>
                </c:pt>
                <c:pt idx="293">
                  <c:v>1.47</c:v>
                </c:pt>
                <c:pt idx="294">
                  <c:v>1.4750000000000001</c:v>
                </c:pt>
                <c:pt idx="295">
                  <c:v>1.48</c:v>
                </c:pt>
                <c:pt idx="296">
                  <c:v>1.4850000000000001</c:v>
                </c:pt>
                <c:pt idx="297">
                  <c:v>1.49</c:v>
                </c:pt>
                <c:pt idx="298">
                  <c:v>1.4950000000000001</c:v>
                </c:pt>
                <c:pt idx="299">
                  <c:v>1.5</c:v>
                </c:pt>
              </c:numCache>
            </c:numRef>
          </c:xVal>
          <c:yVal>
            <c:numRef>
              <c:f>AlphaLowGFSSP!$B$5:$B$304</c:f>
              <c:numCache>
                <c:formatCode>General</c:formatCode>
                <c:ptCount val="300"/>
                <c:pt idx="0">
                  <c:v>14.7</c:v>
                </c:pt>
                <c:pt idx="1">
                  <c:v>14.688000000000001</c:v>
                </c:pt>
                <c:pt idx="2">
                  <c:v>14.688000000000001</c:v>
                </c:pt>
                <c:pt idx="3">
                  <c:v>14.688000000000001</c:v>
                </c:pt>
                <c:pt idx="4">
                  <c:v>14.688000000000001</c:v>
                </c:pt>
                <c:pt idx="5">
                  <c:v>14.688000000000001</c:v>
                </c:pt>
                <c:pt idx="6">
                  <c:v>14.688000000000001</c:v>
                </c:pt>
                <c:pt idx="7">
                  <c:v>14.688000000000001</c:v>
                </c:pt>
                <c:pt idx="8">
                  <c:v>14.688000000000001</c:v>
                </c:pt>
                <c:pt idx="9">
                  <c:v>14.688000000000001</c:v>
                </c:pt>
                <c:pt idx="10">
                  <c:v>14.688000000000001</c:v>
                </c:pt>
                <c:pt idx="11">
                  <c:v>14.688000000000001</c:v>
                </c:pt>
                <c:pt idx="12">
                  <c:v>14.688000000000001</c:v>
                </c:pt>
                <c:pt idx="13">
                  <c:v>14.688000000000001</c:v>
                </c:pt>
                <c:pt idx="14">
                  <c:v>14.688000000000001</c:v>
                </c:pt>
                <c:pt idx="15">
                  <c:v>14.688000000000001</c:v>
                </c:pt>
                <c:pt idx="16">
                  <c:v>14.686999999999999</c:v>
                </c:pt>
                <c:pt idx="17">
                  <c:v>14.686999999999999</c:v>
                </c:pt>
                <c:pt idx="18">
                  <c:v>14.688000000000001</c:v>
                </c:pt>
                <c:pt idx="19">
                  <c:v>14.689</c:v>
                </c:pt>
                <c:pt idx="20">
                  <c:v>14.69</c:v>
                </c:pt>
                <c:pt idx="21">
                  <c:v>14.69</c:v>
                </c:pt>
                <c:pt idx="22">
                  <c:v>14.689</c:v>
                </c:pt>
                <c:pt idx="23">
                  <c:v>14.686999999999999</c:v>
                </c:pt>
                <c:pt idx="24">
                  <c:v>14.685</c:v>
                </c:pt>
                <c:pt idx="25">
                  <c:v>14.683</c:v>
                </c:pt>
                <c:pt idx="26">
                  <c:v>14.683</c:v>
                </c:pt>
                <c:pt idx="27">
                  <c:v>14.686999999999999</c:v>
                </c:pt>
                <c:pt idx="28">
                  <c:v>14.693</c:v>
                </c:pt>
                <c:pt idx="29">
                  <c:v>14.699</c:v>
                </c:pt>
                <c:pt idx="30">
                  <c:v>14.702</c:v>
                </c:pt>
                <c:pt idx="31">
                  <c:v>14.699</c:v>
                </c:pt>
                <c:pt idx="32">
                  <c:v>14.688000000000001</c:v>
                </c:pt>
                <c:pt idx="33">
                  <c:v>14.672000000000001</c:v>
                </c:pt>
                <c:pt idx="34">
                  <c:v>14.657</c:v>
                </c:pt>
                <c:pt idx="35">
                  <c:v>14.654999999999999</c:v>
                </c:pt>
                <c:pt idx="36">
                  <c:v>14.679</c:v>
                </c:pt>
                <c:pt idx="37">
                  <c:v>14.722</c:v>
                </c:pt>
                <c:pt idx="38">
                  <c:v>14.765000000000001</c:v>
                </c:pt>
                <c:pt idx="39">
                  <c:v>14.792</c:v>
                </c:pt>
                <c:pt idx="40">
                  <c:v>14.797000000000001</c:v>
                </c:pt>
                <c:pt idx="41">
                  <c:v>14.781000000000001</c:v>
                </c:pt>
                <c:pt idx="42">
                  <c:v>14.922000000000001</c:v>
                </c:pt>
                <c:pt idx="43">
                  <c:v>15.208</c:v>
                </c:pt>
                <c:pt idx="44">
                  <c:v>15.537000000000001</c:v>
                </c:pt>
                <c:pt idx="45">
                  <c:v>15.849</c:v>
                </c:pt>
                <c:pt idx="46">
                  <c:v>16.129000000000001</c:v>
                </c:pt>
                <c:pt idx="47">
                  <c:v>16.693999999999999</c:v>
                </c:pt>
                <c:pt idx="48">
                  <c:v>17.472000000000001</c:v>
                </c:pt>
                <c:pt idx="49">
                  <c:v>18.327000000000002</c:v>
                </c:pt>
                <c:pt idx="50">
                  <c:v>19.199000000000002</c:v>
                </c:pt>
                <c:pt idx="51">
                  <c:v>20.081</c:v>
                </c:pt>
                <c:pt idx="52">
                  <c:v>21.544</c:v>
                </c:pt>
                <c:pt idx="53">
                  <c:v>23.484000000000002</c:v>
                </c:pt>
                <c:pt idx="54">
                  <c:v>25.713000000000001</c:v>
                </c:pt>
                <c:pt idx="55">
                  <c:v>28.157</c:v>
                </c:pt>
                <c:pt idx="56">
                  <c:v>31.402999999999999</c:v>
                </c:pt>
                <c:pt idx="57">
                  <c:v>36.158999999999999</c:v>
                </c:pt>
                <c:pt idx="58">
                  <c:v>42.79</c:v>
                </c:pt>
                <c:pt idx="59">
                  <c:v>51.951999999999998</c:v>
                </c:pt>
                <c:pt idx="60">
                  <c:v>66.259</c:v>
                </c:pt>
                <c:pt idx="61">
                  <c:v>91.522999999999996</c:v>
                </c:pt>
                <c:pt idx="62">
                  <c:v>141.952</c:v>
                </c:pt>
                <c:pt idx="63">
                  <c:v>258.32100000000003</c:v>
                </c:pt>
                <c:pt idx="64">
                  <c:v>474.17099999999999</c:v>
                </c:pt>
                <c:pt idx="65">
                  <c:v>518.60299999999995</c:v>
                </c:pt>
                <c:pt idx="66">
                  <c:v>331.18200000000002</c:v>
                </c:pt>
                <c:pt idx="67">
                  <c:v>189.23699999999999</c:v>
                </c:pt>
                <c:pt idx="68">
                  <c:v>119.402</c:v>
                </c:pt>
                <c:pt idx="69">
                  <c:v>84.322999999999993</c:v>
                </c:pt>
                <c:pt idx="70">
                  <c:v>64.676000000000002</c:v>
                </c:pt>
                <c:pt idx="71">
                  <c:v>52.488999999999997</c:v>
                </c:pt>
                <c:pt idx="72">
                  <c:v>44.34</c:v>
                </c:pt>
                <c:pt idx="73">
                  <c:v>38.606000000000002</c:v>
                </c:pt>
                <c:pt idx="74">
                  <c:v>34.409999999999997</c:v>
                </c:pt>
                <c:pt idx="75">
                  <c:v>31.242000000000001</c:v>
                </c:pt>
                <c:pt idx="76">
                  <c:v>28.797000000000001</c:v>
                </c:pt>
                <c:pt idx="77">
                  <c:v>26.881</c:v>
                </c:pt>
                <c:pt idx="78">
                  <c:v>25.364000000000001</c:v>
                </c:pt>
                <c:pt idx="79">
                  <c:v>24.158999999999999</c:v>
                </c:pt>
                <c:pt idx="80">
                  <c:v>23.204000000000001</c:v>
                </c:pt>
                <c:pt idx="81">
                  <c:v>22.454999999999998</c:v>
                </c:pt>
                <c:pt idx="82">
                  <c:v>21.88</c:v>
                </c:pt>
                <c:pt idx="83">
                  <c:v>21.459</c:v>
                </c:pt>
                <c:pt idx="84">
                  <c:v>21.173999999999999</c:v>
                </c:pt>
                <c:pt idx="85">
                  <c:v>21.016999999999999</c:v>
                </c:pt>
                <c:pt idx="86">
                  <c:v>20.981000000000002</c:v>
                </c:pt>
                <c:pt idx="87">
                  <c:v>21.065000000000001</c:v>
                </c:pt>
                <c:pt idx="88">
                  <c:v>21.271999999999998</c:v>
                </c:pt>
                <c:pt idx="89">
                  <c:v>21.609000000000002</c:v>
                </c:pt>
                <c:pt idx="90">
                  <c:v>22.085000000000001</c:v>
                </c:pt>
                <c:pt idx="91">
                  <c:v>22.716000000000001</c:v>
                </c:pt>
                <c:pt idx="92">
                  <c:v>23.521999999999998</c:v>
                </c:pt>
                <c:pt idx="93">
                  <c:v>24.533999999999999</c:v>
                </c:pt>
                <c:pt idx="94">
                  <c:v>25.792999999999999</c:v>
                </c:pt>
                <c:pt idx="95">
                  <c:v>27.353999999999999</c:v>
                </c:pt>
                <c:pt idx="96">
                  <c:v>29.297000000000001</c:v>
                </c:pt>
                <c:pt idx="97">
                  <c:v>31.731999999999999</c:v>
                </c:pt>
                <c:pt idx="98">
                  <c:v>34.823999999999998</c:v>
                </c:pt>
                <c:pt idx="99">
                  <c:v>38.816000000000003</c:v>
                </c:pt>
                <c:pt idx="100">
                  <c:v>44.094999999999999</c:v>
                </c:pt>
                <c:pt idx="101">
                  <c:v>51.29</c:v>
                </c:pt>
                <c:pt idx="102">
                  <c:v>61.49</c:v>
                </c:pt>
                <c:pt idx="103">
                  <c:v>76.703999999999994</c:v>
                </c:pt>
                <c:pt idx="104">
                  <c:v>100.87</c:v>
                </c:pt>
                <c:pt idx="105">
                  <c:v>141.941</c:v>
                </c:pt>
                <c:pt idx="106">
                  <c:v>213.19399999999999</c:v>
                </c:pt>
                <c:pt idx="107">
                  <c:v>311.733</c:v>
                </c:pt>
                <c:pt idx="108">
                  <c:v>356.55900000000003</c:v>
                </c:pt>
                <c:pt idx="109">
                  <c:v>293.60500000000002</c:v>
                </c:pt>
                <c:pt idx="110">
                  <c:v>204.02199999999999</c:v>
                </c:pt>
                <c:pt idx="111">
                  <c:v>140.989</c:v>
                </c:pt>
                <c:pt idx="112">
                  <c:v>102.95099999999999</c:v>
                </c:pt>
                <c:pt idx="113">
                  <c:v>79.736000000000004</c:v>
                </c:pt>
                <c:pt idx="114">
                  <c:v>64.787999999999997</c:v>
                </c:pt>
                <c:pt idx="115">
                  <c:v>54.637</c:v>
                </c:pt>
                <c:pt idx="116">
                  <c:v>47.436999999999998</c:v>
                </c:pt>
                <c:pt idx="117">
                  <c:v>42.152999999999999</c:v>
                </c:pt>
                <c:pt idx="118">
                  <c:v>38.168999999999997</c:v>
                </c:pt>
                <c:pt idx="119">
                  <c:v>35.101999999999997</c:v>
                </c:pt>
                <c:pt idx="120">
                  <c:v>32.709000000000003</c:v>
                </c:pt>
                <c:pt idx="121">
                  <c:v>30.824999999999999</c:v>
                </c:pt>
                <c:pt idx="122">
                  <c:v>29.338999999999999</c:v>
                </c:pt>
                <c:pt idx="123">
                  <c:v>28.172999999999998</c:v>
                </c:pt>
                <c:pt idx="124">
                  <c:v>27.271999999999998</c:v>
                </c:pt>
                <c:pt idx="125">
                  <c:v>26.596</c:v>
                </c:pt>
                <c:pt idx="126">
                  <c:v>26.117999999999999</c:v>
                </c:pt>
                <c:pt idx="127">
                  <c:v>25.82</c:v>
                </c:pt>
                <c:pt idx="128">
                  <c:v>25.690999999999999</c:v>
                </c:pt>
                <c:pt idx="129">
                  <c:v>25.724</c:v>
                </c:pt>
                <c:pt idx="130">
                  <c:v>25.920999999999999</c:v>
                </c:pt>
                <c:pt idx="131">
                  <c:v>26.291</c:v>
                </c:pt>
                <c:pt idx="132">
                  <c:v>26.844000000000001</c:v>
                </c:pt>
                <c:pt idx="133">
                  <c:v>27.600999999999999</c:v>
                </c:pt>
                <c:pt idx="134">
                  <c:v>28.587</c:v>
                </c:pt>
                <c:pt idx="135">
                  <c:v>29.841000000000001</c:v>
                </c:pt>
                <c:pt idx="136">
                  <c:v>31.417999999999999</c:v>
                </c:pt>
                <c:pt idx="137">
                  <c:v>33.393000000000001</c:v>
                </c:pt>
                <c:pt idx="138">
                  <c:v>35.869</c:v>
                </c:pt>
                <c:pt idx="139">
                  <c:v>38.997</c:v>
                </c:pt>
                <c:pt idx="140">
                  <c:v>42.994</c:v>
                </c:pt>
                <c:pt idx="141">
                  <c:v>48.186999999999998</c:v>
                </c:pt>
                <c:pt idx="142">
                  <c:v>55.082999999999998</c:v>
                </c:pt>
                <c:pt idx="143">
                  <c:v>64.492999999999995</c:v>
                </c:pt>
                <c:pt idx="144">
                  <c:v>77.754000000000005</c:v>
                </c:pt>
                <c:pt idx="145">
                  <c:v>97.11</c:v>
                </c:pt>
                <c:pt idx="146">
                  <c:v>126.14700000000001</c:v>
                </c:pt>
                <c:pt idx="147">
                  <c:v>169.113</c:v>
                </c:pt>
                <c:pt idx="148">
                  <c:v>223.934</c:v>
                </c:pt>
                <c:pt idx="149">
                  <c:v>265.56200000000001</c:v>
                </c:pt>
                <c:pt idx="150">
                  <c:v>258.77199999999999</c:v>
                </c:pt>
                <c:pt idx="151">
                  <c:v>212.166</c:v>
                </c:pt>
                <c:pt idx="152">
                  <c:v>161.435</c:v>
                </c:pt>
                <c:pt idx="153">
                  <c:v>122.86</c:v>
                </c:pt>
                <c:pt idx="154">
                  <c:v>96.403000000000006</c:v>
                </c:pt>
                <c:pt idx="155">
                  <c:v>78.403999999999996</c:v>
                </c:pt>
                <c:pt idx="156">
                  <c:v>65.872</c:v>
                </c:pt>
                <c:pt idx="157">
                  <c:v>56.884</c:v>
                </c:pt>
                <c:pt idx="158">
                  <c:v>50.258000000000003</c:v>
                </c:pt>
                <c:pt idx="159">
                  <c:v>45.258000000000003</c:v>
                </c:pt>
                <c:pt idx="160">
                  <c:v>41.414000000000001</c:v>
                </c:pt>
                <c:pt idx="161">
                  <c:v>38.418999999999997</c:v>
                </c:pt>
                <c:pt idx="162">
                  <c:v>36.066000000000003</c:v>
                </c:pt>
                <c:pt idx="163">
                  <c:v>34.212000000000003</c:v>
                </c:pt>
                <c:pt idx="164">
                  <c:v>32.759</c:v>
                </c:pt>
                <c:pt idx="165">
                  <c:v>31.635000000000002</c:v>
                </c:pt>
                <c:pt idx="166">
                  <c:v>30.79</c:v>
                </c:pt>
                <c:pt idx="167">
                  <c:v>30.19</c:v>
                </c:pt>
                <c:pt idx="168">
                  <c:v>29.81</c:v>
                </c:pt>
                <c:pt idx="169">
                  <c:v>29.637</c:v>
                </c:pt>
                <c:pt idx="170">
                  <c:v>29.661000000000001</c:v>
                </c:pt>
                <c:pt idx="171">
                  <c:v>29.884</c:v>
                </c:pt>
                <c:pt idx="172">
                  <c:v>30.315999999999999</c:v>
                </c:pt>
                <c:pt idx="173">
                  <c:v>30.972999999999999</c:v>
                </c:pt>
                <c:pt idx="174">
                  <c:v>31.875</c:v>
                </c:pt>
                <c:pt idx="175">
                  <c:v>33.055999999999997</c:v>
                </c:pt>
                <c:pt idx="176">
                  <c:v>34.564999999999998</c:v>
                </c:pt>
                <c:pt idx="177">
                  <c:v>36.466999999999999</c:v>
                </c:pt>
                <c:pt idx="178">
                  <c:v>38.854999999999997</c:v>
                </c:pt>
                <c:pt idx="179">
                  <c:v>41.854999999999997</c:v>
                </c:pt>
                <c:pt idx="180">
                  <c:v>45.65</c:v>
                </c:pt>
                <c:pt idx="181">
                  <c:v>50.500999999999998</c:v>
                </c:pt>
                <c:pt idx="182">
                  <c:v>56.792000000000002</c:v>
                </c:pt>
                <c:pt idx="183">
                  <c:v>65.094999999999999</c:v>
                </c:pt>
                <c:pt idx="184">
                  <c:v>76.275999999999996</c:v>
                </c:pt>
                <c:pt idx="185">
                  <c:v>91.611999999999995</c:v>
                </c:pt>
                <c:pt idx="186">
                  <c:v>112.834</c:v>
                </c:pt>
                <c:pt idx="187">
                  <c:v>141.554</c:v>
                </c:pt>
                <c:pt idx="188">
                  <c:v>176.636</c:v>
                </c:pt>
                <c:pt idx="189">
                  <c:v>208.696</c:v>
                </c:pt>
                <c:pt idx="190">
                  <c:v>220.03100000000001</c:v>
                </c:pt>
                <c:pt idx="191">
                  <c:v>203.35599999999999</c:v>
                </c:pt>
                <c:pt idx="192">
                  <c:v>170.64599999999999</c:v>
                </c:pt>
                <c:pt idx="193">
                  <c:v>137.57</c:v>
                </c:pt>
                <c:pt idx="194">
                  <c:v>110.958</c:v>
                </c:pt>
                <c:pt idx="195">
                  <c:v>91.195999999999998</c:v>
                </c:pt>
                <c:pt idx="196">
                  <c:v>76.766999999999996</c:v>
                </c:pt>
                <c:pt idx="197">
                  <c:v>66.152000000000001</c:v>
                </c:pt>
                <c:pt idx="198">
                  <c:v>58.219000000000001</c:v>
                </c:pt>
                <c:pt idx="199">
                  <c:v>52.19</c:v>
                </c:pt>
                <c:pt idx="200">
                  <c:v>47.536999999999999</c:v>
                </c:pt>
                <c:pt idx="201">
                  <c:v>43.902999999999999</c:v>
                </c:pt>
                <c:pt idx="202">
                  <c:v>41.042999999999999</c:v>
                </c:pt>
                <c:pt idx="203">
                  <c:v>38.786000000000001</c:v>
                </c:pt>
                <c:pt idx="204">
                  <c:v>37.009</c:v>
                </c:pt>
                <c:pt idx="205">
                  <c:v>35.627000000000002</c:v>
                </c:pt>
                <c:pt idx="206">
                  <c:v>34.576999999999998</c:v>
                </c:pt>
                <c:pt idx="207">
                  <c:v>33.816000000000003</c:v>
                </c:pt>
                <c:pt idx="208">
                  <c:v>33.313000000000002</c:v>
                </c:pt>
                <c:pt idx="209">
                  <c:v>33.048999999999999</c:v>
                </c:pt>
                <c:pt idx="210">
                  <c:v>33.011000000000003</c:v>
                </c:pt>
                <c:pt idx="211">
                  <c:v>33.201999999999998</c:v>
                </c:pt>
                <c:pt idx="212">
                  <c:v>33.628</c:v>
                </c:pt>
                <c:pt idx="213">
                  <c:v>34.302999999999997</c:v>
                </c:pt>
                <c:pt idx="214">
                  <c:v>35.250999999999998</c:v>
                </c:pt>
                <c:pt idx="215">
                  <c:v>36.505000000000003</c:v>
                </c:pt>
                <c:pt idx="216">
                  <c:v>38.116</c:v>
                </c:pt>
                <c:pt idx="217">
                  <c:v>40.152999999999999</c:v>
                </c:pt>
                <c:pt idx="218">
                  <c:v>42.707000000000001</c:v>
                </c:pt>
                <c:pt idx="219">
                  <c:v>45.906999999999996</c:v>
                </c:pt>
                <c:pt idx="220">
                  <c:v>49.932000000000002</c:v>
                </c:pt>
                <c:pt idx="221">
                  <c:v>55.033000000000001</c:v>
                </c:pt>
                <c:pt idx="222">
                  <c:v>61.561</c:v>
                </c:pt>
                <c:pt idx="223">
                  <c:v>70.010999999999996</c:v>
                </c:pt>
                <c:pt idx="224">
                  <c:v>81.064999999999998</c:v>
                </c:pt>
                <c:pt idx="225">
                  <c:v>95.593999999999994</c:v>
                </c:pt>
                <c:pt idx="226">
                  <c:v>114.46899999999999</c:v>
                </c:pt>
                <c:pt idx="227">
                  <c:v>137.815</c:v>
                </c:pt>
                <c:pt idx="228">
                  <c:v>163.18600000000001</c:v>
                </c:pt>
                <c:pt idx="229">
                  <c:v>183.51400000000001</c:v>
                </c:pt>
                <c:pt idx="230">
                  <c:v>189.321</c:v>
                </c:pt>
                <c:pt idx="231">
                  <c:v>177.88900000000001</c:v>
                </c:pt>
                <c:pt idx="232">
                  <c:v>155.46100000000001</c:v>
                </c:pt>
                <c:pt idx="233">
                  <c:v>130.95500000000001</c:v>
                </c:pt>
                <c:pt idx="234">
                  <c:v>109.517</c:v>
                </c:pt>
                <c:pt idx="235">
                  <c:v>92.435000000000002</c:v>
                </c:pt>
                <c:pt idx="236">
                  <c:v>79.277000000000001</c:v>
                </c:pt>
                <c:pt idx="237">
                  <c:v>69.212000000000003</c:v>
                </c:pt>
                <c:pt idx="238">
                  <c:v>61.475000000000001</c:v>
                </c:pt>
                <c:pt idx="239">
                  <c:v>55.472999999999999</c:v>
                </c:pt>
                <c:pt idx="240">
                  <c:v>50.774000000000001</c:v>
                </c:pt>
                <c:pt idx="241">
                  <c:v>47.064999999999998</c:v>
                </c:pt>
                <c:pt idx="242">
                  <c:v>44.125999999999998</c:v>
                </c:pt>
                <c:pt idx="243">
                  <c:v>41.795999999999999</c:v>
                </c:pt>
                <c:pt idx="244">
                  <c:v>39.96</c:v>
                </c:pt>
                <c:pt idx="245">
                  <c:v>38.533999999999999</c:v>
                </c:pt>
                <c:pt idx="246">
                  <c:v>37.457999999999998</c:v>
                </c:pt>
                <c:pt idx="247">
                  <c:v>36.688000000000002</c:v>
                </c:pt>
                <c:pt idx="248">
                  <c:v>36.195</c:v>
                </c:pt>
                <c:pt idx="249">
                  <c:v>35.962000000000003</c:v>
                </c:pt>
                <c:pt idx="250">
                  <c:v>35.975999999999999</c:v>
                </c:pt>
                <c:pt idx="251">
                  <c:v>36.24</c:v>
                </c:pt>
                <c:pt idx="252">
                  <c:v>36.765000000000001</c:v>
                </c:pt>
                <c:pt idx="253">
                  <c:v>37.569000000000003</c:v>
                </c:pt>
                <c:pt idx="254">
                  <c:v>38.677</c:v>
                </c:pt>
                <c:pt idx="255">
                  <c:v>40.131</c:v>
                </c:pt>
                <c:pt idx="256">
                  <c:v>41.985999999999997</c:v>
                </c:pt>
                <c:pt idx="257">
                  <c:v>44.319000000000003</c:v>
                </c:pt>
                <c:pt idx="258">
                  <c:v>47.232999999999997</c:v>
                </c:pt>
                <c:pt idx="259">
                  <c:v>50.868000000000002</c:v>
                </c:pt>
                <c:pt idx="260">
                  <c:v>55.414000000000001</c:v>
                </c:pt>
                <c:pt idx="261">
                  <c:v>61.127000000000002</c:v>
                </c:pt>
                <c:pt idx="262">
                  <c:v>68.346999999999994</c:v>
                </c:pt>
                <c:pt idx="263">
                  <c:v>77.516999999999996</c:v>
                </c:pt>
                <c:pt idx="264">
                  <c:v>89.156000000000006</c:v>
                </c:pt>
                <c:pt idx="265">
                  <c:v>103.73399999999999</c:v>
                </c:pt>
                <c:pt idx="266">
                  <c:v>121.288</c:v>
                </c:pt>
                <c:pt idx="267">
                  <c:v>140.58199999999999</c:v>
                </c:pt>
                <c:pt idx="268">
                  <c:v>158.072</c:v>
                </c:pt>
                <c:pt idx="269">
                  <c:v>168.15899999999999</c:v>
                </c:pt>
                <c:pt idx="270">
                  <c:v>166.67400000000001</c:v>
                </c:pt>
                <c:pt idx="271">
                  <c:v>154.35900000000001</c:v>
                </c:pt>
                <c:pt idx="272">
                  <c:v>136.364</c:v>
                </c:pt>
                <c:pt idx="273">
                  <c:v>117.75</c:v>
                </c:pt>
                <c:pt idx="274">
                  <c:v>101.25</c:v>
                </c:pt>
                <c:pt idx="275">
                  <c:v>87.656000000000006</c:v>
                </c:pt>
                <c:pt idx="276">
                  <c:v>76.808000000000007</c:v>
                </c:pt>
                <c:pt idx="277">
                  <c:v>68.242999999999995</c:v>
                </c:pt>
                <c:pt idx="278">
                  <c:v>61.482999999999997</c:v>
                </c:pt>
                <c:pt idx="279">
                  <c:v>56.127000000000002</c:v>
                </c:pt>
                <c:pt idx="280">
                  <c:v>51.866</c:v>
                </c:pt>
                <c:pt idx="281">
                  <c:v>48.465000000000003</c:v>
                </c:pt>
                <c:pt idx="282">
                  <c:v>45.750999999999998</c:v>
                </c:pt>
                <c:pt idx="283">
                  <c:v>43.594000000000001</c:v>
                </c:pt>
                <c:pt idx="284">
                  <c:v>41.9</c:v>
                </c:pt>
                <c:pt idx="285">
                  <c:v>40.6</c:v>
                </c:pt>
                <c:pt idx="286">
                  <c:v>39.640999999999998</c:v>
                </c:pt>
                <c:pt idx="287">
                  <c:v>38.988999999999997</c:v>
                </c:pt>
                <c:pt idx="288">
                  <c:v>38.621000000000002</c:v>
                </c:pt>
                <c:pt idx="289">
                  <c:v>38.518000000000001</c:v>
                </c:pt>
                <c:pt idx="290">
                  <c:v>38.682000000000002</c:v>
                </c:pt>
                <c:pt idx="291">
                  <c:v>39.121000000000002</c:v>
                </c:pt>
                <c:pt idx="292">
                  <c:v>39.845999999999997</c:v>
                </c:pt>
                <c:pt idx="293">
                  <c:v>40.878999999999998</c:v>
                </c:pt>
                <c:pt idx="294">
                  <c:v>42.256999999999998</c:v>
                </c:pt>
                <c:pt idx="295">
                  <c:v>44.030999999999999</c:v>
                </c:pt>
                <c:pt idx="296">
                  <c:v>46.265999999999998</c:v>
                </c:pt>
                <c:pt idx="297">
                  <c:v>49.051000000000002</c:v>
                </c:pt>
                <c:pt idx="298">
                  <c:v>52.505000000000003</c:v>
                </c:pt>
                <c:pt idx="299">
                  <c:v>56.784999999999997</c:v>
                </c:pt>
              </c:numCache>
            </c:numRef>
          </c:yVal>
          <c:smooth val="0"/>
        </c:ser>
        <c:ser>
          <c:idx val="1"/>
          <c:order val="1"/>
          <c:tx>
            <c:strRef>
              <c:f>AlphaLowGFSSP!$C$4</c:f>
              <c:strCache>
                <c:ptCount val="1"/>
                <c:pt idx="0">
                  <c:v>SD</c:v>
                </c:pt>
              </c:strCache>
            </c:strRef>
          </c:tx>
          <c:spPr>
            <a:ln w="25400" cap="rnd">
              <a:solidFill>
                <a:srgbClr val="00B0F0"/>
              </a:solidFill>
              <a:prstDash val="sysDash"/>
              <a:round/>
            </a:ln>
            <a:effectLst/>
          </c:spPr>
          <c:marker>
            <c:symbol val="none"/>
          </c:marker>
          <c:xVal>
            <c:numRef>
              <c:f>AlphaLowGFSSP!$A$5:$A$304</c:f>
              <c:numCache>
                <c:formatCode>General</c:formatCode>
                <c:ptCount val="300"/>
                <c:pt idx="0">
                  <c:v>5.0000000000000001E-3</c:v>
                </c:pt>
                <c:pt idx="1">
                  <c:v>0.01</c:v>
                </c:pt>
                <c:pt idx="2">
                  <c:v>1.4999999999999999E-2</c:v>
                </c:pt>
                <c:pt idx="3">
                  <c:v>0.02</c:v>
                </c:pt>
                <c:pt idx="4">
                  <c:v>2.5000000000000001E-2</c:v>
                </c:pt>
                <c:pt idx="5">
                  <c:v>0.03</c:v>
                </c:pt>
                <c:pt idx="6">
                  <c:v>3.5000000000000003E-2</c:v>
                </c:pt>
                <c:pt idx="7">
                  <c:v>0.04</c:v>
                </c:pt>
                <c:pt idx="8">
                  <c:v>4.4999999999999998E-2</c:v>
                </c:pt>
                <c:pt idx="9">
                  <c:v>0.05</c:v>
                </c:pt>
                <c:pt idx="10">
                  <c:v>5.5E-2</c:v>
                </c:pt>
                <c:pt idx="11">
                  <c:v>0.06</c:v>
                </c:pt>
                <c:pt idx="12">
                  <c:v>6.5000000000000002E-2</c:v>
                </c:pt>
                <c:pt idx="13">
                  <c:v>7.0000000000000007E-2</c:v>
                </c:pt>
                <c:pt idx="14">
                  <c:v>7.4999999999999997E-2</c:v>
                </c:pt>
                <c:pt idx="15">
                  <c:v>0.08</c:v>
                </c:pt>
                <c:pt idx="16">
                  <c:v>8.5000000000000006E-2</c:v>
                </c:pt>
                <c:pt idx="17">
                  <c:v>0.09</c:v>
                </c:pt>
                <c:pt idx="18">
                  <c:v>9.5000000000000001E-2</c:v>
                </c:pt>
                <c:pt idx="19">
                  <c:v>0.1</c:v>
                </c:pt>
                <c:pt idx="20">
                  <c:v>0.105</c:v>
                </c:pt>
                <c:pt idx="21">
                  <c:v>0.11</c:v>
                </c:pt>
                <c:pt idx="22">
                  <c:v>0.115</c:v>
                </c:pt>
                <c:pt idx="23">
                  <c:v>0.12</c:v>
                </c:pt>
                <c:pt idx="24">
                  <c:v>0.125</c:v>
                </c:pt>
                <c:pt idx="25">
                  <c:v>0.13</c:v>
                </c:pt>
                <c:pt idx="26">
                  <c:v>0.13500000000000001</c:v>
                </c:pt>
                <c:pt idx="27">
                  <c:v>0.14000000000000001</c:v>
                </c:pt>
                <c:pt idx="28">
                  <c:v>0.14499999999999999</c:v>
                </c:pt>
                <c:pt idx="29">
                  <c:v>0.15</c:v>
                </c:pt>
                <c:pt idx="30">
                  <c:v>0.155</c:v>
                </c:pt>
                <c:pt idx="31">
                  <c:v>0.16</c:v>
                </c:pt>
                <c:pt idx="32">
                  <c:v>0.16500000000000001</c:v>
                </c:pt>
                <c:pt idx="33">
                  <c:v>0.17</c:v>
                </c:pt>
                <c:pt idx="34">
                  <c:v>0.17499999999999999</c:v>
                </c:pt>
                <c:pt idx="35">
                  <c:v>0.18</c:v>
                </c:pt>
                <c:pt idx="36">
                  <c:v>0.185</c:v>
                </c:pt>
                <c:pt idx="37">
                  <c:v>0.19</c:v>
                </c:pt>
                <c:pt idx="38">
                  <c:v>0.19500000000000001</c:v>
                </c:pt>
                <c:pt idx="39">
                  <c:v>0.2</c:v>
                </c:pt>
                <c:pt idx="40">
                  <c:v>0.20499999999999999</c:v>
                </c:pt>
                <c:pt idx="41">
                  <c:v>0.21</c:v>
                </c:pt>
                <c:pt idx="42">
                  <c:v>0.215</c:v>
                </c:pt>
                <c:pt idx="43">
                  <c:v>0.22</c:v>
                </c:pt>
                <c:pt idx="44">
                  <c:v>0.22500000000000001</c:v>
                </c:pt>
                <c:pt idx="45">
                  <c:v>0.23</c:v>
                </c:pt>
                <c:pt idx="46">
                  <c:v>0.23499999999999999</c:v>
                </c:pt>
                <c:pt idx="47">
                  <c:v>0.24</c:v>
                </c:pt>
                <c:pt idx="48">
                  <c:v>0.245</c:v>
                </c:pt>
                <c:pt idx="49">
                  <c:v>0.25</c:v>
                </c:pt>
                <c:pt idx="50">
                  <c:v>0.255</c:v>
                </c:pt>
                <c:pt idx="51">
                  <c:v>0.26</c:v>
                </c:pt>
                <c:pt idx="52">
                  <c:v>0.26500000000000001</c:v>
                </c:pt>
                <c:pt idx="53">
                  <c:v>0.27</c:v>
                </c:pt>
                <c:pt idx="54">
                  <c:v>0.27500000000000002</c:v>
                </c:pt>
                <c:pt idx="55">
                  <c:v>0.28000000000000003</c:v>
                </c:pt>
                <c:pt idx="56">
                  <c:v>0.28499999999999998</c:v>
                </c:pt>
                <c:pt idx="57">
                  <c:v>0.28999999999999998</c:v>
                </c:pt>
                <c:pt idx="58">
                  <c:v>0.29499999999999998</c:v>
                </c:pt>
                <c:pt idx="59">
                  <c:v>0.3</c:v>
                </c:pt>
                <c:pt idx="60">
                  <c:v>0.30499999999999999</c:v>
                </c:pt>
                <c:pt idx="61">
                  <c:v>0.31</c:v>
                </c:pt>
                <c:pt idx="62">
                  <c:v>0.315</c:v>
                </c:pt>
                <c:pt idx="63">
                  <c:v>0.32</c:v>
                </c:pt>
                <c:pt idx="64">
                  <c:v>0.32500000000000001</c:v>
                </c:pt>
                <c:pt idx="65">
                  <c:v>0.33</c:v>
                </c:pt>
                <c:pt idx="66">
                  <c:v>0.33500000000000002</c:v>
                </c:pt>
                <c:pt idx="67">
                  <c:v>0.34</c:v>
                </c:pt>
                <c:pt idx="68">
                  <c:v>0.34499999999999997</c:v>
                </c:pt>
                <c:pt idx="69">
                  <c:v>0.35</c:v>
                </c:pt>
                <c:pt idx="70">
                  <c:v>0.35499999999999998</c:v>
                </c:pt>
                <c:pt idx="71">
                  <c:v>0.36</c:v>
                </c:pt>
                <c:pt idx="72">
                  <c:v>0.36499999999999999</c:v>
                </c:pt>
                <c:pt idx="73">
                  <c:v>0.37</c:v>
                </c:pt>
                <c:pt idx="74">
                  <c:v>0.375</c:v>
                </c:pt>
                <c:pt idx="75">
                  <c:v>0.38</c:v>
                </c:pt>
                <c:pt idx="76">
                  <c:v>0.38500000000000001</c:v>
                </c:pt>
                <c:pt idx="77">
                  <c:v>0.39</c:v>
                </c:pt>
                <c:pt idx="78">
                  <c:v>0.39500000000000002</c:v>
                </c:pt>
                <c:pt idx="79">
                  <c:v>0.4</c:v>
                </c:pt>
                <c:pt idx="80">
                  <c:v>0.40500000000000003</c:v>
                </c:pt>
                <c:pt idx="81">
                  <c:v>0.41</c:v>
                </c:pt>
                <c:pt idx="82">
                  <c:v>0.41499999999999998</c:v>
                </c:pt>
                <c:pt idx="83">
                  <c:v>0.42</c:v>
                </c:pt>
                <c:pt idx="84">
                  <c:v>0.42499999999999999</c:v>
                </c:pt>
                <c:pt idx="85">
                  <c:v>0.43</c:v>
                </c:pt>
                <c:pt idx="86">
                  <c:v>0.435</c:v>
                </c:pt>
                <c:pt idx="87">
                  <c:v>0.44</c:v>
                </c:pt>
                <c:pt idx="88">
                  <c:v>0.44500000000000001</c:v>
                </c:pt>
                <c:pt idx="89">
                  <c:v>0.45</c:v>
                </c:pt>
                <c:pt idx="90">
                  <c:v>0.45500000000000002</c:v>
                </c:pt>
                <c:pt idx="91">
                  <c:v>0.46</c:v>
                </c:pt>
                <c:pt idx="92">
                  <c:v>0.46500000000000002</c:v>
                </c:pt>
                <c:pt idx="93">
                  <c:v>0.47</c:v>
                </c:pt>
                <c:pt idx="94">
                  <c:v>0.47499999999999998</c:v>
                </c:pt>
                <c:pt idx="95">
                  <c:v>0.48</c:v>
                </c:pt>
                <c:pt idx="96">
                  <c:v>0.48499999999999999</c:v>
                </c:pt>
                <c:pt idx="97">
                  <c:v>0.49</c:v>
                </c:pt>
                <c:pt idx="98">
                  <c:v>0.495</c:v>
                </c:pt>
                <c:pt idx="99">
                  <c:v>0.5</c:v>
                </c:pt>
                <c:pt idx="100">
                  <c:v>0.505</c:v>
                </c:pt>
                <c:pt idx="101">
                  <c:v>0.51</c:v>
                </c:pt>
                <c:pt idx="102">
                  <c:v>0.51500000000000001</c:v>
                </c:pt>
                <c:pt idx="103">
                  <c:v>0.52</c:v>
                </c:pt>
                <c:pt idx="104">
                  <c:v>0.52500000000000002</c:v>
                </c:pt>
                <c:pt idx="105">
                  <c:v>0.53</c:v>
                </c:pt>
                <c:pt idx="106">
                  <c:v>0.53500000000000003</c:v>
                </c:pt>
                <c:pt idx="107">
                  <c:v>0.54</c:v>
                </c:pt>
                <c:pt idx="108">
                  <c:v>0.54500000000000004</c:v>
                </c:pt>
                <c:pt idx="109">
                  <c:v>0.55000000000000004</c:v>
                </c:pt>
                <c:pt idx="110">
                  <c:v>0.55500000000000005</c:v>
                </c:pt>
                <c:pt idx="111">
                  <c:v>0.56000000000000005</c:v>
                </c:pt>
                <c:pt idx="112">
                  <c:v>0.56499999999999995</c:v>
                </c:pt>
                <c:pt idx="113">
                  <c:v>0.56999999999999995</c:v>
                </c:pt>
                <c:pt idx="114">
                  <c:v>0.57499999999999996</c:v>
                </c:pt>
                <c:pt idx="115">
                  <c:v>0.57999999999999996</c:v>
                </c:pt>
                <c:pt idx="116">
                  <c:v>0.58499999999999996</c:v>
                </c:pt>
                <c:pt idx="117">
                  <c:v>0.59</c:v>
                </c:pt>
                <c:pt idx="118">
                  <c:v>0.59499999999999997</c:v>
                </c:pt>
                <c:pt idx="119">
                  <c:v>0.6</c:v>
                </c:pt>
                <c:pt idx="120">
                  <c:v>0.60499999999999998</c:v>
                </c:pt>
                <c:pt idx="121">
                  <c:v>0.61</c:v>
                </c:pt>
                <c:pt idx="122">
                  <c:v>0.61499999999999999</c:v>
                </c:pt>
                <c:pt idx="123">
                  <c:v>0.62</c:v>
                </c:pt>
                <c:pt idx="124">
                  <c:v>0.625</c:v>
                </c:pt>
                <c:pt idx="125">
                  <c:v>0.63</c:v>
                </c:pt>
                <c:pt idx="126">
                  <c:v>0.63500000000000001</c:v>
                </c:pt>
                <c:pt idx="127">
                  <c:v>0.64</c:v>
                </c:pt>
                <c:pt idx="128">
                  <c:v>0.64500000000000002</c:v>
                </c:pt>
                <c:pt idx="129">
                  <c:v>0.65</c:v>
                </c:pt>
                <c:pt idx="130">
                  <c:v>0.65500000000000003</c:v>
                </c:pt>
                <c:pt idx="131">
                  <c:v>0.66</c:v>
                </c:pt>
                <c:pt idx="132">
                  <c:v>0.66500000000000004</c:v>
                </c:pt>
                <c:pt idx="133">
                  <c:v>0.67</c:v>
                </c:pt>
                <c:pt idx="134">
                  <c:v>0.67500000000000004</c:v>
                </c:pt>
                <c:pt idx="135">
                  <c:v>0.68</c:v>
                </c:pt>
                <c:pt idx="136">
                  <c:v>0.68500000000000005</c:v>
                </c:pt>
                <c:pt idx="137">
                  <c:v>0.69</c:v>
                </c:pt>
                <c:pt idx="138">
                  <c:v>0.69499999999999995</c:v>
                </c:pt>
                <c:pt idx="139">
                  <c:v>0.7</c:v>
                </c:pt>
                <c:pt idx="140">
                  <c:v>0.70499999999999996</c:v>
                </c:pt>
                <c:pt idx="141">
                  <c:v>0.71</c:v>
                </c:pt>
                <c:pt idx="142">
                  <c:v>0.71499999999999997</c:v>
                </c:pt>
                <c:pt idx="143">
                  <c:v>0.72</c:v>
                </c:pt>
                <c:pt idx="144">
                  <c:v>0.72499999999999998</c:v>
                </c:pt>
                <c:pt idx="145">
                  <c:v>0.73</c:v>
                </c:pt>
                <c:pt idx="146">
                  <c:v>0.73499999999999999</c:v>
                </c:pt>
                <c:pt idx="147">
                  <c:v>0.74</c:v>
                </c:pt>
                <c:pt idx="148">
                  <c:v>0.745</c:v>
                </c:pt>
                <c:pt idx="149">
                  <c:v>0.75</c:v>
                </c:pt>
                <c:pt idx="150">
                  <c:v>0.755</c:v>
                </c:pt>
                <c:pt idx="151">
                  <c:v>0.76</c:v>
                </c:pt>
                <c:pt idx="152">
                  <c:v>0.76500000000000001</c:v>
                </c:pt>
                <c:pt idx="153">
                  <c:v>0.77</c:v>
                </c:pt>
                <c:pt idx="154">
                  <c:v>0.77500000000000002</c:v>
                </c:pt>
                <c:pt idx="155">
                  <c:v>0.78</c:v>
                </c:pt>
                <c:pt idx="156">
                  <c:v>0.78500000000000003</c:v>
                </c:pt>
                <c:pt idx="157">
                  <c:v>0.79</c:v>
                </c:pt>
                <c:pt idx="158">
                  <c:v>0.79500000000000004</c:v>
                </c:pt>
                <c:pt idx="159">
                  <c:v>0.8</c:v>
                </c:pt>
                <c:pt idx="160">
                  <c:v>0.80500000000000005</c:v>
                </c:pt>
                <c:pt idx="161">
                  <c:v>0.81</c:v>
                </c:pt>
                <c:pt idx="162">
                  <c:v>0.81499999999999995</c:v>
                </c:pt>
                <c:pt idx="163">
                  <c:v>0.82</c:v>
                </c:pt>
                <c:pt idx="164">
                  <c:v>0.82499999999999996</c:v>
                </c:pt>
                <c:pt idx="165">
                  <c:v>0.83</c:v>
                </c:pt>
                <c:pt idx="166">
                  <c:v>0.83499999999999996</c:v>
                </c:pt>
                <c:pt idx="167">
                  <c:v>0.84</c:v>
                </c:pt>
                <c:pt idx="168">
                  <c:v>0.84499999999999997</c:v>
                </c:pt>
                <c:pt idx="169">
                  <c:v>0.85</c:v>
                </c:pt>
                <c:pt idx="170">
                  <c:v>0.85499999999999998</c:v>
                </c:pt>
                <c:pt idx="171">
                  <c:v>0.86</c:v>
                </c:pt>
                <c:pt idx="172">
                  <c:v>0.86499999999999999</c:v>
                </c:pt>
                <c:pt idx="173">
                  <c:v>0.87</c:v>
                </c:pt>
                <c:pt idx="174">
                  <c:v>0.875</c:v>
                </c:pt>
                <c:pt idx="175">
                  <c:v>0.88</c:v>
                </c:pt>
                <c:pt idx="176">
                  <c:v>0.88500000000000001</c:v>
                </c:pt>
                <c:pt idx="177">
                  <c:v>0.89</c:v>
                </c:pt>
                <c:pt idx="178">
                  <c:v>0.89500000000000002</c:v>
                </c:pt>
                <c:pt idx="179">
                  <c:v>0.9</c:v>
                </c:pt>
                <c:pt idx="180">
                  <c:v>0.90500000000000003</c:v>
                </c:pt>
                <c:pt idx="181">
                  <c:v>0.91</c:v>
                </c:pt>
                <c:pt idx="182">
                  <c:v>0.91500000000000004</c:v>
                </c:pt>
                <c:pt idx="183">
                  <c:v>0.92</c:v>
                </c:pt>
                <c:pt idx="184">
                  <c:v>0.92500000000000004</c:v>
                </c:pt>
                <c:pt idx="185">
                  <c:v>0.93</c:v>
                </c:pt>
                <c:pt idx="186">
                  <c:v>0.93500000000000005</c:v>
                </c:pt>
                <c:pt idx="187">
                  <c:v>0.94</c:v>
                </c:pt>
                <c:pt idx="188">
                  <c:v>0.94499999999999995</c:v>
                </c:pt>
                <c:pt idx="189">
                  <c:v>0.95</c:v>
                </c:pt>
                <c:pt idx="190">
                  <c:v>0.95499999999999996</c:v>
                </c:pt>
                <c:pt idx="191">
                  <c:v>0.96</c:v>
                </c:pt>
                <c:pt idx="192">
                  <c:v>0.96499999999999997</c:v>
                </c:pt>
                <c:pt idx="193">
                  <c:v>0.97</c:v>
                </c:pt>
                <c:pt idx="194">
                  <c:v>0.97499999999999998</c:v>
                </c:pt>
                <c:pt idx="195">
                  <c:v>0.98</c:v>
                </c:pt>
                <c:pt idx="196">
                  <c:v>0.98499999999999999</c:v>
                </c:pt>
                <c:pt idx="197">
                  <c:v>0.99</c:v>
                </c:pt>
                <c:pt idx="198">
                  <c:v>0.995</c:v>
                </c:pt>
                <c:pt idx="199">
                  <c:v>1</c:v>
                </c:pt>
                <c:pt idx="200">
                  <c:v>1.0049999999999999</c:v>
                </c:pt>
                <c:pt idx="201">
                  <c:v>1.01</c:v>
                </c:pt>
                <c:pt idx="202">
                  <c:v>1.0149999999999999</c:v>
                </c:pt>
                <c:pt idx="203">
                  <c:v>1.02</c:v>
                </c:pt>
                <c:pt idx="204">
                  <c:v>1.0249999999999999</c:v>
                </c:pt>
                <c:pt idx="205">
                  <c:v>1.03</c:v>
                </c:pt>
                <c:pt idx="206">
                  <c:v>1.0349999999999999</c:v>
                </c:pt>
                <c:pt idx="207">
                  <c:v>1.04</c:v>
                </c:pt>
                <c:pt idx="208">
                  <c:v>1.0449999999999999</c:v>
                </c:pt>
                <c:pt idx="209">
                  <c:v>1.05</c:v>
                </c:pt>
                <c:pt idx="210">
                  <c:v>1.0549999999999999</c:v>
                </c:pt>
                <c:pt idx="211">
                  <c:v>1.06</c:v>
                </c:pt>
                <c:pt idx="212">
                  <c:v>1.0649999999999999</c:v>
                </c:pt>
                <c:pt idx="213">
                  <c:v>1.07</c:v>
                </c:pt>
                <c:pt idx="214">
                  <c:v>1.075</c:v>
                </c:pt>
                <c:pt idx="215">
                  <c:v>1.08</c:v>
                </c:pt>
                <c:pt idx="216">
                  <c:v>1.085</c:v>
                </c:pt>
                <c:pt idx="217">
                  <c:v>1.0900000000000001</c:v>
                </c:pt>
                <c:pt idx="218">
                  <c:v>1.095</c:v>
                </c:pt>
                <c:pt idx="219">
                  <c:v>1.1000000000000001</c:v>
                </c:pt>
                <c:pt idx="220">
                  <c:v>1.105</c:v>
                </c:pt>
                <c:pt idx="221">
                  <c:v>1.1100000000000001</c:v>
                </c:pt>
                <c:pt idx="222">
                  <c:v>1.115</c:v>
                </c:pt>
                <c:pt idx="223">
                  <c:v>1.1200000000000001</c:v>
                </c:pt>
                <c:pt idx="224">
                  <c:v>1.125</c:v>
                </c:pt>
                <c:pt idx="225">
                  <c:v>1.1299999999999999</c:v>
                </c:pt>
                <c:pt idx="226">
                  <c:v>1.135</c:v>
                </c:pt>
                <c:pt idx="227">
                  <c:v>1.1399999999999999</c:v>
                </c:pt>
                <c:pt idx="228">
                  <c:v>1.145</c:v>
                </c:pt>
                <c:pt idx="229">
                  <c:v>1.1499999999999999</c:v>
                </c:pt>
                <c:pt idx="230">
                  <c:v>1.155</c:v>
                </c:pt>
                <c:pt idx="231">
                  <c:v>1.1599999999999999</c:v>
                </c:pt>
                <c:pt idx="232">
                  <c:v>1.165</c:v>
                </c:pt>
                <c:pt idx="233">
                  <c:v>1.17</c:v>
                </c:pt>
                <c:pt idx="234">
                  <c:v>1.175</c:v>
                </c:pt>
                <c:pt idx="235">
                  <c:v>1.18</c:v>
                </c:pt>
                <c:pt idx="236">
                  <c:v>1.1850000000000001</c:v>
                </c:pt>
                <c:pt idx="237">
                  <c:v>1.19</c:v>
                </c:pt>
                <c:pt idx="238">
                  <c:v>1.1950000000000001</c:v>
                </c:pt>
                <c:pt idx="239">
                  <c:v>1.2</c:v>
                </c:pt>
                <c:pt idx="240">
                  <c:v>1.2050000000000001</c:v>
                </c:pt>
                <c:pt idx="241">
                  <c:v>1.21</c:v>
                </c:pt>
                <c:pt idx="242">
                  <c:v>1.2150000000000001</c:v>
                </c:pt>
                <c:pt idx="243">
                  <c:v>1.22</c:v>
                </c:pt>
                <c:pt idx="244">
                  <c:v>1.2250000000000001</c:v>
                </c:pt>
                <c:pt idx="245">
                  <c:v>1.23</c:v>
                </c:pt>
                <c:pt idx="246">
                  <c:v>1.2350000000000001</c:v>
                </c:pt>
                <c:pt idx="247">
                  <c:v>1.24</c:v>
                </c:pt>
                <c:pt idx="248">
                  <c:v>1.2450000000000001</c:v>
                </c:pt>
                <c:pt idx="249">
                  <c:v>1.25</c:v>
                </c:pt>
                <c:pt idx="250">
                  <c:v>1.2549999999999999</c:v>
                </c:pt>
                <c:pt idx="251">
                  <c:v>1.26</c:v>
                </c:pt>
                <c:pt idx="252">
                  <c:v>1.2649999999999999</c:v>
                </c:pt>
                <c:pt idx="253">
                  <c:v>1.27</c:v>
                </c:pt>
                <c:pt idx="254">
                  <c:v>1.2749999999999999</c:v>
                </c:pt>
                <c:pt idx="255">
                  <c:v>1.28</c:v>
                </c:pt>
                <c:pt idx="256">
                  <c:v>1.2849999999999999</c:v>
                </c:pt>
                <c:pt idx="257">
                  <c:v>1.29</c:v>
                </c:pt>
                <c:pt idx="258">
                  <c:v>1.2949999999999999</c:v>
                </c:pt>
                <c:pt idx="259">
                  <c:v>1.3</c:v>
                </c:pt>
                <c:pt idx="260">
                  <c:v>1.3049999999999999</c:v>
                </c:pt>
                <c:pt idx="261">
                  <c:v>1.31</c:v>
                </c:pt>
                <c:pt idx="262">
                  <c:v>1.3149999999999999</c:v>
                </c:pt>
                <c:pt idx="263">
                  <c:v>1.32</c:v>
                </c:pt>
                <c:pt idx="264">
                  <c:v>1.325</c:v>
                </c:pt>
                <c:pt idx="265">
                  <c:v>1.33</c:v>
                </c:pt>
                <c:pt idx="266">
                  <c:v>1.335</c:v>
                </c:pt>
                <c:pt idx="267">
                  <c:v>1.34</c:v>
                </c:pt>
                <c:pt idx="268">
                  <c:v>1.345</c:v>
                </c:pt>
                <c:pt idx="269">
                  <c:v>1.35</c:v>
                </c:pt>
                <c:pt idx="270">
                  <c:v>1.355</c:v>
                </c:pt>
                <c:pt idx="271">
                  <c:v>1.36</c:v>
                </c:pt>
                <c:pt idx="272">
                  <c:v>1.365</c:v>
                </c:pt>
                <c:pt idx="273">
                  <c:v>1.37</c:v>
                </c:pt>
                <c:pt idx="274">
                  <c:v>1.375</c:v>
                </c:pt>
                <c:pt idx="275">
                  <c:v>1.38</c:v>
                </c:pt>
                <c:pt idx="276">
                  <c:v>1.385</c:v>
                </c:pt>
                <c:pt idx="277">
                  <c:v>1.39</c:v>
                </c:pt>
                <c:pt idx="278">
                  <c:v>1.395</c:v>
                </c:pt>
                <c:pt idx="279">
                  <c:v>1.4</c:v>
                </c:pt>
                <c:pt idx="280">
                  <c:v>1.405</c:v>
                </c:pt>
                <c:pt idx="281">
                  <c:v>1.41</c:v>
                </c:pt>
                <c:pt idx="282">
                  <c:v>1.415</c:v>
                </c:pt>
                <c:pt idx="283">
                  <c:v>1.42</c:v>
                </c:pt>
                <c:pt idx="284">
                  <c:v>1.425</c:v>
                </c:pt>
                <c:pt idx="285">
                  <c:v>1.43</c:v>
                </c:pt>
                <c:pt idx="286">
                  <c:v>1.4350000000000001</c:v>
                </c:pt>
                <c:pt idx="287">
                  <c:v>1.44</c:v>
                </c:pt>
                <c:pt idx="288">
                  <c:v>1.4450000000000001</c:v>
                </c:pt>
                <c:pt idx="289">
                  <c:v>1.45</c:v>
                </c:pt>
                <c:pt idx="290">
                  <c:v>1.4550000000000001</c:v>
                </c:pt>
                <c:pt idx="291">
                  <c:v>1.46</c:v>
                </c:pt>
                <c:pt idx="292">
                  <c:v>1.4650000000000001</c:v>
                </c:pt>
                <c:pt idx="293">
                  <c:v>1.47</c:v>
                </c:pt>
                <c:pt idx="294">
                  <c:v>1.4750000000000001</c:v>
                </c:pt>
                <c:pt idx="295">
                  <c:v>1.48</c:v>
                </c:pt>
                <c:pt idx="296">
                  <c:v>1.4850000000000001</c:v>
                </c:pt>
                <c:pt idx="297">
                  <c:v>1.49</c:v>
                </c:pt>
                <c:pt idx="298">
                  <c:v>1.4950000000000001</c:v>
                </c:pt>
                <c:pt idx="299">
                  <c:v>1.5</c:v>
                </c:pt>
              </c:numCache>
            </c:numRef>
          </c:xVal>
          <c:yVal>
            <c:numRef>
              <c:f>AlphaLowGFSSP!$C$5:$C$304</c:f>
              <c:numCache>
                <c:formatCode>General</c:formatCode>
                <c:ptCount val="300"/>
                <c:pt idx="0">
                  <c:v>14.7</c:v>
                </c:pt>
                <c:pt idx="1">
                  <c:v>14.688000000000001</c:v>
                </c:pt>
                <c:pt idx="2">
                  <c:v>14.688000000000001</c:v>
                </c:pt>
                <c:pt idx="3">
                  <c:v>14.688000000000001</c:v>
                </c:pt>
                <c:pt idx="4">
                  <c:v>14.688000000000001</c:v>
                </c:pt>
                <c:pt idx="5">
                  <c:v>14.688000000000001</c:v>
                </c:pt>
                <c:pt idx="6">
                  <c:v>14.688000000000001</c:v>
                </c:pt>
                <c:pt idx="7">
                  <c:v>14.688000000000001</c:v>
                </c:pt>
                <c:pt idx="8">
                  <c:v>14.688000000000001</c:v>
                </c:pt>
                <c:pt idx="9">
                  <c:v>14.688000000000001</c:v>
                </c:pt>
                <c:pt idx="10">
                  <c:v>14.688000000000001</c:v>
                </c:pt>
                <c:pt idx="11">
                  <c:v>14.688000000000001</c:v>
                </c:pt>
                <c:pt idx="12">
                  <c:v>14.688000000000001</c:v>
                </c:pt>
                <c:pt idx="13">
                  <c:v>14.688000000000001</c:v>
                </c:pt>
                <c:pt idx="14">
                  <c:v>14.688000000000001</c:v>
                </c:pt>
                <c:pt idx="15">
                  <c:v>14.688000000000001</c:v>
                </c:pt>
                <c:pt idx="16">
                  <c:v>14.686999999999999</c:v>
                </c:pt>
                <c:pt idx="17">
                  <c:v>14.686999999999999</c:v>
                </c:pt>
                <c:pt idx="18">
                  <c:v>14.688000000000001</c:v>
                </c:pt>
                <c:pt idx="19">
                  <c:v>14.689</c:v>
                </c:pt>
                <c:pt idx="20">
                  <c:v>14.69</c:v>
                </c:pt>
                <c:pt idx="21">
                  <c:v>14.69</c:v>
                </c:pt>
                <c:pt idx="22">
                  <c:v>14.689</c:v>
                </c:pt>
                <c:pt idx="23">
                  <c:v>14.686999999999999</c:v>
                </c:pt>
                <c:pt idx="24">
                  <c:v>14.685</c:v>
                </c:pt>
                <c:pt idx="25">
                  <c:v>14.683</c:v>
                </c:pt>
                <c:pt idx="26">
                  <c:v>14.683</c:v>
                </c:pt>
                <c:pt idx="27">
                  <c:v>14.686999999999999</c:v>
                </c:pt>
                <c:pt idx="28">
                  <c:v>14.693</c:v>
                </c:pt>
                <c:pt idx="29">
                  <c:v>14.699</c:v>
                </c:pt>
                <c:pt idx="30">
                  <c:v>14.702</c:v>
                </c:pt>
                <c:pt idx="31">
                  <c:v>14.699</c:v>
                </c:pt>
                <c:pt idx="32">
                  <c:v>14.688000000000001</c:v>
                </c:pt>
                <c:pt idx="33">
                  <c:v>14.672000000000001</c:v>
                </c:pt>
                <c:pt idx="34">
                  <c:v>14.657</c:v>
                </c:pt>
                <c:pt idx="35">
                  <c:v>14.654999999999999</c:v>
                </c:pt>
                <c:pt idx="36">
                  <c:v>14.679</c:v>
                </c:pt>
                <c:pt idx="37">
                  <c:v>14.722</c:v>
                </c:pt>
                <c:pt idx="38">
                  <c:v>14.765000000000001</c:v>
                </c:pt>
                <c:pt idx="39">
                  <c:v>14.801</c:v>
                </c:pt>
                <c:pt idx="40">
                  <c:v>14.824</c:v>
                </c:pt>
                <c:pt idx="41">
                  <c:v>14.835000000000001</c:v>
                </c:pt>
                <c:pt idx="42">
                  <c:v>14.84</c:v>
                </c:pt>
                <c:pt idx="43">
                  <c:v>14.867000000000001</c:v>
                </c:pt>
                <c:pt idx="44">
                  <c:v>14.972</c:v>
                </c:pt>
                <c:pt idx="45">
                  <c:v>15.228999999999999</c:v>
                </c:pt>
                <c:pt idx="46">
                  <c:v>15.705</c:v>
                </c:pt>
                <c:pt idx="47">
                  <c:v>16.419</c:v>
                </c:pt>
                <c:pt idx="48">
                  <c:v>17.309000000000001</c:v>
                </c:pt>
                <c:pt idx="49">
                  <c:v>18.268000000000001</c:v>
                </c:pt>
                <c:pt idx="50">
                  <c:v>19.213000000000001</c:v>
                </c:pt>
                <c:pt idx="51">
                  <c:v>20.126999999999999</c:v>
                </c:pt>
                <c:pt idx="52">
                  <c:v>21.138999999999999</c:v>
                </c:pt>
                <c:pt idx="53">
                  <c:v>22.475999999999999</c:v>
                </c:pt>
                <c:pt idx="54">
                  <c:v>24.353000000000002</c:v>
                </c:pt>
                <c:pt idx="55">
                  <c:v>26.951000000000001</c:v>
                </c:pt>
                <c:pt idx="56">
                  <c:v>30.49</c:v>
                </c:pt>
                <c:pt idx="57">
                  <c:v>35.302999999999997</c:v>
                </c:pt>
                <c:pt idx="58">
                  <c:v>41.884</c:v>
                </c:pt>
                <c:pt idx="59">
                  <c:v>50.945999999999998</c:v>
                </c:pt>
                <c:pt idx="60">
                  <c:v>63.628999999999998</c:v>
                </c:pt>
                <c:pt idx="61">
                  <c:v>82.069000000000003</c:v>
                </c:pt>
                <c:pt idx="62">
                  <c:v>110.536</c:v>
                </c:pt>
                <c:pt idx="63">
                  <c:v>156.18799999999999</c:v>
                </c:pt>
                <c:pt idx="64">
                  <c:v>221.482</c:v>
                </c:pt>
                <c:pt idx="65">
                  <c:v>281.08699999999999</c:v>
                </c:pt>
                <c:pt idx="66">
                  <c:v>301.60700000000003</c:v>
                </c:pt>
                <c:pt idx="67">
                  <c:v>291.17599999999999</c:v>
                </c:pt>
                <c:pt idx="68">
                  <c:v>268.185</c:v>
                </c:pt>
                <c:pt idx="69">
                  <c:v>238.459</c:v>
                </c:pt>
                <c:pt idx="70">
                  <c:v>203.55</c:v>
                </c:pt>
                <c:pt idx="71">
                  <c:v>166.136</c:v>
                </c:pt>
                <c:pt idx="72">
                  <c:v>130.155</c:v>
                </c:pt>
                <c:pt idx="73">
                  <c:v>99.388000000000005</c:v>
                </c:pt>
                <c:pt idx="74">
                  <c:v>75.738</c:v>
                </c:pt>
                <c:pt idx="75">
                  <c:v>58.927999999999997</c:v>
                </c:pt>
                <c:pt idx="76">
                  <c:v>47.545999999999999</c:v>
                </c:pt>
                <c:pt idx="77">
                  <c:v>40.036999999999999</c:v>
                </c:pt>
                <c:pt idx="78">
                  <c:v>35.137</c:v>
                </c:pt>
                <c:pt idx="79">
                  <c:v>31.917000000000002</c:v>
                </c:pt>
                <c:pt idx="80">
                  <c:v>29.71</c:v>
                </c:pt>
                <c:pt idx="81">
                  <c:v>28.045999999999999</c:v>
                </c:pt>
                <c:pt idx="82">
                  <c:v>26.623999999999999</c:v>
                </c:pt>
                <c:pt idx="83">
                  <c:v>25.297999999999998</c:v>
                </c:pt>
                <c:pt idx="84">
                  <c:v>24.047000000000001</c:v>
                </c:pt>
                <c:pt idx="85">
                  <c:v>22.925000000000001</c:v>
                </c:pt>
                <c:pt idx="86">
                  <c:v>22.007999999999999</c:v>
                </c:pt>
                <c:pt idx="87">
                  <c:v>21.347999999999999</c:v>
                </c:pt>
                <c:pt idx="88">
                  <c:v>20.959</c:v>
                </c:pt>
                <c:pt idx="89">
                  <c:v>20.812999999999999</c:v>
                </c:pt>
                <c:pt idx="90">
                  <c:v>20.85</c:v>
                </c:pt>
                <c:pt idx="91">
                  <c:v>20.992999999999999</c:v>
                </c:pt>
                <c:pt idx="92">
                  <c:v>21.177</c:v>
                </c:pt>
                <c:pt idx="93">
                  <c:v>21.369</c:v>
                </c:pt>
                <c:pt idx="94">
                  <c:v>21.585999999999999</c:v>
                </c:pt>
                <c:pt idx="95">
                  <c:v>21.887</c:v>
                </c:pt>
                <c:pt idx="96">
                  <c:v>22.353999999999999</c:v>
                </c:pt>
                <c:pt idx="97">
                  <c:v>23.062000000000001</c:v>
                </c:pt>
                <c:pt idx="98">
                  <c:v>24.07</c:v>
                </c:pt>
                <c:pt idx="99">
                  <c:v>25.408000000000001</c:v>
                </c:pt>
                <c:pt idx="100">
                  <c:v>27.082000000000001</c:v>
                </c:pt>
                <c:pt idx="101">
                  <c:v>29.087</c:v>
                </c:pt>
                <c:pt idx="102">
                  <c:v>31.436</c:v>
                </c:pt>
                <c:pt idx="103">
                  <c:v>34.204999999999998</c:v>
                </c:pt>
                <c:pt idx="104">
                  <c:v>37.576999999999998</c:v>
                </c:pt>
                <c:pt idx="105">
                  <c:v>41.893999999999998</c:v>
                </c:pt>
                <c:pt idx="106">
                  <c:v>47.722000000000001</c:v>
                </c:pt>
                <c:pt idx="107">
                  <c:v>55.948999999999998</c:v>
                </c:pt>
                <c:pt idx="108">
                  <c:v>67.965000000000003</c:v>
                </c:pt>
                <c:pt idx="109">
                  <c:v>85.879000000000005</c:v>
                </c:pt>
                <c:pt idx="110">
                  <c:v>112.32899999999999</c:v>
                </c:pt>
                <c:pt idx="111">
                  <c:v>148.16900000000001</c:v>
                </c:pt>
                <c:pt idx="112">
                  <c:v>186.57499999999999</c:v>
                </c:pt>
                <c:pt idx="113">
                  <c:v>213.41499999999999</c:v>
                </c:pt>
                <c:pt idx="114">
                  <c:v>223.06700000000001</c:v>
                </c:pt>
                <c:pt idx="115">
                  <c:v>221.83799999999999</c:v>
                </c:pt>
                <c:pt idx="116">
                  <c:v>215.14699999999999</c:v>
                </c:pt>
                <c:pt idx="117">
                  <c:v>203.16800000000001</c:v>
                </c:pt>
                <c:pt idx="118">
                  <c:v>184.376</c:v>
                </c:pt>
                <c:pt idx="119">
                  <c:v>159.261</c:v>
                </c:pt>
                <c:pt idx="120">
                  <c:v>131.30799999999999</c:v>
                </c:pt>
                <c:pt idx="121">
                  <c:v>105.056</c:v>
                </c:pt>
                <c:pt idx="122">
                  <c:v>83.519000000000005</c:v>
                </c:pt>
                <c:pt idx="123">
                  <c:v>67.415999999999997</c:v>
                </c:pt>
                <c:pt idx="124">
                  <c:v>56.018999999999998</c:v>
                </c:pt>
                <c:pt idx="125">
                  <c:v>48.165999999999997</c:v>
                </c:pt>
                <c:pt idx="126">
                  <c:v>42.780999999999999</c:v>
                </c:pt>
                <c:pt idx="127">
                  <c:v>39.014000000000003</c:v>
                </c:pt>
                <c:pt idx="128">
                  <c:v>36.247999999999998</c:v>
                </c:pt>
                <c:pt idx="129">
                  <c:v>34.064999999999998</c:v>
                </c:pt>
                <c:pt idx="130">
                  <c:v>32.216999999999999</c:v>
                </c:pt>
                <c:pt idx="131">
                  <c:v>30.59</c:v>
                </c:pt>
                <c:pt idx="132">
                  <c:v>29.163</c:v>
                </c:pt>
                <c:pt idx="133">
                  <c:v>27.963999999999999</c:v>
                </c:pt>
                <c:pt idx="134">
                  <c:v>27.035</c:v>
                </c:pt>
                <c:pt idx="135">
                  <c:v>26.398</c:v>
                </c:pt>
                <c:pt idx="136">
                  <c:v>26.047999999999998</c:v>
                </c:pt>
                <c:pt idx="137">
                  <c:v>25.95</c:v>
                </c:pt>
                <c:pt idx="138">
                  <c:v>26.047000000000001</c:v>
                </c:pt>
                <c:pt idx="139">
                  <c:v>26.277999999999999</c:v>
                </c:pt>
                <c:pt idx="140">
                  <c:v>26.597999999999999</c:v>
                </c:pt>
                <c:pt idx="141">
                  <c:v>26.997</c:v>
                </c:pt>
                <c:pt idx="142">
                  <c:v>27.506</c:v>
                </c:pt>
                <c:pt idx="143">
                  <c:v>28.193999999999999</c:v>
                </c:pt>
                <c:pt idx="144">
                  <c:v>29.146999999999998</c:v>
                </c:pt>
                <c:pt idx="145">
                  <c:v>30.45</c:v>
                </c:pt>
                <c:pt idx="146">
                  <c:v>32.183</c:v>
                </c:pt>
                <c:pt idx="147">
                  <c:v>34.408999999999999</c:v>
                </c:pt>
                <c:pt idx="148">
                  <c:v>37.185000000000002</c:v>
                </c:pt>
                <c:pt idx="149">
                  <c:v>40.58</c:v>
                </c:pt>
                <c:pt idx="150">
                  <c:v>44.713999999999999</c:v>
                </c:pt>
                <c:pt idx="151">
                  <c:v>49.813000000000002</c:v>
                </c:pt>
                <c:pt idx="152">
                  <c:v>56.28</c:v>
                </c:pt>
                <c:pt idx="153">
                  <c:v>64.781000000000006</c:v>
                </c:pt>
                <c:pt idx="154">
                  <c:v>76.328000000000003</c:v>
                </c:pt>
                <c:pt idx="155">
                  <c:v>92.275000000000006</c:v>
                </c:pt>
                <c:pt idx="156">
                  <c:v>113.899</c:v>
                </c:pt>
                <c:pt idx="157">
                  <c:v>140.81200000000001</c:v>
                </c:pt>
                <c:pt idx="158">
                  <c:v>168.29499999999999</c:v>
                </c:pt>
                <c:pt idx="159">
                  <c:v>188.04400000000001</c:v>
                </c:pt>
                <c:pt idx="160">
                  <c:v>195.43700000000001</c:v>
                </c:pt>
                <c:pt idx="161">
                  <c:v>192.82</c:v>
                </c:pt>
                <c:pt idx="162">
                  <c:v>184.334</c:v>
                </c:pt>
                <c:pt idx="163">
                  <c:v>172.04400000000001</c:v>
                </c:pt>
                <c:pt idx="164">
                  <c:v>156.423</c:v>
                </c:pt>
                <c:pt idx="165">
                  <c:v>137.98500000000001</c:v>
                </c:pt>
                <c:pt idx="166">
                  <c:v>118.181</c:v>
                </c:pt>
                <c:pt idx="167">
                  <c:v>99.102999999999994</c:v>
                </c:pt>
                <c:pt idx="168">
                  <c:v>82.525000000000006</c:v>
                </c:pt>
                <c:pt idx="169">
                  <c:v>69.265000000000001</c:v>
                </c:pt>
                <c:pt idx="170">
                  <c:v>59.256999999999998</c:v>
                </c:pt>
                <c:pt idx="171">
                  <c:v>51.975000000000001</c:v>
                </c:pt>
                <c:pt idx="172">
                  <c:v>46.765999999999998</c:v>
                </c:pt>
                <c:pt idx="173">
                  <c:v>43.015000000000001</c:v>
                </c:pt>
                <c:pt idx="174">
                  <c:v>40.219000000000001</c:v>
                </c:pt>
                <c:pt idx="175">
                  <c:v>38.008000000000003</c:v>
                </c:pt>
                <c:pt idx="176">
                  <c:v>36.146000000000001</c:v>
                </c:pt>
                <c:pt idx="177">
                  <c:v>34.518999999999998</c:v>
                </c:pt>
                <c:pt idx="178">
                  <c:v>33.103999999999999</c:v>
                </c:pt>
                <c:pt idx="179">
                  <c:v>31.93</c:v>
                </c:pt>
                <c:pt idx="180">
                  <c:v>31.041</c:v>
                </c:pt>
                <c:pt idx="181">
                  <c:v>30.466000000000001</c:v>
                </c:pt>
                <c:pt idx="182">
                  <c:v>30.206</c:v>
                </c:pt>
                <c:pt idx="183">
                  <c:v>30.23</c:v>
                </c:pt>
                <c:pt idx="184">
                  <c:v>30.488</c:v>
                </c:pt>
                <c:pt idx="185">
                  <c:v>30.920999999999999</c:v>
                </c:pt>
                <c:pt idx="186">
                  <c:v>31.49</c:v>
                </c:pt>
                <c:pt idx="187">
                  <c:v>32.185000000000002</c:v>
                </c:pt>
                <c:pt idx="188">
                  <c:v>33.045999999999999</c:v>
                </c:pt>
                <c:pt idx="189">
                  <c:v>34.155999999999999</c:v>
                </c:pt>
                <c:pt idx="190">
                  <c:v>35.624000000000002</c:v>
                </c:pt>
                <c:pt idx="191">
                  <c:v>37.570999999999998</c:v>
                </c:pt>
                <c:pt idx="192">
                  <c:v>40.116999999999997</c:v>
                </c:pt>
                <c:pt idx="193">
                  <c:v>43.378</c:v>
                </c:pt>
                <c:pt idx="194">
                  <c:v>47.466999999999999</c:v>
                </c:pt>
                <c:pt idx="195">
                  <c:v>52.51</c:v>
                </c:pt>
                <c:pt idx="196">
                  <c:v>58.69</c:v>
                </c:pt>
                <c:pt idx="197">
                  <c:v>66.301000000000002</c:v>
                </c:pt>
                <c:pt idx="198">
                  <c:v>75.805000000000007</c:v>
                </c:pt>
                <c:pt idx="199">
                  <c:v>87.834000000000003</c:v>
                </c:pt>
                <c:pt idx="200">
                  <c:v>103.03</c:v>
                </c:pt>
                <c:pt idx="201">
                  <c:v>121.503</c:v>
                </c:pt>
                <c:pt idx="202">
                  <c:v>141.779</c:v>
                </c:pt>
                <c:pt idx="203">
                  <c:v>160.06899999999999</c:v>
                </c:pt>
                <c:pt idx="204">
                  <c:v>171.77500000000001</c:v>
                </c:pt>
                <c:pt idx="205">
                  <c:v>174.76400000000001</c:v>
                </c:pt>
                <c:pt idx="206">
                  <c:v>170.256</c:v>
                </c:pt>
                <c:pt idx="207">
                  <c:v>160.75700000000001</c:v>
                </c:pt>
                <c:pt idx="208">
                  <c:v>148.15899999999999</c:v>
                </c:pt>
                <c:pt idx="209">
                  <c:v>133.68</c:v>
                </c:pt>
                <c:pt idx="210">
                  <c:v>118.28</c:v>
                </c:pt>
                <c:pt idx="211">
                  <c:v>102.982</c:v>
                </c:pt>
                <c:pt idx="212">
                  <c:v>88.813000000000002</c:v>
                </c:pt>
                <c:pt idx="213">
                  <c:v>76.540000000000006</c:v>
                </c:pt>
                <c:pt idx="214">
                  <c:v>66.507999999999996</c:v>
                </c:pt>
                <c:pt idx="215">
                  <c:v>58.656999999999996</c:v>
                </c:pt>
                <c:pt idx="216">
                  <c:v>52.7</c:v>
                </c:pt>
                <c:pt idx="217">
                  <c:v>48.247999999999998</c:v>
                </c:pt>
                <c:pt idx="218">
                  <c:v>44.912999999999997</c:v>
                </c:pt>
                <c:pt idx="219">
                  <c:v>42.350999999999999</c:v>
                </c:pt>
                <c:pt idx="220">
                  <c:v>40.298999999999999</c:v>
                </c:pt>
                <c:pt idx="221">
                  <c:v>38.584000000000003</c:v>
                </c:pt>
                <c:pt idx="222">
                  <c:v>37.119</c:v>
                </c:pt>
                <c:pt idx="223">
                  <c:v>35.886000000000003</c:v>
                </c:pt>
                <c:pt idx="224">
                  <c:v>34.908000000000001</c:v>
                </c:pt>
                <c:pt idx="225">
                  <c:v>34.218000000000004</c:v>
                </c:pt>
                <c:pt idx="226">
                  <c:v>33.838000000000001</c:v>
                </c:pt>
                <c:pt idx="227">
                  <c:v>33.771000000000001</c:v>
                </c:pt>
                <c:pt idx="228">
                  <c:v>33.993000000000002</c:v>
                </c:pt>
                <c:pt idx="229">
                  <c:v>34.466999999999999</c:v>
                </c:pt>
                <c:pt idx="230">
                  <c:v>35.152999999999999</c:v>
                </c:pt>
                <c:pt idx="231">
                  <c:v>36.027000000000001</c:v>
                </c:pt>
                <c:pt idx="232">
                  <c:v>37.1</c:v>
                </c:pt>
                <c:pt idx="233">
                  <c:v>38.423999999999999</c:v>
                </c:pt>
                <c:pt idx="234">
                  <c:v>40.094999999999999</c:v>
                </c:pt>
                <c:pt idx="235">
                  <c:v>42.235999999999997</c:v>
                </c:pt>
                <c:pt idx="236">
                  <c:v>44.991</c:v>
                </c:pt>
                <c:pt idx="237">
                  <c:v>48.514000000000003</c:v>
                </c:pt>
                <c:pt idx="238">
                  <c:v>52.957999999999998</c:v>
                </c:pt>
                <c:pt idx="239">
                  <c:v>58.482999999999997</c:v>
                </c:pt>
                <c:pt idx="240">
                  <c:v>65.256</c:v>
                </c:pt>
                <c:pt idx="241">
                  <c:v>73.459999999999994</c:v>
                </c:pt>
                <c:pt idx="242">
                  <c:v>83.296000000000006</c:v>
                </c:pt>
                <c:pt idx="243">
                  <c:v>94.944000000000003</c:v>
                </c:pt>
                <c:pt idx="244">
                  <c:v>108.39700000000001</c:v>
                </c:pt>
                <c:pt idx="245">
                  <c:v>123.123</c:v>
                </c:pt>
                <c:pt idx="246">
                  <c:v>137.67599999999999</c:v>
                </c:pt>
                <c:pt idx="247">
                  <c:v>149.71199999999999</c:v>
                </c:pt>
                <c:pt idx="248">
                  <c:v>156.864</c:v>
                </c:pt>
                <c:pt idx="249">
                  <c:v>157.97499999999999</c:v>
                </c:pt>
                <c:pt idx="250">
                  <c:v>153.499</c:v>
                </c:pt>
                <c:pt idx="251">
                  <c:v>144.76300000000001</c:v>
                </c:pt>
                <c:pt idx="252">
                  <c:v>133.30500000000001</c:v>
                </c:pt>
                <c:pt idx="253">
                  <c:v>120.461</c:v>
                </c:pt>
                <c:pt idx="254">
                  <c:v>107.328</c:v>
                </c:pt>
                <c:pt idx="255">
                  <c:v>94.771000000000001</c:v>
                </c:pt>
                <c:pt idx="256">
                  <c:v>83.415000000000006</c:v>
                </c:pt>
                <c:pt idx="257">
                  <c:v>73.623000000000005</c:v>
                </c:pt>
                <c:pt idx="258">
                  <c:v>65.510000000000005</c:v>
                </c:pt>
                <c:pt idx="259">
                  <c:v>58.991</c:v>
                </c:pt>
                <c:pt idx="260">
                  <c:v>53.865000000000002</c:v>
                </c:pt>
                <c:pt idx="261">
                  <c:v>49.878</c:v>
                </c:pt>
                <c:pt idx="262">
                  <c:v>46.774999999999999</c:v>
                </c:pt>
                <c:pt idx="263">
                  <c:v>44.33</c:v>
                </c:pt>
                <c:pt idx="264">
                  <c:v>42.363999999999997</c:v>
                </c:pt>
                <c:pt idx="265">
                  <c:v>40.753999999999998</c:v>
                </c:pt>
                <c:pt idx="266">
                  <c:v>39.430999999999997</c:v>
                </c:pt>
                <c:pt idx="267">
                  <c:v>38.372</c:v>
                </c:pt>
                <c:pt idx="268">
                  <c:v>37.579000000000001</c:v>
                </c:pt>
                <c:pt idx="269">
                  <c:v>37.07</c:v>
                </c:pt>
                <c:pt idx="270">
                  <c:v>36.856999999999999</c:v>
                </c:pt>
                <c:pt idx="271">
                  <c:v>36.942</c:v>
                </c:pt>
                <c:pt idx="272">
                  <c:v>37.314</c:v>
                </c:pt>
                <c:pt idx="273">
                  <c:v>37.951999999999998</c:v>
                </c:pt>
                <c:pt idx="274">
                  <c:v>38.841999999999999</c:v>
                </c:pt>
                <c:pt idx="275">
                  <c:v>39.978999999999999</c:v>
                </c:pt>
                <c:pt idx="276">
                  <c:v>41.39</c:v>
                </c:pt>
                <c:pt idx="277">
                  <c:v>43.134999999999998</c:v>
                </c:pt>
                <c:pt idx="278">
                  <c:v>45.307000000000002</c:v>
                </c:pt>
                <c:pt idx="279">
                  <c:v>48.027000000000001</c:v>
                </c:pt>
                <c:pt idx="280">
                  <c:v>51.44</c:v>
                </c:pt>
                <c:pt idx="281">
                  <c:v>55.701999999999998</c:v>
                </c:pt>
                <c:pt idx="282">
                  <c:v>60.972999999999999</c:v>
                </c:pt>
                <c:pt idx="283">
                  <c:v>67.406999999999996</c:v>
                </c:pt>
                <c:pt idx="284">
                  <c:v>75.132000000000005</c:v>
                </c:pt>
                <c:pt idx="285">
                  <c:v>84.221999999999994</c:v>
                </c:pt>
                <c:pt idx="286">
                  <c:v>94.635000000000005</c:v>
                </c:pt>
                <c:pt idx="287">
                  <c:v>106.108</c:v>
                </c:pt>
                <c:pt idx="288">
                  <c:v>118.018</c:v>
                </c:pt>
                <c:pt idx="289">
                  <c:v>129.27699999999999</c:v>
                </c:pt>
                <c:pt idx="290">
                  <c:v>138.44200000000001</c:v>
                </c:pt>
                <c:pt idx="291">
                  <c:v>144.125</c:v>
                </c:pt>
                <c:pt idx="292">
                  <c:v>145.47900000000001</c:v>
                </c:pt>
                <c:pt idx="293">
                  <c:v>142.52500000000001</c:v>
                </c:pt>
                <c:pt idx="294">
                  <c:v>135.90700000000001</c:v>
                </c:pt>
                <c:pt idx="295">
                  <c:v>126.657</c:v>
                </c:pt>
                <c:pt idx="296">
                  <c:v>115.886</c:v>
                </c:pt>
                <c:pt idx="297">
                  <c:v>104.619</c:v>
                </c:pt>
                <c:pt idx="298">
                  <c:v>93.688000000000002</c:v>
                </c:pt>
                <c:pt idx="299">
                  <c:v>83.677000000000007</c:v>
                </c:pt>
              </c:numCache>
            </c:numRef>
          </c:yVal>
          <c:smooth val="0"/>
        </c:ser>
        <c:ser>
          <c:idx val="3"/>
          <c:order val="2"/>
          <c:tx>
            <c:v>Experiment</c:v>
          </c:tx>
          <c:spPr>
            <a:ln w="19050" cap="rnd">
              <a:noFill/>
              <a:round/>
            </a:ln>
            <a:effectLst/>
          </c:spPr>
          <c:marker>
            <c:symbol val="square"/>
            <c:size val="5"/>
            <c:spPr>
              <a:solidFill>
                <a:srgbClr val="FF0000"/>
              </a:solidFill>
              <a:ln w="19050">
                <a:solidFill>
                  <a:srgbClr val="FF0000"/>
                </a:solidFill>
              </a:ln>
              <a:effectLst/>
            </c:spPr>
          </c:marker>
          <c:xVal>
            <c:numRef>
              <c:f>AlphaLowGFSSP!$F$5:$F$93</c:f>
              <c:numCache>
                <c:formatCode>General</c:formatCode>
                <c:ptCount val="89"/>
                <c:pt idx="0">
                  <c:v>0</c:v>
                </c:pt>
                <c:pt idx="1">
                  <c:v>5.47179E-2</c:v>
                </c:pt>
                <c:pt idx="2">
                  <c:v>9.7742599999999999E-2</c:v>
                </c:pt>
                <c:pt idx="3">
                  <c:v>0.152501</c:v>
                </c:pt>
                <c:pt idx="4">
                  <c:v>0.19552600000000001</c:v>
                </c:pt>
                <c:pt idx="5">
                  <c:v>0.22877</c:v>
                </c:pt>
                <c:pt idx="6">
                  <c:v>0.25027500000000003</c:v>
                </c:pt>
                <c:pt idx="7">
                  <c:v>0.281532</c:v>
                </c:pt>
                <c:pt idx="8">
                  <c:v>0.29908499999999999</c:v>
                </c:pt>
                <c:pt idx="9">
                  <c:v>0.30879200000000001</c:v>
                </c:pt>
                <c:pt idx="10">
                  <c:v>0.31455899999999998</c:v>
                </c:pt>
                <c:pt idx="11">
                  <c:v>0.31642300000000001</c:v>
                </c:pt>
                <c:pt idx="12">
                  <c:v>0.318305</c:v>
                </c:pt>
                <c:pt idx="13">
                  <c:v>0.32015300000000002</c:v>
                </c:pt>
                <c:pt idx="14">
                  <c:v>0.320077</c:v>
                </c:pt>
                <c:pt idx="15">
                  <c:v>0.321961</c:v>
                </c:pt>
                <c:pt idx="16">
                  <c:v>0.323828</c:v>
                </c:pt>
                <c:pt idx="17">
                  <c:v>0.32765499999999997</c:v>
                </c:pt>
                <c:pt idx="18">
                  <c:v>0.32757799999999998</c:v>
                </c:pt>
                <c:pt idx="19">
                  <c:v>0.32947300000000002</c:v>
                </c:pt>
                <c:pt idx="20">
                  <c:v>0.33343</c:v>
                </c:pt>
                <c:pt idx="21">
                  <c:v>0.33347300000000002</c:v>
                </c:pt>
                <c:pt idx="22">
                  <c:v>0.33745599999999998</c:v>
                </c:pt>
                <c:pt idx="23">
                  <c:v>0.33948299999999998</c:v>
                </c:pt>
                <c:pt idx="24">
                  <c:v>0.34147699999999997</c:v>
                </c:pt>
                <c:pt idx="25">
                  <c:v>0.34155099999999999</c:v>
                </c:pt>
                <c:pt idx="26">
                  <c:v>0.34165299999999998</c:v>
                </c:pt>
                <c:pt idx="27">
                  <c:v>0.34764</c:v>
                </c:pt>
                <c:pt idx="28">
                  <c:v>0.347719</c:v>
                </c:pt>
                <c:pt idx="29">
                  <c:v>0.35170699999999999</c:v>
                </c:pt>
                <c:pt idx="30">
                  <c:v>0.35963899999999999</c:v>
                </c:pt>
                <c:pt idx="31">
                  <c:v>0.36555399999999999</c:v>
                </c:pt>
                <c:pt idx="32">
                  <c:v>0.38125100000000001</c:v>
                </c:pt>
                <c:pt idx="33">
                  <c:v>0.40082499999999999</c:v>
                </c:pt>
                <c:pt idx="34">
                  <c:v>0.430176</c:v>
                </c:pt>
                <c:pt idx="35">
                  <c:v>0.47512300000000002</c:v>
                </c:pt>
                <c:pt idx="36">
                  <c:v>0.49658400000000003</c:v>
                </c:pt>
                <c:pt idx="37">
                  <c:v>0.50823700000000005</c:v>
                </c:pt>
                <c:pt idx="38">
                  <c:v>0.51598299999999997</c:v>
                </c:pt>
                <c:pt idx="39">
                  <c:v>0.51982300000000004</c:v>
                </c:pt>
                <c:pt idx="40">
                  <c:v>0.52562600000000004</c:v>
                </c:pt>
                <c:pt idx="41">
                  <c:v>0.53340299999999996</c:v>
                </c:pt>
                <c:pt idx="42">
                  <c:v>0.54127599999999998</c:v>
                </c:pt>
                <c:pt idx="43">
                  <c:v>0.547207</c:v>
                </c:pt>
                <c:pt idx="44">
                  <c:v>0.55313999999999997</c:v>
                </c:pt>
                <c:pt idx="45">
                  <c:v>0.56101900000000005</c:v>
                </c:pt>
                <c:pt idx="46">
                  <c:v>0.56497399999999998</c:v>
                </c:pt>
                <c:pt idx="47">
                  <c:v>0.58067500000000005</c:v>
                </c:pt>
                <c:pt idx="48">
                  <c:v>0.59831000000000001</c:v>
                </c:pt>
                <c:pt idx="49">
                  <c:v>0.61983500000000002</c:v>
                </c:pt>
                <c:pt idx="50">
                  <c:v>0.64133899999999999</c:v>
                </c:pt>
                <c:pt idx="51">
                  <c:v>0.65891999999999995</c:v>
                </c:pt>
                <c:pt idx="52">
                  <c:v>0.68040400000000001</c:v>
                </c:pt>
                <c:pt idx="53">
                  <c:v>0.68623599999999996</c:v>
                </c:pt>
                <c:pt idx="54">
                  <c:v>0.69986899999999996</c:v>
                </c:pt>
                <c:pt idx="55">
                  <c:v>0.70959899999999998</c:v>
                </c:pt>
                <c:pt idx="56">
                  <c:v>0.72326599999999996</c:v>
                </c:pt>
                <c:pt idx="57">
                  <c:v>0.73503499999999999</c:v>
                </c:pt>
                <c:pt idx="58">
                  <c:v>0.74485699999999999</c:v>
                </c:pt>
                <c:pt idx="59">
                  <c:v>0.76056400000000002</c:v>
                </c:pt>
                <c:pt idx="60">
                  <c:v>0.7782</c:v>
                </c:pt>
                <c:pt idx="61">
                  <c:v>0.80755299999999997</c:v>
                </c:pt>
                <c:pt idx="62">
                  <c:v>0.84273699999999996</c:v>
                </c:pt>
                <c:pt idx="63">
                  <c:v>0.86030499999999999</c:v>
                </c:pt>
                <c:pt idx="64">
                  <c:v>0.87395699999999998</c:v>
                </c:pt>
                <c:pt idx="65">
                  <c:v>0.88957399999999998</c:v>
                </c:pt>
                <c:pt idx="66">
                  <c:v>0.90129300000000001</c:v>
                </c:pt>
                <c:pt idx="67">
                  <c:v>0.924794</c:v>
                </c:pt>
                <c:pt idx="68">
                  <c:v>0.94047199999999997</c:v>
                </c:pt>
                <c:pt idx="69">
                  <c:v>0.96005700000000005</c:v>
                </c:pt>
                <c:pt idx="70">
                  <c:v>0.98745700000000003</c:v>
                </c:pt>
                <c:pt idx="71">
                  <c:v>1.0245899999999999</c:v>
                </c:pt>
                <c:pt idx="72">
                  <c:v>1.0519400000000001</c:v>
                </c:pt>
                <c:pt idx="73">
                  <c:v>1.07734</c:v>
                </c:pt>
                <c:pt idx="74">
                  <c:v>1.10669</c:v>
                </c:pt>
                <c:pt idx="75">
                  <c:v>1.13018</c:v>
                </c:pt>
                <c:pt idx="76">
                  <c:v>1.1575800000000001</c:v>
                </c:pt>
                <c:pt idx="77">
                  <c:v>1.1771400000000001</c:v>
                </c:pt>
                <c:pt idx="78">
                  <c:v>1.21428</c:v>
                </c:pt>
                <c:pt idx="79">
                  <c:v>1.2416400000000001</c:v>
                </c:pt>
                <c:pt idx="80">
                  <c:v>1.26118</c:v>
                </c:pt>
                <c:pt idx="81">
                  <c:v>1.2846599999999999</c:v>
                </c:pt>
                <c:pt idx="82">
                  <c:v>1.31793</c:v>
                </c:pt>
                <c:pt idx="83">
                  <c:v>1.34727</c:v>
                </c:pt>
                <c:pt idx="84">
                  <c:v>1.3746499999999999</c:v>
                </c:pt>
                <c:pt idx="85">
                  <c:v>1.4039699999999999</c:v>
                </c:pt>
                <c:pt idx="86">
                  <c:v>1.44112</c:v>
                </c:pt>
                <c:pt idx="87">
                  <c:v>1.47241</c:v>
                </c:pt>
                <c:pt idx="88">
                  <c:v>1.4958899999999999</c:v>
                </c:pt>
              </c:numCache>
            </c:numRef>
          </c:xVal>
          <c:yVal>
            <c:numRef>
              <c:f>AlphaLowGFSSP!$G$5:$G$93</c:f>
              <c:numCache>
                <c:formatCode>General</c:formatCode>
                <c:ptCount val="89"/>
                <c:pt idx="0">
                  <c:v>14.7</c:v>
                </c:pt>
                <c:pt idx="1">
                  <c:v>14.848660000000001</c:v>
                </c:pt>
                <c:pt idx="2">
                  <c:v>14.875220000000001</c:v>
                </c:pt>
                <c:pt idx="3">
                  <c:v>14.90902</c:v>
                </c:pt>
                <c:pt idx="4">
                  <c:v>14.93558</c:v>
                </c:pt>
                <c:pt idx="5">
                  <c:v>15.88203</c:v>
                </c:pt>
                <c:pt idx="6">
                  <c:v>18.673100000000002</c:v>
                </c:pt>
                <c:pt idx="7">
                  <c:v>30.729489999999998</c:v>
                </c:pt>
                <c:pt idx="8">
                  <c:v>48.332999999999998</c:v>
                </c:pt>
                <c:pt idx="9">
                  <c:v>74.265039999999999</c:v>
                </c:pt>
                <c:pt idx="10">
                  <c:v>110.37988</c:v>
                </c:pt>
                <c:pt idx="11">
                  <c:v>143.71451999999999</c:v>
                </c:pt>
                <c:pt idx="12">
                  <c:v>170.56765999999999</c:v>
                </c:pt>
                <c:pt idx="13">
                  <c:v>209.45787000000001</c:v>
                </c:pt>
                <c:pt idx="14">
                  <c:v>237.23572999999999</c:v>
                </c:pt>
                <c:pt idx="15">
                  <c:v>263.16293000000002</c:v>
                </c:pt>
                <c:pt idx="16">
                  <c:v>295.57166000000001</c:v>
                </c:pt>
                <c:pt idx="17">
                  <c:v>326.12973</c:v>
                </c:pt>
                <c:pt idx="18">
                  <c:v>353.90759000000003</c:v>
                </c:pt>
                <c:pt idx="19">
                  <c:v>376.13107000000002</c:v>
                </c:pt>
                <c:pt idx="20">
                  <c:v>359.46677</c:v>
                </c:pt>
                <c:pt idx="21">
                  <c:v>343.72597999999999</c:v>
                </c:pt>
                <c:pt idx="22">
                  <c:v>317.80239999999998</c:v>
                </c:pt>
                <c:pt idx="23">
                  <c:v>291.87759</c:v>
                </c:pt>
                <c:pt idx="24">
                  <c:v>277.98987</c:v>
                </c:pt>
                <c:pt idx="25">
                  <c:v>251.13793999999999</c:v>
                </c:pt>
                <c:pt idx="26">
                  <c:v>214.10079999999999</c:v>
                </c:pt>
                <c:pt idx="27">
                  <c:v>170.58577</c:v>
                </c:pt>
                <c:pt idx="28">
                  <c:v>141.88197</c:v>
                </c:pt>
                <c:pt idx="29">
                  <c:v>114.10653000000001</c:v>
                </c:pt>
                <c:pt idx="30">
                  <c:v>74.296419999999998</c:v>
                </c:pt>
                <c:pt idx="31">
                  <c:v>56.7074</c:v>
                </c:pt>
                <c:pt idx="32">
                  <c:v>38.198480000000004</c:v>
                </c:pt>
                <c:pt idx="33">
                  <c:v>31.729050000000001</c:v>
                </c:pt>
                <c:pt idx="34">
                  <c:v>26.191590000000001</c:v>
                </c:pt>
                <c:pt idx="35">
                  <c:v>38.256430000000002</c:v>
                </c:pt>
                <c:pt idx="36">
                  <c:v>56.78828</c:v>
                </c:pt>
                <c:pt idx="37">
                  <c:v>86.425250000000005</c:v>
                </c:pt>
                <c:pt idx="38">
                  <c:v>114.20793999999999</c:v>
                </c:pt>
                <c:pt idx="39">
                  <c:v>140.13634999999999</c:v>
                </c:pt>
                <c:pt idx="40">
                  <c:v>163.28818999999999</c:v>
                </c:pt>
                <c:pt idx="41">
                  <c:v>179.95973000000001</c:v>
                </c:pt>
                <c:pt idx="42">
                  <c:v>161.446</c:v>
                </c:pt>
                <c:pt idx="43">
                  <c:v>138.30139</c:v>
                </c:pt>
                <c:pt idx="44">
                  <c:v>114.23087</c:v>
                </c:pt>
                <c:pt idx="45">
                  <c:v>93.865269999999995</c:v>
                </c:pt>
                <c:pt idx="46">
                  <c:v>78.126890000000003</c:v>
                </c:pt>
                <c:pt idx="47">
                  <c:v>57.766120000000001</c:v>
                </c:pt>
                <c:pt idx="48">
                  <c:v>45.739910000000002</c:v>
                </c:pt>
                <c:pt idx="49">
                  <c:v>41.123550000000002</c:v>
                </c:pt>
                <c:pt idx="50">
                  <c:v>43.914619999999999</c:v>
                </c:pt>
                <c:pt idx="51">
                  <c:v>51.332909999999998</c:v>
                </c:pt>
                <c:pt idx="52">
                  <c:v>61.531399999999998</c:v>
                </c:pt>
                <c:pt idx="53">
                  <c:v>74.498019999999997</c:v>
                </c:pt>
                <c:pt idx="54">
                  <c:v>94.876909999999995</c:v>
                </c:pt>
                <c:pt idx="55">
                  <c:v>112.47559</c:v>
                </c:pt>
                <c:pt idx="56">
                  <c:v>120.81740000000001</c:v>
                </c:pt>
                <c:pt idx="57">
                  <c:v>107.86163999999999</c:v>
                </c:pt>
                <c:pt idx="58">
                  <c:v>92.126890000000003</c:v>
                </c:pt>
                <c:pt idx="59">
                  <c:v>69.914259999999999</c:v>
                </c:pt>
                <c:pt idx="60">
                  <c:v>56.962119999999999</c:v>
                </c:pt>
                <c:pt idx="61">
                  <c:v>50.498730000000002</c:v>
                </c:pt>
                <c:pt idx="62">
                  <c:v>57.001959999999997</c:v>
                </c:pt>
                <c:pt idx="63">
                  <c:v>69.049899999999994</c:v>
                </c:pt>
                <c:pt idx="64">
                  <c:v>82.947280000000006</c:v>
                </c:pt>
                <c:pt idx="65">
                  <c:v>93.142150000000001</c:v>
                </c:pt>
                <c:pt idx="66">
                  <c:v>98.70496</c:v>
                </c:pt>
                <c:pt idx="67">
                  <c:v>86.682379999999995</c:v>
                </c:pt>
                <c:pt idx="68">
                  <c:v>74.654970000000006</c:v>
                </c:pt>
                <c:pt idx="69">
                  <c:v>64.481819999999999</c:v>
                </c:pt>
                <c:pt idx="70">
                  <c:v>57.091290000000001</c:v>
                </c:pt>
                <c:pt idx="71">
                  <c:v>66.373519999999999</c:v>
                </c:pt>
                <c:pt idx="72">
                  <c:v>78.427490000000006</c:v>
                </c:pt>
                <c:pt idx="73">
                  <c:v>84.924679999999995</c:v>
                </c:pt>
                <c:pt idx="74">
                  <c:v>80.313149999999993</c:v>
                </c:pt>
                <c:pt idx="75">
                  <c:v>71.068349999999995</c:v>
                </c:pt>
                <c:pt idx="76">
                  <c:v>63.677819999999997</c:v>
                </c:pt>
                <c:pt idx="77">
                  <c:v>62.763959999999997</c:v>
                </c:pt>
                <c:pt idx="78">
                  <c:v>71.120260000000002</c:v>
                </c:pt>
                <c:pt idx="79">
                  <c:v>77.618660000000006</c:v>
                </c:pt>
                <c:pt idx="80">
                  <c:v>81.334450000000004</c:v>
                </c:pt>
                <c:pt idx="81">
                  <c:v>76.719290000000001</c:v>
                </c:pt>
                <c:pt idx="82">
                  <c:v>71.184240000000003</c:v>
                </c:pt>
                <c:pt idx="83">
                  <c:v>68.42456</c:v>
                </c:pt>
                <c:pt idx="84">
                  <c:v>68.441469999999995</c:v>
                </c:pt>
                <c:pt idx="85">
                  <c:v>73.089219999999997</c:v>
                </c:pt>
                <c:pt idx="86">
                  <c:v>75.889939999999996</c:v>
                </c:pt>
                <c:pt idx="87">
                  <c:v>74.983320000000006</c:v>
                </c:pt>
                <c:pt idx="88">
                  <c:v>72.220020000000005</c:v>
                </c:pt>
              </c:numCache>
            </c:numRef>
          </c:yVal>
          <c:smooth val="0"/>
        </c:ser>
        <c:dLbls>
          <c:showLegendKey val="0"/>
          <c:showVal val="0"/>
          <c:showCatName val="0"/>
          <c:showSerName val="0"/>
          <c:showPercent val="0"/>
          <c:showBubbleSize val="0"/>
        </c:dLbls>
        <c:axId val="192739656"/>
        <c:axId val="192740048"/>
      </c:scatterChart>
      <c:valAx>
        <c:axId val="192739656"/>
        <c:scaling>
          <c:orientation val="minMax"/>
          <c:max val="1.5"/>
          <c:min val="0"/>
        </c:scaling>
        <c:delete val="0"/>
        <c:axPos val="b"/>
        <c:title>
          <c:tx>
            <c:rich>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r>
                  <a:rPr lang="en-US" sz="1800"/>
                  <a:t>Time(s)</a:t>
                </a:r>
              </a:p>
            </c:rich>
          </c:tx>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92740048"/>
        <c:crosses val="autoZero"/>
        <c:crossBetween val="midCat"/>
        <c:majorUnit val="0.25"/>
      </c:valAx>
      <c:valAx>
        <c:axId val="192740048"/>
        <c:scaling>
          <c:orientation val="minMax"/>
        </c:scaling>
        <c:delete val="0"/>
        <c:axPos val="l"/>
        <c:title>
          <c:tx>
            <c:rich>
              <a:bodyPr rot="-54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r>
                  <a:rPr lang="en-US" sz="1800" b="1"/>
                  <a:t>Pressure at dead end (psi)</a:t>
                </a:r>
              </a:p>
            </c:rich>
          </c:tx>
          <c:layout>
            <c:manualLayout>
              <c:xMode val="edge"/>
              <c:yMode val="edge"/>
              <c:x val="2.5553905564748652E-2"/>
              <c:y val="4.953136522587244E-2"/>
            </c:manualLayout>
          </c:layout>
          <c:overlay val="0"/>
          <c:spPr>
            <a:noFill/>
            <a:ln>
              <a:noFill/>
            </a:ln>
            <a:effectLst/>
          </c:spPr>
          <c:txPr>
            <a:bodyPr rot="-54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92739656"/>
        <c:crosses val="autoZero"/>
        <c:crossBetween val="midCat"/>
      </c:valAx>
      <c:spPr>
        <a:noFill/>
        <a:ln>
          <a:solidFill>
            <a:schemeClr val="tx1"/>
          </a:solidFill>
        </a:ln>
        <a:effectLst/>
      </c:spPr>
    </c:plotArea>
    <c:legend>
      <c:legendPos val="r"/>
      <c:layout>
        <c:manualLayout>
          <c:xMode val="edge"/>
          <c:yMode val="edge"/>
          <c:x val="0.67778456171357138"/>
          <c:y val="0.12737676260324207"/>
          <c:w val="0.20929890975166571"/>
          <c:h val="0.23322565844660825"/>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t>Effect of Unsteady Friction Factor and Structural </a:t>
            </a:r>
            <a:r>
              <a:rPr lang="en-US" sz="2000" b="1" dirty="0" smtClean="0"/>
              <a:t>Deformation (P</a:t>
            </a:r>
            <a:r>
              <a:rPr lang="en-US" sz="2000" b="1" baseline="-25000" dirty="0" smtClean="0"/>
              <a:t>R</a:t>
            </a:r>
            <a:r>
              <a:rPr lang="en-US" sz="2000" b="1" baseline="0" dirty="0" smtClean="0"/>
              <a:t> = 5, </a:t>
            </a:r>
            <a:r>
              <a:rPr lang="el-GR" sz="2000" b="1" baseline="0" dirty="0" smtClean="0"/>
              <a:t>α</a:t>
            </a:r>
            <a:r>
              <a:rPr lang="en-US" sz="2000" b="1" baseline="0" dirty="0" smtClean="0"/>
              <a:t> = 0.058)</a:t>
            </a:r>
            <a:endParaRPr lang="en-US" sz="2000" b="1" dirty="0"/>
          </a:p>
        </c:rich>
      </c:tx>
      <c:layout>
        <c:manualLayout>
          <c:xMode val="edge"/>
          <c:yMode val="edge"/>
          <c:x val="0.17774996143154023"/>
          <c:y val="5.8158272969062605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1244267322092781"/>
          <c:y val="3.5657974530018191E-2"/>
          <c:w val="0.81951025618532225"/>
          <c:h val="0.85492424423296387"/>
        </c:manualLayout>
      </c:layout>
      <c:scatterChart>
        <c:scatterStyle val="lineMarker"/>
        <c:varyColors val="0"/>
        <c:ser>
          <c:idx val="0"/>
          <c:order val="0"/>
          <c:tx>
            <c:strRef>
              <c:f>newComparison_comb!$B$4</c:f>
              <c:strCache>
                <c:ptCount val="1"/>
                <c:pt idx="0">
                  <c:v>Rigid_steadyFric</c:v>
                </c:pt>
              </c:strCache>
            </c:strRef>
          </c:tx>
          <c:spPr>
            <a:ln w="19050" cap="rnd">
              <a:solidFill>
                <a:schemeClr val="tx1"/>
              </a:solidFill>
              <a:round/>
            </a:ln>
            <a:effectLst/>
          </c:spPr>
          <c:marker>
            <c:symbol val="none"/>
          </c:marker>
          <c:xVal>
            <c:numRef>
              <c:f>newComparison_comb!$A$5:$A$305</c:f>
              <c:numCache>
                <c:formatCode>General</c:formatCode>
                <c:ptCount val="301"/>
                <c:pt idx="0">
                  <c:v>5.0000000000000001E-3</c:v>
                </c:pt>
                <c:pt idx="1">
                  <c:v>0.01</c:v>
                </c:pt>
                <c:pt idx="2">
                  <c:v>1.4999999999999999E-2</c:v>
                </c:pt>
                <c:pt idx="3">
                  <c:v>0.02</c:v>
                </c:pt>
                <c:pt idx="4">
                  <c:v>2.5000000000000001E-2</c:v>
                </c:pt>
                <c:pt idx="5">
                  <c:v>0.03</c:v>
                </c:pt>
                <c:pt idx="6">
                  <c:v>3.5000000000000003E-2</c:v>
                </c:pt>
                <c:pt idx="7">
                  <c:v>0.04</c:v>
                </c:pt>
                <c:pt idx="8">
                  <c:v>4.4999999999999998E-2</c:v>
                </c:pt>
                <c:pt idx="9">
                  <c:v>0.05</c:v>
                </c:pt>
                <c:pt idx="10">
                  <c:v>5.5E-2</c:v>
                </c:pt>
                <c:pt idx="11">
                  <c:v>0.06</c:v>
                </c:pt>
                <c:pt idx="12">
                  <c:v>6.5000000000000002E-2</c:v>
                </c:pt>
                <c:pt idx="13">
                  <c:v>7.0000000000000007E-2</c:v>
                </c:pt>
                <c:pt idx="14">
                  <c:v>7.4999999999999997E-2</c:v>
                </c:pt>
                <c:pt idx="15">
                  <c:v>0.08</c:v>
                </c:pt>
                <c:pt idx="16">
                  <c:v>8.5000000000000006E-2</c:v>
                </c:pt>
                <c:pt idx="17">
                  <c:v>0.09</c:v>
                </c:pt>
                <c:pt idx="18">
                  <c:v>9.5000000000000001E-2</c:v>
                </c:pt>
                <c:pt idx="19">
                  <c:v>0.1</c:v>
                </c:pt>
                <c:pt idx="20">
                  <c:v>0.105</c:v>
                </c:pt>
                <c:pt idx="21">
                  <c:v>0.11</c:v>
                </c:pt>
                <c:pt idx="22">
                  <c:v>0.115</c:v>
                </c:pt>
                <c:pt idx="23">
                  <c:v>0.12</c:v>
                </c:pt>
                <c:pt idx="24">
                  <c:v>0.125</c:v>
                </c:pt>
                <c:pt idx="25">
                  <c:v>0.13</c:v>
                </c:pt>
                <c:pt idx="26">
                  <c:v>0.13500000000000001</c:v>
                </c:pt>
                <c:pt idx="27">
                  <c:v>0.14000000000000001</c:v>
                </c:pt>
                <c:pt idx="28">
                  <c:v>0.14499999999999999</c:v>
                </c:pt>
                <c:pt idx="29">
                  <c:v>0.15</c:v>
                </c:pt>
                <c:pt idx="30">
                  <c:v>0.155</c:v>
                </c:pt>
                <c:pt idx="31">
                  <c:v>0.16</c:v>
                </c:pt>
                <c:pt idx="32">
                  <c:v>0.16500000000000001</c:v>
                </c:pt>
                <c:pt idx="33">
                  <c:v>0.17</c:v>
                </c:pt>
                <c:pt idx="34">
                  <c:v>0.17499999999999999</c:v>
                </c:pt>
                <c:pt idx="35">
                  <c:v>0.18</c:v>
                </c:pt>
                <c:pt idx="36">
                  <c:v>0.185</c:v>
                </c:pt>
                <c:pt idx="37">
                  <c:v>0.19</c:v>
                </c:pt>
                <c:pt idx="38">
                  <c:v>0.19500000000000001</c:v>
                </c:pt>
                <c:pt idx="39">
                  <c:v>0.2</c:v>
                </c:pt>
                <c:pt idx="40">
                  <c:v>0.20499999999999999</c:v>
                </c:pt>
                <c:pt idx="41">
                  <c:v>0.21</c:v>
                </c:pt>
                <c:pt idx="42">
                  <c:v>0.215</c:v>
                </c:pt>
                <c:pt idx="43">
                  <c:v>0.22</c:v>
                </c:pt>
                <c:pt idx="44">
                  <c:v>0.22500000000000001</c:v>
                </c:pt>
                <c:pt idx="45">
                  <c:v>0.23</c:v>
                </c:pt>
                <c:pt idx="46">
                  <c:v>0.23499999999999999</c:v>
                </c:pt>
                <c:pt idx="47">
                  <c:v>0.24</c:v>
                </c:pt>
                <c:pt idx="48">
                  <c:v>0.245</c:v>
                </c:pt>
                <c:pt idx="49">
                  <c:v>0.25</c:v>
                </c:pt>
                <c:pt idx="50">
                  <c:v>0.255</c:v>
                </c:pt>
                <c:pt idx="51">
                  <c:v>0.26</c:v>
                </c:pt>
                <c:pt idx="52">
                  <c:v>0.26500000000000001</c:v>
                </c:pt>
                <c:pt idx="53">
                  <c:v>0.27</c:v>
                </c:pt>
                <c:pt idx="54">
                  <c:v>0.27500000000000002</c:v>
                </c:pt>
                <c:pt idx="55">
                  <c:v>0.28000000000000003</c:v>
                </c:pt>
                <c:pt idx="56">
                  <c:v>0.28499999999999998</c:v>
                </c:pt>
                <c:pt idx="57">
                  <c:v>0.28999999999999998</c:v>
                </c:pt>
                <c:pt idx="58">
                  <c:v>0.29499999999999998</c:v>
                </c:pt>
                <c:pt idx="59">
                  <c:v>0.3</c:v>
                </c:pt>
                <c:pt idx="60">
                  <c:v>0.30499999999999999</c:v>
                </c:pt>
                <c:pt idx="61">
                  <c:v>0.31</c:v>
                </c:pt>
                <c:pt idx="62">
                  <c:v>0.315</c:v>
                </c:pt>
                <c:pt idx="63">
                  <c:v>0.32</c:v>
                </c:pt>
                <c:pt idx="64">
                  <c:v>0.32500000000000001</c:v>
                </c:pt>
                <c:pt idx="65">
                  <c:v>0.33</c:v>
                </c:pt>
                <c:pt idx="66">
                  <c:v>0.33500000000000002</c:v>
                </c:pt>
                <c:pt idx="67">
                  <c:v>0.34</c:v>
                </c:pt>
                <c:pt idx="68">
                  <c:v>0.34499999999999997</c:v>
                </c:pt>
                <c:pt idx="69">
                  <c:v>0.35</c:v>
                </c:pt>
                <c:pt idx="70">
                  <c:v>0.35499999999999998</c:v>
                </c:pt>
                <c:pt idx="71">
                  <c:v>0.36</c:v>
                </c:pt>
                <c:pt idx="72">
                  <c:v>0.36499999999999999</c:v>
                </c:pt>
                <c:pt idx="73">
                  <c:v>0.37</c:v>
                </c:pt>
                <c:pt idx="74">
                  <c:v>0.375</c:v>
                </c:pt>
                <c:pt idx="75">
                  <c:v>0.38</c:v>
                </c:pt>
                <c:pt idx="76">
                  <c:v>0.38500000000000001</c:v>
                </c:pt>
                <c:pt idx="77">
                  <c:v>0.39</c:v>
                </c:pt>
                <c:pt idx="78">
                  <c:v>0.39500000000000002</c:v>
                </c:pt>
                <c:pt idx="79">
                  <c:v>0.4</c:v>
                </c:pt>
                <c:pt idx="80">
                  <c:v>0.40500000000000003</c:v>
                </c:pt>
                <c:pt idx="81">
                  <c:v>0.41</c:v>
                </c:pt>
                <c:pt idx="82">
                  <c:v>0.41499999999999998</c:v>
                </c:pt>
                <c:pt idx="83">
                  <c:v>0.42</c:v>
                </c:pt>
                <c:pt idx="84">
                  <c:v>0.42499999999999999</c:v>
                </c:pt>
                <c:pt idx="85">
                  <c:v>0.43</c:v>
                </c:pt>
                <c:pt idx="86">
                  <c:v>0.435</c:v>
                </c:pt>
                <c:pt idx="87">
                  <c:v>0.44</c:v>
                </c:pt>
                <c:pt idx="88">
                  <c:v>0.44500000000000001</c:v>
                </c:pt>
                <c:pt idx="89">
                  <c:v>0.45</c:v>
                </c:pt>
                <c:pt idx="90">
                  <c:v>0.45500000000000002</c:v>
                </c:pt>
                <c:pt idx="91">
                  <c:v>0.46</c:v>
                </c:pt>
                <c:pt idx="92">
                  <c:v>0.46500000000000002</c:v>
                </c:pt>
                <c:pt idx="93">
                  <c:v>0.47</c:v>
                </c:pt>
                <c:pt idx="94">
                  <c:v>0.47499999999999998</c:v>
                </c:pt>
                <c:pt idx="95">
                  <c:v>0.48</c:v>
                </c:pt>
                <c:pt idx="96">
                  <c:v>0.48499999999999999</c:v>
                </c:pt>
                <c:pt idx="97">
                  <c:v>0.49</c:v>
                </c:pt>
                <c:pt idx="98">
                  <c:v>0.495</c:v>
                </c:pt>
                <c:pt idx="99">
                  <c:v>0.5</c:v>
                </c:pt>
                <c:pt idx="100">
                  <c:v>0.505</c:v>
                </c:pt>
                <c:pt idx="101">
                  <c:v>0.51</c:v>
                </c:pt>
                <c:pt idx="102">
                  <c:v>0.51500000000000001</c:v>
                </c:pt>
                <c:pt idx="103">
                  <c:v>0.52</c:v>
                </c:pt>
                <c:pt idx="104">
                  <c:v>0.52500000000000002</c:v>
                </c:pt>
                <c:pt idx="105">
                  <c:v>0.53</c:v>
                </c:pt>
                <c:pt idx="106">
                  <c:v>0.53500000000000003</c:v>
                </c:pt>
                <c:pt idx="107">
                  <c:v>0.54</c:v>
                </c:pt>
                <c:pt idx="108">
                  <c:v>0.54500000000000004</c:v>
                </c:pt>
                <c:pt idx="109">
                  <c:v>0.55000000000000004</c:v>
                </c:pt>
                <c:pt idx="110">
                  <c:v>0.55500000000000005</c:v>
                </c:pt>
                <c:pt idx="111">
                  <c:v>0.56000000000000005</c:v>
                </c:pt>
                <c:pt idx="112">
                  <c:v>0.56499999999999995</c:v>
                </c:pt>
                <c:pt idx="113">
                  <c:v>0.56999999999999995</c:v>
                </c:pt>
                <c:pt idx="114">
                  <c:v>0.57499999999999996</c:v>
                </c:pt>
                <c:pt idx="115">
                  <c:v>0.57999999999999996</c:v>
                </c:pt>
                <c:pt idx="116">
                  <c:v>0.58499999999999996</c:v>
                </c:pt>
                <c:pt idx="117">
                  <c:v>0.59</c:v>
                </c:pt>
                <c:pt idx="118">
                  <c:v>0.59499999999999997</c:v>
                </c:pt>
                <c:pt idx="119">
                  <c:v>0.6</c:v>
                </c:pt>
                <c:pt idx="120">
                  <c:v>0.60499999999999998</c:v>
                </c:pt>
                <c:pt idx="121">
                  <c:v>0.61</c:v>
                </c:pt>
                <c:pt idx="122">
                  <c:v>0.61499999999999999</c:v>
                </c:pt>
                <c:pt idx="123">
                  <c:v>0.62</c:v>
                </c:pt>
                <c:pt idx="124">
                  <c:v>0.625</c:v>
                </c:pt>
                <c:pt idx="125">
                  <c:v>0.63</c:v>
                </c:pt>
                <c:pt idx="126">
                  <c:v>0.63500000000000001</c:v>
                </c:pt>
                <c:pt idx="127">
                  <c:v>0.64</c:v>
                </c:pt>
                <c:pt idx="128">
                  <c:v>0.64500000000000002</c:v>
                </c:pt>
                <c:pt idx="129">
                  <c:v>0.65</c:v>
                </c:pt>
                <c:pt idx="130">
                  <c:v>0.65500000000000003</c:v>
                </c:pt>
                <c:pt idx="131">
                  <c:v>0.66</c:v>
                </c:pt>
                <c:pt idx="132">
                  <c:v>0.66500000000000004</c:v>
                </c:pt>
                <c:pt idx="133">
                  <c:v>0.67</c:v>
                </c:pt>
                <c:pt idx="134">
                  <c:v>0.67500000000000004</c:v>
                </c:pt>
                <c:pt idx="135">
                  <c:v>0.68</c:v>
                </c:pt>
                <c:pt idx="136">
                  <c:v>0.68500000000000005</c:v>
                </c:pt>
                <c:pt idx="137">
                  <c:v>0.69</c:v>
                </c:pt>
                <c:pt idx="138">
                  <c:v>0.69499999999999995</c:v>
                </c:pt>
                <c:pt idx="139">
                  <c:v>0.7</c:v>
                </c:pt>
                <c:pt idx="140">
                  <c:v>0.70499999999999996</c:v>
                </c:pt>
                <c:pt idx="141">
                  <c:v>0.71</c:v>
                </c:pt>
                <c:pt idx="142">
                  <c:v>0.71499999999999997</c:v>
                </c:pt>
                <c:pt idx="143">
                  <c:v>0.72</c:v>
                </c:pt>
                <c:pt idx="144">
                  <c:v>0.72499999999999998</c:v>
                </c:pt>
                <c:pt idx="145">
                  <c:v>0.73</c:v>
                </c:pt>
                <c:pt idx="146">
                  <c:v>0.73499999999999999</c:v>
                </c:pt>
                <c:pt idx="147">
                  <c:v>0.74</c:v>
                </c:pt>
                <c:pt idx="148">
                  <c:v>0.745</c:v>
                </c:pt>
                <c:pt idx="149">
                  <c:v>0.75</c:v>
                </c:pt>
                <c:pt idx="150">
                  <c:v>0.755</c:v>
                </c:pt>
                <c:pt idx="151">
                  <c:v>0.76</c:v>
                </c:pt>
                <c:pt idx="152">
                  <c:v>0.76500000000000001</c:v>
                </c:pt>
                <c:pt idx="153">
                  <c:v>0.77</c:v>
                </c:pt>
                <c:pt idx="154">
                  <c:v>0.77500000000000002</c:v>
                </c:pt>
                <c:pt idx="155">
                  <c:v>0.78</c:v>
                </c:pt>
                <c:pt idx="156">
                  <c:v>0.78500000000000003</c:v>
                </c:pt>
                <c:pt idx="157">
                  <c:v>0.79</c:v>
                </c:pt>
                <c:pt idx="158">
                  <c:v>0.79500000000000004</c:v>
                </c:pt>
                <c:pt idx="159">
                  <c:v>0.8</c:v>
                </c:pt>
                <c:pt idx="160">
                  <c:v>0.80500000000000005</c:v>
                </c:pt>
                <c:pt idx="161">
                  <c:v>0.81</c:v>
                </c:pt>
                <c:pt idx="162">
                  <c:v>0.81499999999999995</c:v>
                </c:pt>
                <c:pt idx="163">
                  <c:v>0.82</c:v>
                </c:pt>
                <c:pt idx="164">
                  <c:v>0.82499999999999996</c:v>
                </c:pt>
                <c:pt idx="165">
                  <c:v>0.83</c:v>
                </c:pt>
                <c:pt idx="166">
                  <c:v>0.83499999999999996</c:v>
                </c:pt>
                <c:pt idx="167">
                  <c:v>0.84</c:v>
                </c:pt>
                <c:pt idx="168">
                  <c:v>0.84499999999999997</c:v>
                </c:pt>
                <c:pt idx="169">
                  <c:v>0.85</c:v>
                </c:pt>
                <c:pt idx="170">
                  <c:v>0.85499999999999998</c:v>
                </c:pt>
                <c:pt idx="171">
                  <c:v>0.86</c:v>
                </c:pt>
                <c:pt idx="172">
                  <c:v>0.86499999999999999</c:v>
                </c:pt>
                <c:pt idx="173">
                  <c:v>0.87</c:v>
                </c:pt>
                <c:pt idx="174">
                  <c:v>0.875</c:v>
                </c:pt>
                <c:pt idx="175">
                  <c:v>0.88</c:v>
                </c:pt>
                <c:pt idx="176">
                  <c:v>0.88500000000000001</c:v>
                </c:pt>
                <c:pt idx="177">
                  <c:v>0.89</c:v>
                </c:pt>
                <c:pt idx="178">
                  <c:v>0.89500000000000002</c:v>
                </c:pt>
                <c:pt idx="179">
                  <c:v>0.9</c:v>
                </c:pt>
                <c:pt idx="180">
                  <c:v>0.90500000000000003</c:v>
                </c:pt>
                <c:pt idx="181">
                  <c:v>0.91</c:v>
                </c:pt>
                <c:pt idx="182">
                  <c:v>0.91500000000000004</c:v>
                </c:pt>
                <c:pt idx="183">
                  <c:v>0.92</c:v>
                </c:pt>
                <c:pt idx="184">
                  <c:v>0.92500000000000004</c:v>
                </c:pt>
                <c:pt idx="185">
                  <c:v>0.93</c:v>
                </c:pt>
                <c:pt idx="186">
                  <c:v>0.93500000000000005</c:v>
                </c:pt>
                <c:pt idx="187">
                  <c:v>0.94</c:v>
                </c:pt>
                <c:pt idx="188">
                  <c:v>0.94499999999999995</c:v>
                </c:pt>
                <c:pt idx="189">
                  <c:v>0.95</c:v>
                </c:pt>
                <c:pt idx="190">
                  <c:v>0.95499999999999996</c:v>
                </c:pt>
                <c:pt idx="191">
                  <c:v>0.96</c:v>
                </c:pt>
                <c:pt idx="192">
                  <c:v>0.96499999999999997</c:v>
                </c:pt>
                <c:pt idx="193">
                  <c:v>0.97</c:v>
                </c:pt>
                <c:pt idx="194">
                  <c:v>0.97499999999999998</c:v>
                </c:pt>
                <c:pt idx="195">
                  <c:v>0.98</c:v>
                </c:pt>
                <c:pt idx="196">
                  <c:v>0.98499999999999999</c:v>
                </c:pt>
                <c:pt idx="197">
                  <c:v>0.99</c:v>
                </c:pt>
                <c:pt idx="198">
                  <c:v>0.995</c:v>
                </c:pt>
                <c:pt idx="199">
                  <c:v>1</c:v>
                </c:pt>
                <c:pt idx="200">
                  <c:v>1.0049999999999999</c:v>
                </c:pt>
                <c:pt idx="201">
                  <c:v>1.01</c:v>
                </c:pt>
                <c:pt idx="202">
                  <c:v>1.0149999999999999</c:v>
                </c:pt>
                <c:pt idx="203">
                  <c:v>1.02</c:v>
                </c:pt>
                <c:pt idx="204">
                  <c:v>1.0249999999999999</c:v>
                </c:pt>
                <c:pt idx="205">
                  <c:v>1.03</c:v>
                </c:pt>
                <c:pt idx="206">
                  <c:v>1.0349999999999999</c:v>
                </c:pt>
                <c:pt idx="207">
                  <c:v>1.04</c:v>
                </c:pt>
                <c:pt idx="208">
                  <c:v>1.0449999999999999</c:v>
                </c:pt>
                <c:pt idx="209">
                  <c:v>1.05</c:v>
                </c:pt>
                <c:pt idx="210">
                  <c:v>1.0549999999999999</c:v>
                </c:pt>
                <c:pt idx="211">
                  <c:v>1.06</c:v>
                </c:pt>
                <c:pt idx="212">
                  <c:v>1.0649999999999999</c:v>
                </c:pt>
                <c:pt idx="213">
                  <c:v>1.07</c:v>
                </c:pt>
                <c:pt idx="214">
                  <c:v>1.075</c:v>
                </c:pt>
                <c:pt idx="215">
                  <c:v>1.08</c:v>
                </c:pt>
                <c:pt idx="216">
                  <c:v>1.085</c:v>
                </c:pt>
                <c:pt idx="217">
                  <c:v>1.0900000000000001</c:v>
                </c:pt>
                <c:pt idx="218">
                  <c:v>1.095</c:v>
                </c:pt>
                <c:pt idx="219">
                  <c:v>1.1000000000000001</c:v>
                </c:pt>
                <c:pt idx="220">
                  <c:v>1.105</c:v>
                </c:pt>
                <c:pt idx="221">
                  <c:v>1.1100000000000001</c:v>
                </c:pt>
                <c:pt idx="222">
                  <c:v>1.115</c:v>
                </c:pt>
                <c:pt idx="223">
                  <c:v>1.1200000000000001</c:v>
                </c:pt>
                <c:pt idx="224">
                  <c:v>1.125</c:v>
                </c:pt>
                <c:pt idx="225">
                  <c:v>1.1299999999999999</c:v>
                </c:pt>
                <c:pt idx="226">
                  <c:v>1.135</c:v>
                </c:pt>
                <c:pt idx="227">
                  <c:v>1.1399999999999999</c:v>
                </c:pt>
                <c:pt idx="228">
                  <c:v>1.145</c:v>
                </c:pt>
                <c:pt idx="229">
                  <c:v>1.1499999999999999</c:v>
                </c:pt>
                <c:pt idx="230">
                  <c:v>1.155</c:v>
                </c:pt>
                <c:pt idx="231">
                  <c:v>1.1599999999999999</c:v>
                </c:pt>
                <c:pt idx="232">
                  <c:v>1.165</c:v>
                </c:pt>
                <c:pt idx="233">
                  <c:v>1.17</c:v>
                </c:pt>
                <c:pt idx="234">
                  <c:v>1.175</c:v>
                </c:pt>
                <c:pt idx="235">
                  <c:v>1.18</c:v>
                </c:pt>
                <c:pt idx="236">
                  <c:v>1.1850000000000001</c:v>
                </c:pt>
                <c:pt idx="237">
                  <c:v>1.19</c:v>
                </c:pt>
                <c:pt idx="238">
                  <c:v>1.1950000000000001</c:v>
                </c:pt>
                <c:pt idx="239">
                  <c:v>1.2</c:v>
                </c:pt>
                <c:pt idx="240">
                  <c:v>1.2050000000000001</c:v>
                </c:pt>
                <c:pt idx="241">
                  <c:v>1.21</c:v>
                </c:pt>
                <c:pt idx="242">
                  <c:v>1.2150000000000001</c:v>
                </c:pt>
                <c:pt idx="243">
                  <c:v>1.22</c:v>
                </c:pt>
                <c:pt idx="244">
                  <c:v>1.2250000000000001</c:v>
                </c:pt>
                <c:pt idx="245">
                  <c:v>1.23</c:v>
                </c:pt>
                <c:pt idx="246">
                  <c:v>1.2350000000000001</c:v>
                </c:pt>
                <c:pt idx="247">
                  <c:v>1.24</c:v>
                </c:pt>
                <c:pt idx="248">
                  <c:v>1.2450000000000001</c:v>
                </c:pt>
                <c:pt idx="249">
                  <c:v>1.25</c:v>
                </c:pt>
                <c:pt idx="250">
                  <c:v>1.2549999999999999</c:v>
                </c:pt>
                <c:pt idx="251">
                  <c:v>1.26</c:v>
                </c:pt>
                <c:pt idx="252">
                  <c:v>1.2649999999999999</c:v>
                </c:pt>
                <c:pt idx="253">
                  <c:v>1.27</c:v>
                </c:pt>
                <c:pt idx="254">
                  <c:v>1.2749999999999999</c:v>
                </c:pt>
                <c:pt idx="255">
                  <c:v>1.28</c:v>
                </c:pt>
                <c:pt idx="256">
                  <c:v>1.2849999999999999</c:v>
                </c:pt>
                <c:pt idx="257">
                  <c:v>1.29</c:v>
                </c:pt>
                <c:pt idx="258">
                  <c:v>1.2949999999999999</c:v>
                </c:pt>
                <c:pt idx="259">
                  <c:v>1.3</c:v>
                </c:pt>
                <c:pt idx="260">
                  <c:v>1.3049999999999999</c:v>
                </c:pt>
                <c:pt idx="261">
                  <c:v>1.31</c:v>
                </c:pt>
                <c:pt idx="262">
                  <c:v>1.3149999999999999</c:v>
                </c:pt>
                <c:pt idx="263">
                  <c:v>1.32</c:v>
                </c:pt>
                <c:pt idx="264">
                  <c:v>1.325</c:v>
                </c:pt>
                <c:pt idx="265">
                  <c:v>1.33</c:v>
                </c:pt>
                <c:pt idx="266">
                  <c:v>1.335</c:v>
                </c:pt>
                <c:pt idx="267">
                  <c:v>1.34</c:v>
                </c:pt>
                <c:pt idx="268">
                  <c:v>1.345</c:v>
                </c:pt>
                <c:pt idx="269">
                  <c:v>1.35</c:v>
                </c:pt>
                <c:pt idx="270">
                  <c:v>1.355</c:v>
                </c:pt>
                <c:pt idx="271">
                  <c:v>1.36</c:v>
                </c:pt>
                <c:pt idx="272">
                  <c:v>1.365</c:v>
                </c:pt>
                <c:pt idx="273">
                  <c:v>1.37</c:v>
                </c:pt>
                <c:pt idx="274">
                  <c:v>1.375</c:v>
                </c:pt>
                <c:pt idx="275">
                  <c:v>1.38</c:v>
                </c:pt>
                <c:pt idx="276">
                  <c:v>1.385</c:v>
                </c:pt>
                <c:pt idx="277">
                  <c:v>1.39</c:v>
                </c:pt>
                <c:pt idx="278">
                  <c:v>1.395</c:v>
                </c:pt>
                <c:pt idx="279">
                  <c:v>1.4</c:v>
                </c:pt>
                <c:pt idx="280">
                  <c:v>1.405</c:v>
                </c:pt>
                <c:pt idx="281">
                  <c:v>1.41</c:v>
                </c:pt>
                <c:pt idx="282">
                  <c:v>1.415</c:v>
                </c:pt>
                <c:pt idx="283">
                  <c:v>1.42</c:v>
                </c:pt>
                <c:pt idx="284">
                  <c:v>1.425</c:v>
                </c:pt>
                <c:pt idx="285">
                  <c:v>1.43</c:v>
                </c:pt>
                <c:pt idx="286">
                  <c:v>1.4350000000000001</c:v>
                </c:pt>
                <c:pt idx="287">
                  <c:v>1.44</c:v>
                </c:pt>
                <c:pt idx="288">
                  <c:v>1.4450000000000001</c:v>
                </c:pt>
                <c:pt idx="289">
                  <c:v>1.45</c:v>
                </c:pt>
                <c:pt idx="290">
                  <c:v>1.4550000000000001</c:v>
                </c:pt>
                <c:pt idx="291">
                  <c:v>1.46</c:v>
                </c:pt>
                <c:pt idx="292">
                  <c:v>1.4650000000000001</c:v>
                </c:pt>
                <c:pt idx="293">
                  <c:v>1.47</c:v>
                </c:pt>
                <c:pt idx="294">
                  <c:v>1.4750000000000001</c:v>
                </c:pt>
                <c:pt idx="295">
                  <c:v>1.48</c:v>
                </c:pt>
                <c:pt idx="296">
                  <c:v>1.4850000000000001</c:v>
                </c:pt>
                <c:pt idx="297">
                  <c:v>1.49</c:v>
                </c:pt>
                <c:pt idx="298">
                  <c:v>1.4950000000000001</c:v>
                </c:pt>
                <c:pt idx="299">
                  <c:v>1.5</c:v>
                </c:pt>
                <c:pt idx="300">
                  <c:v>1.5049999999999999</c:v>
                </c:pt>
              </c:numCache>
            </c:numRef>
          </c:xVal>
          <c:yVal>
            <c:numRef>
              <c:f>newComparison_comb!$B$5:$B$305</c:f>
              <c:numCache>
                <c:formatCode>General</c:formatCode>
                <c:ptCount val="301"/>
                <c:pt idx="0">
                  <c:v>14.7</c:v>
                </c:pt>
                <c:pt idx="1">
                  <c:v>14.688000000000001</c:v>
                </c:pt>
                <c:pt idx="2">
                  <c:v>14.688000000000001</c:v>
                </c:pt>
                <c:pt idx="3">
                  <c:v>14.688000000000001</c:v>
                </c:pt>
                <c:pt idx="4">
                  <c:v>14.688000000000001</c:v>
                </c:pt>
                <c:pt idx="5">
                  <c:v>14.688000000000001</c:v>
                </c:pt>
                <c:pt idx="6">
                  <c:v>14.688000000000001</c:v>
                </c:pt>
                <c:pt idx="7">
                  <c:v>14.688000000000001</c:v>
                </c:pt>
                <c:pt idx="8">
                  <c:v>14.688000000000001</c:v>
                </c:pt>
                <c:pt idx="9">
                  <c:v>14.688000000000001</c:v>
                </c:pt>
                <c:pt idx="10">
                  <c:v>14.688000000000001</c:v>
                </c:pt>
                <c:pt idx="11">
                  <c:v>14.688000000000001</c:v>
                </c:pt>
                <c:pt idx="12">
                  <c:v>14.688000000000001</c:v>
                </c:pt>
                <c:pt idx="13">
                  <c:v>14.688000000000001</c:v>
                </c:pt>
                <c:pt idx="14">
                  <c:v>14.688000000000001</c:v>
                </c:pt>
                <c:pt idx="15">
                  <c:v>14.688000000000001</c:v>
                </c:pt>
                <c:pt idx="16">
                  <c:v>14.686999999999999</c:v>
                </c:pt>
                <c:pt idx="17">
                  <c:v>14.686999999999999</c:v>
                </c:pt>
                <c:pt idx="18">
                  <c:v>14.688000000000001</c:v>
                </c:pt>
                <c:pt idx="19">
                  <c:v>14.689</c:v>
                </c:pt>
                <c:pt idx="20">
                  <c:v>14.69</c:v>
                </c:pt>
                <c:pt idx="21">
                  <c:v>14.69</c:v>
                </c:pt>
                <c:pt idx="22">
                  <c:v>14.689</c:v>
                </c:pt>
                <c:pt idx="23">
                  <c:v>14.686999999999999</c:v>
                </c:pt>
                <c:pt idx="24">
                  <c:v>14.685</c:v>
                </c:pt>
                <c:pt idx="25">
                  <c:v>14.683</c:v>
                </c:pt>
                <c:pt idx="26">
                  <c:v>14.683</c:v>
                </c:pt>
                <c:pt idx="27">
                  <c:v>14.686999999999999</c:v>
                </c:pt>
                <c:pt idx="28">
                  <c:v>14.693</c:v>
                </c:pt>
                <c:pt idx="29">
                  <c:v>14.699</c:v>
                </c:pt>
                <c:pt idx="30">
                  <c:v>14.702</c:v>
                </c:pt>
                <c:pt idx="31">
                  <c:v>14.699</c:v>
                </c:pt>
                <c:pt idx="32">
                  <c:v>14.688000000000001</c:v>
                </c:pt>
                <c:pt idx="33">
                  <c:v>14.672000000000001</c:v>
                </c:pt>
                <c:pt idx="34">
                  <c:v>14.657</c:v>
                </c:pt>
                <c:pt idx="35">
                  <c:v>14.654999999999999</c:v>
                </c:pt>
                <c:pt idx="36">
                  <c:v>14.679</c:v>
                </c:pt>
                <c:pt idx="37">
                  <c:v>14.722</c:v>
                </c:pt>
                <c:pt idx="38">
                  <c:v>14.765000000000001</c:v>
                </c:pt>
                <c:pt idx="39">
                  <c:v>14.792999999999999</c:v>
                </c:pt>
                <c:pt idx="40">
                  <c:v>14.797000000000001</c:v>
                </c:pt>
                <c:pt idx="41">
                  <c:v>14.781000000000001</c:v>
                </c:pt>
                <c:pt idx="42">
                  <c:v>14.922000000000001</c:v>
                </c:pt>
                <c:pt idx="43">
                  <c:v>15.208</c:v>
                </c:pt>
                <c:pt idx="44">
                  <c:v>15.538</c:v>
                </c:pt>
                <c:pt idx="45">
                  <c:v>15.849</c:v>
                </c:pt>
                <c:pt idx="46">
                  <c:v>16.13</c:v>
                </c:pt>
                <c:pt idx="47">
                  <c:v>16.693999999999999</c:v>
                </c:pt>
                <c:pt idx="48">
                  <c:v>17.472000000000001</c:v>
                </c:pt>
                <c:pt idx="49">
                  <c:v>18.326000000000001</c:v>
                </c:pt>
                <c:pt idx="50">
                  <c:v>19.2</c:v>
                </c:pt>
                <c:pt idx="51">
                  <c:v>20.082999999999998</c:v>
                </c:pt>
                <c:pt idx="52">
                  <c:v>21.545000000000002</c:v>
                </c:pt>
                <c:pt idx="53">
                  <c:v>23.481999999999999</c:v>
                </c:pt>
                <c:pt idx="54">
                  <c:v>25.704999999999998</c:v>
                </c:pt>
                <c:pt idx="55">
                  <c:v>28.143000000000001</c:v>
                </c:pt>
                <c:pt idx="56">
                  <c:v>31.39</c:v>
                </c:pt>
                <c:pt idx="57">
                  <c:v>36.158999999999999</c:v>
                </c:pt>
                <c:pt idx="58">
                  <c:v>42.802</c:v>
                </c:pt>
                <c:pt idx="59">
                  <c:v>51.954999999999998</c:v>
                </c:pt>
                <c:pt idx="60">
                  <c:v>66.25</c:v>
                </c:pt>
                <c:pt idx="61">
                  <c:v>91.551000000000002</c:v>
                </c:pt>
                <c:pt idx="62">
                  <c:v>141.99</c:v>
                </c:pt>
                <c:pt idx="63">
                  <c:v>258.30700000000002</c:v>
                </c:pt>
                <c:pt idx="64">
                  <c:v>474.13600000000002</c:v>
                </c:pt>
                <c:pt idx="65">
                  <c:v>518.64099999999996</c:v>
                </c:pt>
                <c:pt idx="66">
                  <c:v>331.18099999999998</c:v>
                </c:pt>
                <c:pt idx="67">
                  <c:v>189.227</c:v>
                </c:pt>
                <c:pt idx="68">
                  <c:v>119.396</c:v>
                </c:pt>
                <c:pt idx="69">
                  <c:v>84.32</c:v>
                </c:pt>
                <c:pt idx="70">
                  <c:v>64.674000000000007</c:v>
                </c:pt>
                <c:pt idx="71">
                  <c:v>52.487000000000002</c:v>
                </c:pt>
                <c:pt idx="72">
                  <c:v>44.338999999999999</c:v>
                </c:pt>
                <c:pt idx="73">
                  <c:v>38.604999999999997</c:v>
                </c:pt>
                <c:pt idx="74">
                  <c:v>34.408999999999999</c:v>
                </c:pt>
                <c:pt idx="75">
                  <c:v>31.241</c:v>
                </c:pt>
                <c:pt idx="76">
                  <c:v>28.797000000000001</c:v>
                </c:pt>
                <c:pt idx="77">
                  <c:v>26.88</c:v>
                </c:pt>
                <c:pt idx="78">
                  <c:v>25.364000000000001</c:v>
                </c:pt>
                <c:pt idx="79">
                  <c:v>24.158999999999999</c:v>
                </c:pt>
                <c:pt idx="80">
                  <c:v>23.202999999999999</c:v>
                </c:pt>
                <c:pt idx="81">
                  <c:v>22.454000000000001</c:v>
                </c:pt>
                <c:pt idx="82">
                  <c:v>21.88</c:v>
                </c:pt>
                <c:pt idx="83">
                  <c:v>21.457999999999998</c:v>
                </c:pt>
                <c:pt idx="84">
                  <c:v>21.173999999999999</c:v>
                </c:pt>
                <c:pt idx="85">
                  <c:v>21.016999999999999</c:v>
                </c:pt>
                <c:pt idx="86">
                  <c:v>20.98</c:v>
                </c:pt>
                <c:pt idx="87">
                  <c:v>21.064</c:v>
                </c:pt>
                <c:pt idx="88">
                  <c:v>21.271999999999998</c:v>
                </c:pt>
                <c:pt idx="89">
                  <c:v>21.609000000000002</c:v>
                </c:pt>
                <c:pt idx="90">
                  <c:v>22.085000000000001</c:v>
                </c:pt>
                <c:pt idx="91">
                  <c:v>22.715</c:v>
                </c:pt>
                <c:pt idx="92">
                  <c:v>23.521000000000001</c:v>
                </c:pt>
                <c:pt idx="93">
                  <c:v>24.533000000000001</c:v>
                </c:pt>
                <c:pt idx="94">
                  <c:v>25.792000000000002</c:v>
                </c:pt>
                <c:pt idx="95">
                  <c:v>27.353999999999999</c:v>
                </c:pt>
                <c:pt idx="96">
                  <c:v>29.295999999999999</c:v>
                </c:pt>
                <c:pt idx="97">
                  <c:v>31.731000000000002</c:v>
                </c:pt>
                <c:pt idx="98">
                  <c:v>34.823</c:v>
                </c:pt>
                <c:pt idx="99">
                  <c:v>38.814999999999998</c:v>
                </c:pt>
                <c:pt idx="100">
                  <c:v>44.094000000000001</c:v>
                </c:pt>
                <c:pt idx="101">
                  <c:v>51.287999999999997</c:v>
                </c:pt>
                <c:pt idx="102">
                  <c:v>61.488</c:v>
                </c:pt>
                <c:pt idx="103">
                  <c:v>76.700999999999993</c:v>
                </c:pt>
                <c:pt idx="104">
                  <c:v>100.86499999999999</c:v>
                </c:pt>
                <c:pt idx="105">
                  <c:v>141.93299999999999</c:v>
                </c:pt>
                <c:pt idx="106">
                  <c:v>213.18299999999999</c:v>
                </c:pt>
                <c:pt idx="107">
                  <c:v>311.72699999999998</c:v>
                </c:pt>
                <c:pt idx="108">
                  <c:v>356.57</c:v>
                </c:pt>
                <c:pt idx="109">
                  <c:v>293.62299999999999</c:v>
                </c:pt>
                <c:pt idx="110">
                  <c:v>204.03399999999999</c:v>
                </c:pt>
                <c:pt idx="111">
                  <c:v>140.995</c:v>
                </c:pt>
                <c:pt idx="112">
                  <c:v>102.95399999999999</c:v>
                </c:pt>
                <c:pt idx="113">
                  <c:v>79.738</c:v>
                </c:pt>
                <c:pt idx="114">
                  <c:v>64.789000000000001</c:v>
                </c:pt>
                <c:pt idx="115">
                  <c:v>54.637</c:v>
                </c:pt>
                <c:pt idx="116">
                  <c:v>47.438000000000002</c:v>
                </c:pt>
                <c:pt idx="117">
                  <c:v>42.154000000000003</c:v>
                </c:pt>
                <c:pt idx="118">
                  <c:v>38.168999999999997</c:v>
                </c:pt>
                <c:pt idx="119">
                  <c:v>35.101999999999997</c:v>
                </c:pt>
                <c:pt idx="120">
                  <c:v>32.709000000000003</c:v>
                </c:pt>
                <c:pt idx="121">
                  <c:v>30.824999999999999</c:v>
                </c:pt>
                <c:pt idx="122">
                  <c:v>29.338999999999999</c:v>
                </c:pt>
                <c:pt idx="123">
                  <c:v>28.172999999999998</c:v>
                </c:pt>
                <c:pt idx="124">
                  <c:v>27.271999999999998</c:v>
                </c:pt>
                <c:pt idx="125">
                  <c:v>26.596</c:v>
                </c:pt>
                <c:pt idx="126">
                  <c:v>26.117999999999999</c:v>
                </c:pt>
                <c:pt idx="127">
                  <c:v>25.82</c:v>
                </c:pt>
                <c:pt idx="128">
                  <c:v>25.690999999999999</c:v>
                </c:pt>
                <c:pt idx="129">
                  <c:v>25.724</c:v>
                </c:pt>
                <c:pt idx="130">
                  <c:v>25.920999999999999</c:v>
                </c:pt>
                <c:pt idx="131">
                  <c:v>26.29</c:v>
                </c:pt>
                <c:pt idx="132">
                  <c:v>26.844000000000001</c:v>
                </c:pt>
                <c:pt idx="133">
                  <c:v>27.6</c:v>
                </c:pt>
                <c:pt idx="134">
                  <c:v>28.585999999999999</c:v>
                </c:pt>
                <c:pt idx="135">
                  <c:v>29.84</c:v>
                </c:pt>
                <c:pt idx="136">
                  <c:v>31.417999999999999</c:v>
                </c:pt>
                <c:pt idx="137">
                  <c:v>33.392000000000003</c:v>
                </c:pt>
                <c:pt idx="138">
                  <c:v>35.868000000000002</c:v>
                </c:pt>
                <c:pt idx="139">
                  <c:v>38.994999999999997</c:v>
                </c:pt>
                <c:pt idx="140">
                  <c:v>42.991999999999997</c:v>
                </c:pt>
                <c:pt idx="141">
                  <c:v>48.185000000000002</c:v>
                </c:pt>
                <c:pt idx="142">
                  <c:v>55.08</c:v>
                </c:pt>
                <c:pt idx="143">
                  <c:v>64.489000000000004</c:v>
                </c:pt>
                <c:pt idx="144">
                  <c:v>77.75</c:v>
                </c:pt>
                <c:pt idx="145">
                  <c:v>97.103999999999999</c:v>
                </c:pt>
                <c:pt idx="146">
                  <c:v>126.13800000000001</c:v>
                </c:pt>
                <c:pt idx="147">
                  <c:v>169.101</c:v>
                </c:pt>
                <c:pt idx="148">
                  <c:v>223.923</c:v>
                </c:pt>
                <c:pt idx="149">
                  <c:v>265.56200000000001</c:v>
                </c:pt>
                <c:pt idx="150">
                  <c:v>258.78500000000003</c:v>
                </c:pt>
                <c:pt idx="151">
                  <c:v>212.18100000000001</c:v>
                </c:pt>
                <c:pt idx="152">
                  <c:v>161.446</c:v>
                </c:pt>
                <c:pt idx="153">
                  <c:v>122.86799999999999</c:v>
                </c:pt>
                <c:pt idx="154">
                  <c:v>96.408000000000001</c:v>
                </c:pt>
                <c:pt idx="155">
                  <c:v>78.406999999999996</c:v>
                </c:pt>
                <c:pt idx="156">
                  <c:v>65.873999999999995</c:v>
                </c:pt>
                <c:pt idx="157">
                  <c:v>56.886000000000003</c:v>
                </c:pt>
                <c:pt idx="158">
                  <c:v>50.259</c:v>
                </c:pt>
                <c:pt idx="159">
                  <c:v>45.259</c:v>
                </c:pt>
                <c:pt idx="160">
                  <c:v>41.414999999999999</c:v>
                </c:pt>
                <c:pt idx="161">
                  <c:v>38.418999999999997</c:v>
                </c:pt>
                <c:pt idx="162">
                  <c:v>36.066000000000003</c:v>
                </c:pt>
                <c:pt idx="163">
                  <c:v>34.212000000000003</c:v>
                </c:pt>
                <c:pt idx="164">
                  <c:v>32.759</c:v>
                </c:pt>
                <c:pt idx="165">
                  <c:v>31.635000000000002</c:v>
                </c:pt>
                <c:pt idx="166">
                  <c:v>30.79</c:v>
                </c:pt>
                <c:pt idx="167">
                  <c:v>30.19</c:v>
                </c:pt>
                <c:pt idx="168">
                  <c:v>29.81</c:v>
                </c:pt>
                <c:pt idx="169">
                  <c:v>29.637</c:v>
                </c:pt>
                <c:pt idx="170">
                  <c:v>29.66</c:v>
                </c:pt>
                <c:pt idx="171">
                  <c:v>29.884</c:v>
                </c:pt>
                <c:pt idx="172">
                  <c:v>30.315999999999999</c:v>
                </c:pt>
                <c:pt idx="173">
                  <c:v>30.972000000000001</c:v>
                </c:pt>
                <c:pt idx="174">
                  <c:v>31.873999999999999</c:v>
                </c:pt>
                <c:pt idx="175">
                  <c:v>33.055</c:v>
                </c:pt>
                <c:pt idx="176">
                  <c:v>34.564</c:v>
                </c:pt>
                <c:pt idx="177">
                  <c:v>36.466000000000001</c:v>
                </c:pt>
                <c:pt idx="178">
                  <c:v>38.853999999999999</c:v>
                </c:pt>
                <c:pt idx="179">
                  <c:v>41.853999999999999</c:v>
                </c:pt>
                <c:pt idx="180">
                  <c:v>45.649000000000001</c:v>
                </c:pt>
                <c:pt idx="181">
                  <c:v>50.499000000000002</c:v>
                </c:pt>
                <c:pt idx="182">
                  <c:v>56.789000000000001</c:v>
                </c:pt>
                <c:pt idx="183">
                  <c:v>65.091999999999999</c:v>
                </c:pt>
                <c:pt idx="184">
                  <c:v>76.271000000000001</c:v>
                </c:pt>
                <c:pt idx="185">
                  <c:v>91.605999999999995</c:v>
                </c:pt>
                <c:pt idx="186">
                  <c:v>112.82599999999999</c:v>
                </c:pt>
                <c:pt idx="187">
                  <c:v>141.54400000000001</c:v>
                </c:pt>
                <c:pt idx="188">
                  <c:v>176.626</c:v>
                </c:pt>
                <c:pt idx="189">
                  <c:v>208.691</c:v>
                </c:pt>
                <c:pt idx="190">
                  <c:v>220.035</c:v>
                </c:pt>
                <c:pt idx="191">
                  <c:v>203.36699999999999</c:v>
                </c:pt>
                <c:pt idx="192">
                  <c:v>170.65799999999999</c:v>
                </c:pt>
                <c:pt idx="193">
                  <c:v>137.58000000000001</c:v>
                </c:pt>
                <c:pt idx="194">
                  <c:v>110.96599999999999</c:v>
                </c:pt>
                <c:pt idx="195">
                  <c:v>91.200999999999993</c:v>
                </c:pt>
                <c:pt idx="196">
                  <c:v>76.771000000000001</c:v>
                </c:pt>
                <c:pt idx="197">
                  <c:v>66.155000000000001</c:v>
                </c:pt>
                <c:pt idx="198">
                  <c:v>58.220999999999997</c:v>
                </c:pt>
                <c:pt idx="199">
                  <c:v>52.191000000000003</c:v>
                </c:pt>
                <c:pt idx="200">
                  <c:v>47.537999999999997</c:v>
                </c:pt>
                <c:pt idx="201">
                  <c:v>43.904000000000003</c:v>
                </c:pt>
                <c:pt idx="202">
                  <c:v>41.043999999999997</c:v>
                </c:pt>
                <c:pt idx="203">
                  <c:v>38.786000000000001</c:v>
                </c:pt>
                <c:pt idx="204">
                  <c:v>37.009</c:v>
                </c:pt>
                <c:pt idx="205">
                  <c:v>35.627000000000002</c:v>
                </c:pt>
                <c:pt idx="206">
                  <c:v>34.576999999999998</c:v>
                </c:pt>
                <c:pt idx="207">
                  <c:v>33.816000000000003</c:v>
                </c:pt>
                <c:pt idx="208">
                  <c:v>33.313000000000002</c:v>
                </c:pt>
                <c:pt idx="209">
                  <c:v>33.048999999999999</c:v>
                </c:pt>
                <c:pt idx="210">
                  <c:v>33.011000000000003</c:v>
                </c:pt>
                <c:pt idx="211">
                  <c:v>33.201000000000001</c:v>
                </c:pt>
                <c:pt idx="212">
                  <c:v>33.628</c:v>
                </c:pt>
                <c:pt idx="213">
                  <c:v>34.302999999999997</c:v>
                </c:pt>
                <c:pt idx="214">
                  <c:v>35.25</c:v>
                </c:pt>
                <c:pt idx="215">
                  <c:v>36.503999999999998</c:v>
                </c:pt>
                <c:pt idx="216">
                  <c:v>38.116</c:v>
                </c:pt>
                <c:pt idx="217">
                  <c:v>40.152000000000001</c:v>
                </c:pt>
                <c:pt idx="218">
                  <c:v>42.704999999999998</c:v>
                </c:pt>
                <c:pt idx="219">
                  <c:v>45.905000000000001</c:v>
                </c:pt>
                <c:pt idx="220">
                  <c:v>49.930999999999997</c:v>
                </c:pt>
                <c:pt idx="221">
                  <c:v>55.030999999999999</c:v>
                </c:pt>
                <c:pt idx="222">
                  <c:v>61.558</c:v>
                </c:pt>
                <c:pt idx="223">
                  <c:v>70.007000000000005</c:v>
                </c:pt>
                <c:pt idx="224">
                  <c:v>81.06</c:v>
                </c:pt>
                <c:pt idx="225">
                  <c:v>95.587000000000003</c:v>
                </c:pt>
                <c:pt idx="226">
                  <c:v>114.462</c:v>
                </c:pt>
                <c:pt idx="227">
                  <c:v>137.80600000000001</c:v>
                </c:pt>
                <c:pt idx="228">
                  <c:v>163.178</c:v>
                </c:pt>
                <c:pt idx="229">
                  <c:v>183.51</c:v>
                </c:pt>
                <c:pt idx="230">
                  <c:v>189.32499999999999</c:v>
                </c:pt>
                <c:pt idx="231">
                  <c:v>177.898</c:v>
                </c:pt>
                <c:pt idx="232">
                  <c:v>155.471</c:v>
                </c:pt>
                <c:pt idx="233">
                  <c:v>130.964</c:v>
                </c:pt>
                <c:pt idx="234">
                  <c:v>109.524</c:v>
                </c:pt>
                <c:pt idx="235">
                  <c:v>92.441000000000003</c:v>
                </c:pt>
                <c:pt idx="236">
                  <c:v>79.281999999999996</c:v>
                </c:pt>
                <c:pt idx="237">
                  <c:v>69.215000000000003</c:v>
                </c:pt>
                <c:pt idx="238">
                  <c:v>61.476999999999997</c:v>
                </c:pt>
                <c:pt idx="239">
                  <c:v>55.475000000000001</c:v>
                </c:pt>
                <c:pt idx="240">
                  <c:v>50.774999999999999</c:v>
                </c:pt>
                <c:pt idx="241">
                  <c:v>47.066000000000003</c:v>
                </c:pt>
                <c:pt idx="242">
                  <c:v>44.127000000000002</c:v>
                </c:pt>
                <c:pt idx="243">
                  <c:v>41.796999999999997</c:v>
                </c:pt>
                <c:pt idx="244">
                  <c:v>39.96</c:v>
                </c:pt>
                <c:pt idx="245">
                  <c:v>38.533999999999999</c:v>
                </c:pt>
                <c:pt idx="246">
                  <c:v>37.457999999999998</c:v>
                </c:pt>
                <c:pt idx="247">
                  <c:v>36.688000000000002</c:v>
                </c:pt>
                <c:pt idx="248">
                  <c:v>36.195</c:v>
                </c:pt>
                <c:pt idx="249">
                  <c:v>35.962000000000003</c:v>
                </c:pt>
                <c:pt idx="250">
                  <c:v>35.975000000000001</c:v>
                </c:pt>
                <c:pt idx="251">
                  <c:v>36.238999999999997</c:v>
                </c:pt>
                <c:pt idx="252">
                  <c:v>36.765000000000001</c:v>
                </c:pt>
                <c:pt idx="253">
                  <c:v>37.569000000000003</c:v>
                </c:pt>
                <c:pt idx="254">
                  <c:v>38.677</c:v>
                </c:pt>
                <c:pt idx="255">
                  <c:v>40.130000000000003</c:v>
                </c:pt>
                <c:pt idx="256">
                  <c:v>41.984999999999999</c:v>
                </c:pt>
                <c:pt idx="257">
                  <c:v>44.317999999999998</c:v>
                </c:pt>
                <c:pt idx="258">
                  <c:v>47.231999999999999</c:v>
                </c:pt>
                <c:pt idx="259">
                  <c:v>50.866</c:v>
                </c:pt>
                <c:pt idx="260">
                  <c:v>55.411999999999999</c:v>
                </c:pt>
                <c:pt idx="261">
                  <c:v>61.124000000000002</c:v>
                </c:pt>
                <c:pt idx="262">
                  <c:v>68.343999999999994</c:v>
                </c:pt>
                <c:pt idx="263">
                  <c:v>77.513000000000005</c:v>
                </c:pt>
                <c:pt idx="264">
                  <c:v>89.15</c:v>
                </c:pt>
                <c:pt idx="265">
                  <c:v>103.727</c:v>
                </c:pt>
                <c:pt idx="266">
                  <c:v>121.28</c:v>
                </c:pt>
                <c:pt idx="267">
                  <c:v>140.57499999999999</c:v>
                </c:pt>
                <c:pt idx="268">
                  <c:v>158.066</c:v>
                </c:pt>
                <c:pt idx="269">
                  <c:v>168.15799999999999</c:v>
                </c:pt>
                <c:pt idx="270">
                  <c:v>166.679</c:v>
                </c:pt>
                <c:pt idx="271">
                  <c:v>154.36699999999999</c:v>
                </c:pt>
                <c:pt idx="272">
                  <c:v>136.37299999999999</c:v>
                </c:pt>
                <c:pt idx="273">
                  <c:v>117.758</c:v>
                </c:pt>
                <c:pt idx="274">
                  <c:v>101.256</c:v>
                </c:pt>
                <c:pt idx="275">
                  <c:v>87.661000000000001</c:v>
                </c:pt>
                <c:pt idx="276">
                  <c:v>76.811999999999998</c:v>
                </c:pt>
                <c:pt idx="277">
                  <c:v>68.245999999999995</c:v>
                </c:pt>
                <c:pt idx="278">
                  <c:v>61.484999999999999</c:v>
                </c:pt>
                <c:pt idx="279">
                  <c:v>56.128999999999998</c:v>
                </c:pt>
                <c:pt idx="280">
                  <c:v>51.866999999999997</c:v>
                </c:pt>
                <c:pt idx="281">
                  <c:v>48.466000000000001</c:v>
                </c:pt>
                <c:pt idx="282">
                  <c:v>45.750999999999998</c:v>
                </c:pt>
                <c:pt idx="283">
                  <c:v>43.594999999999999</c:v>
                </c:pt>
                <c:pt idx="284">
                  <c:v>41.901000000000003</c:v>
                </c:pt>
                <c:pt idx="285">
                  <c:v>40.6</c:v>
                </c:pt>
                <c:pt idx="286">
                  <c:v>39.640999999999998</c:v>
                </c:pt>
                <c:pt idx="287">
                  <c:v>38.988999999999997</c:v>
                </c:pt>
                <c:pt idx="288">
                  <c:v>38.619999999999997</c:v>
                </c:pt>
                <c:pt idx="289">
                  <c:v>38.517000000000003</c:v>
                </c:pt>
                <c:pt idx="290">
                  <c:v>38.682000000000002</c:v>
                </c:pt>
                <c:pt idx="291">
                  <c:v>39.121000000000002</c:v>
                </c:pt>
                <c:pt idx="292">
                  <c:v>39.845999999999997</c:v>
                </c:pt>
                <c:pt idx="293">
                  <c:v>40.878</c:v>
                </c:pt>
                <c:pt idx="294">
                  <c:v>42.256999999999998</c:v>
                </c:pt>
                <c:pt idx="295">
                  <c:v>44.03</c:v>
                </c:pt>
                <c:pt idx="296">
                  <c:v>46.265000000000001</c:v>
                </c:pt>
                <c:pt idx="297">
                  <c:v>49.05</c:v>
                </c:pt>
                <c:pt idx="298">
                  <c:v>52.503</c:v>
                </c:pt>
                <c:pt idx="299">
                  <c:v>56.781999999999996</c:v>
                </c:pt>
                <c:pt idx="300">
                  <c:v>62.09</c:v>
                </c:pt>
              </c:numCache>
            </c:numRef>
          </c:yVal>
          <c:smooth val="0"/>
        </c:ser>
        <c:ser>
          <c:idx val="1"/>
          <c:order val="1"/>
          <c:tx>
            <c:strRef>
              <c:f>newComparison_comb!$C$4</c:f>
              <c:strCache>
                <c:ptCount val="1"/>
                <c:pt idx="0">
                  <c:v>Rigid_unsteadyFric</c:v>
                </c:pt>
              </c:strCache>
            </c:strRef>
          </c:tx>
          <c:spPr>
            <a:ln w="19050" cap="rnd">
              <a:solidFill>
                <a:srgbClr val="00B0F0"/>
              </a:solidFill>
              <a:round/>
            </a:ln>
            <a:effectLst/>
          </c:spPr>
          <c:marker>
            <c:symbol val="none"/>
          </c:marker>
          <c:xVal>
            <c:numRef>
              <c:f>newComparison_comb!$A$5:$A$305</c:f>
              <c:numCache>
                <c:formatCode>General</c:formatCode>
                <c:ptCount val="301"/>
                <c:pt idx="0">
                  <c:v>5.0000000000000001E-3</c:v>
                </c:pt>
                <c:pt idx="1">
                  <c:v>0.01</c:v>
                </c:pt>
                <c:pt idx="2">
                  <c:v>1.4999999999999999E-2</c:v>
                </c:pt>
                <c:pt idx="3">
                  <c:v>0.02</c:v>
                </c:pt>
                <c:pt idx="4">
                  <c:v>2.5000000000000001E-2</c:v>
                </c:pt>
                <c:pt idx="5">
                  <c:v>0.03</c:v>
                </c:pt>
                <c:pt idx="6">
                  <c:v>3.5000000000000003E-2</c:v>
                </c:pt>
                <c:pt idx="7">
                  <c:v>0.04</c:v>
                </c:pt>
                <c:pt idx="8">
                  <c:v>4.4999999999999998E-2</c:v>
                </c:pt>
                <c:pt idx="9">
                  <c:v>0.05</c:v>
                </c:pt>
                <c:pt idx="10">
                  <c:v>5.5E-2</c:v>
                </c:pt>
                <c:pt idx="11">
                  <c:v>0.06</c:v>
                </c:pt>
                <c:pt idx="12">
                  <c:v>6.5000000000000002E-2</c:v>
                </c:pt>
                <c:pt idx="13">
                  <c:v>7.0000000000000007E-2</c:v>
                </c:pt>
                <c:pt idx="14">
                  <c:v>7.4999999999999997E-2</c:v>
                </c:pt>
                <c:pt idx="15">
                  <c:v>0.08</c:v>
                </c:pt>
                <c:pt idx="16">
                  <c:v>8.5000000000000006E-2</c:v>
                </c:pt>
                <c:pt idx="17">
                  <c:v>0.09</c:v>
                </c:pt>
                <c:pt idx="18">
                  <c:v>9.5000000000000001E-2</c:v>
                </c:pt>
                <c:pt idx="19">
                  <c:v>0.1</c:v>
                </c:pt>
                <c:pt idx="20">
                  <c:v>0.105</c:v>
                </c:pt>
                <c:pt idx="21">
                  <c:v>0.11</c:v>
                </c:pt>
                <c:pt idx="22">
                  <c:v>0.115</c:v>
                </c:pt>
                <c:pt idx="23">
                  <c:v>0.12</c:v>
                </c:pt>
                <c:pt idx="24">
                  <c:v>0.125</c:v>
                </c:pt>
                <c:pt idx="25">
                  <c:v>0.13</c:v>
                </c:pt>
                <c:pt idx="26">
                  <c:v>0.13500000000000001</c:v>
                </c:pt>
                <c:pt idx="27">
                  <c:v>0.14000000000000001</c:v>
                </c:pt>
                <c:pt idx="28">
                  <c:v>0.14499999999999999</c:v>
                </c:pt>
                <c:pt idx="29">
                  <c:v>0.15</c:v>
                </c:pt>
                <c:pt idx="30">
                  <c:v>0.155</c:v>
                </c:pt>
                <c:pt idx="31">
                  <c:v>0.16</c:v>
                </c:pt>
                <c:pt idx="32">
                  <c:v>0.16500000000000001</c:v>
                </c:pt>
                <c:pt idx="33">
                  <c:v>0.17</c:v>
                </c:pt>
                <c:pt idx="34">
                  <c:v>0.17499999999999999</c:v>
                </c:pt>
                <c:pt idx="35">
                  <c:v>0.18</c:v>
                </c:pt>
                <c:pt idx="36">
                  <c:v>0.185</c:v>
                </c:pt>
                <c:pt idx="37">
                  <c:v>0.19</c:v>
                </c:pt>
                <c:pt idx="38">
                  <c:v>0.19500000000000001</c:v>
                </c:pt>
                <c:pt idx="39">
                  <c:v>0.2</c:v>
                </c:pt>
                <c:pt idx="40">
                  <c:v>0.20499999999999999</c:v>
                </c:pt>
                <c:pt idx="41">
                  <c:v>0.21</c:v>
                </c:pt>
                <c:pt idx="42">
                  <c:v>0.215</c:v>
                </c:pt>
                <c:pt idx="43">
                  <c:v>0.22</c:v>
                </c:pt>
                <c:pt idx="44">
                  <c:v>0.22500000000000001</c:v>
                </c:pt>
                <c:pt idx="45">
                  <c:v>0.23</c:v>
                </c:pt>
                <c:pt idx="46">
                  <c:v>0.23499999999999999</c:v>
                </c:pt>
                <c:pt idx="47">
                  <c:v>0.24</c:v>
                </c:pt>
                <c:pt idx="48">
                  <c:v>0.245</c:v>
                </c:pt>
                <c:pt idx="49">
                  <c:v>0.25</c:v>
                </c:pt>
                <c:pt idx="50">
                  <c:v>0.255</c:v>
                </c:pt>
                <c:pt idx="51">
                  <c:v>0.26</c:v>
                </c:pt>
                <c:pt idx="52">
                  <c:v>0.26500000000000001</c:v>
                </c:pt>
                <c:pt idx="53">
                  <c:v>0.27</c:v>
                </c:pt>
                <c:pt idx="54">
                  <c:v>0.27500000000000002</c:v>
                </c:pt>
                <c:pt idx="55">
                  <c:v>0.28000000000000003</c:v>
                </c:pt>
                <c:pt idx="56">
                  <c:v>0.28499999999999998</c:v>
                </c:pt>
                <c:pt idx="57">
                  <c:v>0.28999999999999998</c:v>
                </c:pt>
                <c:pt idx="58">
                  <c:v>0.29499999999999998</c:v>
                </c:pt>
                <c:pt idx="59">
                  <c:v>0.3</c:v>
                </c:pt>
                <c:pt idx="60">
                  <c:v>0.30499999999999999</c:v>
                </c:pt>
                <c:pt idx="61">
                  <c:v>0.31</c:v>
                </c:pt>
                <c:pt idx="62">
                  <c:v>0.315</c:v>
                </c:pt>
                <c:pt idx="63">
                  <c:v>0.32</c:v>
                </c:pt>
                <c:pt idx="64">
                  <c:v>0.32500000000000001</c:v>
                </c:pt>
                <c:pt idx="65">
                  <c:v>0.33</c:v>
                </c:pt>
                <c:pt idx="66">
                  <c:v>0.33500000000000002</c:v>
                </c:pt>
                <c:pt idx="67">
                  <c:v>0.34</c:v>
                </c:pt>
                <c:pt idx="68">
                  <c:v>0.34499999999999997</c:v>
                </c:pt>
                <c:pt idx="69">
                  <c:v>0.35</c:v>
                </c:pt>
                <c:pt idx="70">
                  <c:v>0.35499999999999998</c:v>
                </c:pt>
                <c:pt idx="71">
                  <c:v>0.36</c:v>
                </c:pt>
                <c:pt idx="72">
                  <c:v>0.36499999999999999</c:v>
                </c:pt>
                <c:pt idx="73">
                  <c:v>0.37</c:v>
                </c:pt>
                <c:pt idx="74">
                  <c:v>0.375</c:v>
                </c:pt>
                <c:pt idx="75">
                  <c:v>0.38</c:v>
                </c:pt>
                <c:pt idx="76">
                  <c:v>0.38500000000000001</c:v>
                </c:pt>
                <c:pt idx="77">
                  <c:v>0.39</c:v>
                </c:pt>
                <c:pt idx="78">
                  <c:v>0.39500000000000002</c:v>
                </c:pt>
                <c:pt idx="79">
                  <c:v>0.4</c:v>
                </c:pt>
                <c:pt idx="80">
                  <c:v>0.40500000000000003</c:v>
                </c:pt>
                <c:pt idx="81">
                  <c:v>0.41</c:v>
                </c:pt>
                <c:pt idx="82">
                  <c:v>0.41499999999999998</c:v>
                </c:pt>
                <c:pt idx="83">
                  <c:v>0.42</c:v>
                </c:pt>
                <c:pt idx="84">
                  <c:v>0.42499999999999999</c:v>
                </c:pt>
                <c:pt idx="85">
                  <c:v>0.43</c:v>
                </c:pt>
                <c:pt idx="86">
                  <c:v>0.435</c:v>
                </c:pt>
                <c:pt idx="87">
                  <c:v>0.44</c:v>
                </c:pt>
                <c:pt idx="88">
                  <c:v>0.44500000000000001</c:v>
                </c:pt>
                <c:pt idx="89">
                  <c:v>0.45</c:v>
                </c:pt>
                <c:pt idx="90">
                  <c:v>0.45500000000000002</c:v>
                </c:pt>
                <c:pt idx="91">
                  <c:v>0.46</c:v>
                </c:pt>
                <c:pt idx="92">
                  <c:v>0.46500000000000002</c:v>
                </c:pt>
                <c:pt idx="93">
                  <c:v>0.47</c:v>
                </c:pt>
                <c:pt idx="94">
                  <c:v>0.47499999999999998</c:v>
                </c:pt>
                <c:pt idx="95">
                  <c:v>0.48</c:v>
                </c:pt>
                <c:pt idx="96">
                  <c:v>0.48499999999999999</c:v>
                </c:pt>
                <c:pt idx="97">
                  <c:v>0.49</c:v>
                </c:pt>
                <c:pt idx="98">
                  <c:v>0.495</c:v>
                </c:pt>
                <c:pt idx="99">
                  <c:v>0.5</c:v>
                </c:pt>
                <c:pt idx="100">
                  <c:v>0.505</c:v>
                </c:pt>
                <c:pt idx="101">
                  <c:v>0.51</c:v>
                </c:pt>
                <c:pt idx="102">
                  <c:v>0.51500000000000001</c:v>
                </c:pt>
                <c:pt idx="103">
                  <c:v>0.52</c:v>
                </c:pt>
                <c:pt idx="104">
                  <c:v>0.52500000000000002</c:v>
                </c:pt>
                <c:pt idx="105">
                  <c:v>0.53</c:v>
                </c:pt>
                <c:pt idx="106">
                  <c:v>0.53500000000000003</c:v>
                </c:pt>
                <c:pt idx="107">
                  <c:v>0.54</c:v>
                </c:pt>
                <c:pt idx="108">
                  <c:v>0.54500000000000004</c:v>
                </c:pt>
                <c:pt idx="109">
                  <c:v>0.55000000000000004</c:v>
                </c:pt>
                <c:pt idx="110">
                  <c:v>0.55500000000000005</c:v>
                </c:pt>
                <c:pt idx="111">
                  <c:v>0.56000000000000005</c:v>
                </c:pt>
                <c:pt idx="112">
                  <c:v>0.56499999999999995</c:v>
                </c:pt>
                <c:pt idx="113">
                  <c:v>0.56999999999999995</c:v>
                </c:pt>
                <c:pt idx="114">
                  <c:v>0.57499999999999996</c:v>
                </c:pt>
                <c:pt idx="115">
                  <c:v>0.57999999999999996</c:v>
                </c:pt>
                <c:pt idx="116">
                  <c:v>0.58499999999999996</c:v>
                </c:pt>
                <c:pt idx="117">
                  <c:v>0.59</c:v>
                </c:pt>
                <c:pt idx="118">
                  <c:v>0.59499999999999997</c:v>
                </c:pt>
                <c:pt idx="119">
                  <c:v>0.6</c:v>
                </c:pt>
                <c:pt idx="120">
                  <c:v>0.60499999999999998</c:v>
                </c:pt>
                <c:pt idx="121">
                  <c:v>0.61</c:v>
                </c:pt>
                <c:pt idx="122">
                  <c:v>0.61499999999999999</c:v>
                </c:pt>
                <c:pt idx="123">
                  <c:v>0.62</c:v>
                </c:pt>
                <c:pt idx="124">
                  <c:v>0.625</c:v>
                </c:pt>
                <c:pt idx="125">
                  <c:v>0.63</c:v>
                </c:pt>
                <c:pt idx="126">
                  <c:v>0.63500000000000001</c:v>
                </c:pt>
                <c:pt idx="127">
                  <c:v>0.64</c:v>
                </c:pt>
                <c:pt idx="128">
                  <c:v>0.64500000000000002</c:v>
                </c:pt>
                <c:pt idx="129">
                  <c:v>0.65</c:v>
                </c:pt>
                <c:pt idx="130">
                  <c:v>0.65500000000000003</c:v>
                </c:pt>
                <c:pt idx="131">
                  <c:v>0.66</c:v>
                </c:pt>
                <c:pt idx="132">
                  <c:v>0.66500000000000004</c:v>
                </c:pt>
                <c:pt idx="133">
                  <c:v>0.67</c:v>
                </c:pt>
                <c:pt idx="134">
                  <c:v>0.67500000000000004</c:v>
                </c:pt>
                <c:pt idx="135">
                  <c:v>0.68</c:v>
                </c:pt>
                <c:pt idx="136">
                  <c:v>0.68500000000000005</c:v>
                </c:pt>
                <c:pt idx="137">
                  <c:v>0.69</c:v>
                </c:pt>
                <c:pt idx="138">
                  <c:v>0.69499999999999995</c:v>
                </c:pt>
                <c:pt idx="139">
                  <c:v>0.7</c:v>
                </c:pt>
                <c:pt idx="140">
                  <c:v>0.70499999999999996</c:v>
                </c:pt>
                <c:pt idx="141">
                  <c:v>0.71</c:v>
                </c:pt>
                <c:pt idx="142">
                  <c:v>0.71499999999999997</c:v>
                </c:pt>
                <c:pt idx="143">
                  <c:v>0.72</c:v>
                </c:pt>
                <c:pt idx="144">
                  <c:v>0.72499999999999998</c:v>
                </c:pt>
                <c:pt idx="145">
                  <c:v>0.73</c:v>
                </c:pt>
                <c:pt idx="146">
                  <c:v>0.73499999999999999</c:v>
                </c:pt>
                <c:pt idx="147">
                  <c:v>0.74</c:v>
                </c:pt>
                <c:pt idx="148">
                  <c:v>0.745</c:v>
                </c:pt>
                <c:pt idx="149">
                  <c:v>0.75</c:v>
                </c:pt>
                <c:pt idx="150">
                  <c:v>0.755</c:v>
                </c:pt>
                <c:pt idx="151">
                  <c:v>0.76</c:v>
                </c:pt>
                <c:pt idx="152">
                  <c:v>0.76500000000000001</c:v>
                </c:pt>
                <c:pt idx="153">
                  <c:v>0.77</c:v>
                </c:pt>
                <c:pt idx="154">
                  <c:v>0.77500000000000002</c:v>
                </c:pt>
                <c:pt idx="155">
                  <c:v>0.78</c:v>
                </c:pt>
                <c:pt idx="156">
                  <c:v>0.78500000000000003</c:v>
                </c:pt>
                <c:pt idx="157">
                  <c:v>0.79</c:v>
                </c:pt>
                <c:pt idx="158">
                  <c:v>0.79500000000000004</c:v>
                </c:pt>
                <c:pt idx="159">
                  <c:v>0.8</c:v>
                </c:pt>
                <c:pt idx="160">
                  <c:v>0.80500000000000005</c:v>
                </c:pt>
                <c:pt idx="161">
                  <c:v>0.81</c:v>
                </c:pt>
                <c:pt idx="162">
                  <c:v>0.81499999999999995</c:v>
                </c:pt>
                <c:pt idx="163">
                  <c:v>0.82</c:v>
                </c:pt>
                <c:pt idx="164">
                  <c:v>0.82499999999999996</c:v>
                </c:pt>
                <c:pt idx="165">
                  <c:v>0.83</c:v>
                </c:pt>
                <c:pt idx="166">
                  <c:v>0.83499999999999996</c:v>
                </c:pt>
                <c:pt idx="167">
                  <c:v>0.84</c:v>
                </c:pt>
                <c:pt idx="168">
                  <c:v>0.84499999999999997</c:v>
                </c:pt>
                <c:pt idx="169">
                  <c:v>0.85</c:v>
                </c:pt>
                <c:pt idx="170">
                  <c:v>0.85499999999999998</c:v>
                </c:pt>
                <c:pt idx="171">
                  <c:v>0.86</c:v>
                </c:pt>
                <c:pt idx="172">
                  <c:v>0.86499999999999999</c:v>
                </c:pt>
                <c:pt idx="173">
                  <c:v>0.87</c:v>
                </c:pt>
                <c:pt idx="174">
                  <c:v>0.875</c:v>
                </c:pt>
                <c:pt idx="175">
                  <c:v>0.88</c:v>
                </c:pt>
                <c:pt idx="176">
                  <c:v>0.88500000000000001</c:v>
                </c:pt>
                <c:pt idx="177">
                  <c:v>0.89</c:v>
                </c:pt>
                <c:pt idx="178">
                  <c:v>0.89500000000000002</c:v>
                </c:pt>
                <c:pt idx="179">
                  <c:v>0.9</c:v>
                </c:pt>
                <c:pt idx="180">
                  <c:v>0.90500000000000003</c:v>
                </c:pt>
                <c:pt idx="181">
                  <c:v>0.91</c:v>
                </c:pt>
                <c:pt idx="182">
                  <c:v>0.91500000000000004</c:v>
                </c:pt>
                <c:pt idx="183">
                  <c:v>0.92</c:v>
                </c:pt>
                <c:pt idx="184">
                  <c:v>0.92500000000000004</c:v>
                </c:pt>
                <c:pt idx="185">
                  <c:v>0.93</c:v>
                </c:pt>
                <c:pt idx="186">
                  <c:v>0.93500000000000005</c:v>
                </c:pt>
                <c:pt idx="187">
                  <c:v>0.94</c:v>
                </c:pt>
                <c:pt idx="188">
                  <c:v>0.94499999999999995</c:v>
                </c:pt>
                <c:pt idx="189">
                  <c:v>0.95</c:v>
                </c:pt>
                <c:pt idx="190">
                  <c:v>0.95499999999999996</c:v>
                </c:pt>
                <c:pt idx="191">
                  <c:v>0.96</c:v>
                </c:pt>
                <c:pt idx="192">
                  <c:v>0.96499999999999997</c:v>
                </c:pt>
                <c:pt idx="193">
                  <c:v>0.97</c:v>
                </c:pt>
                <c:pt idx="194">
                  <c:v>0.97499999999999998</c:v>
                </c:pt>
                <c:pt idx="195">
                  <c:v>0.98</c:v>
                </c:pt>
                <c:pt idx="196">
                  <c:v>0.98499999999999999</c:v>
                </c:pt>
                <c:pt idx="197">
                  <c:v>0.99</c:v>
                </c:pt>
                <c:pt idx="198">
                  <c:v>0.995</c:v>
                </c:pt>
                <c:pt idx="199">
                  <c:v>1</c:v>
                </c:pt>
                <c:pt idx="200">
                  <c:v>1.0049999999999999</c:v>
                </c:pt>
                <c:pt idx="201">
                  <c:v>1.01</c:v>
                </c:pt>
                <c:pt idx="202">
                  <c:v>1.0149999999999999</c:v>
                </c:pt>
                <c:pt idx="203">
                  <c:v>1.02</c:v>
                </c:pt>
                <c:pt idx="204">
                  <c:v>1.0249999999999999</c:v>
                </c:pt>
                <c:pt idx="205">
                  <c:v>1.03</c:v>
                </c:pt>
                <c:pt idx="206">
                  <c:v>1.0349999999999999</c:v>
                </c:pt>
                <c:pt idx="207">
                  <c:v>1.04</c:v>
                </c:pt>
                <c:pt idx="208">
                  <c:v>1.0449999999999999</c:v>
                </c:pt>
                <c:pt idx="209">
                  <c:v>1.05</c:v>
                </c:pt>
                <c:pt idx="210">
                  <c:v>1.0549999999999999</c:v>
                </c:pt>
                <c:pt idx="211">
                  <c:v>1.06</c:v>
                </c:pt>
                <c:pt idx="212">
                  <c:v>1.0649999999999999</c:v>
                </c:pt>
                <c:pt idx="213">
                  <c:v>1.07</c:v>
                </c:pt>
                <c:pt idx="214">
                  <c:v>1.075</c:v>
                </c:pt>
                <c:pt idx="215">
                  <c:v>1.08</c:v>
                </c:pt>
                <c:pt idx="216">
                  <c:v>1.085</c:v>
                </c:pt>
                <c:pt idx="217">
                  <c:v>1.0900000000000001</c:v>
                </c:pt>
                <c:pt idx="218">
                  <c:v>1.095</c:v>
                </c:pt>
                <c:pt idx="219">
                  <c:v>1.1000000000000001</c:v>
                </c:pt>
                <c:pt idx="220">
                  <c:v>1.105</c:v>
                </c:pt>
                <c:pt idx="221">
                  <c:v>1.1100000000000001</c:v>
                </c:pt>
                <c:pt idx="222">
                  <c:v>1.115</c:v>
                </c:pt>
                <c:pt idx="223">
                  <c:v>1.1200000000000001</c:v>
                </c:pt>
                <c:pt idx="224">
                  <c:v>1.125</c:v>
                </c:pt>
                <c:pt idx="225">
                  <c:v>1.1299999999999999</c:v>
                </c:pt>
                <c:pt idx="226">
                  <c:v>1.135</c:v>
                </c:pt>
                <c:pt idx="227">
                  <c:v>1.1399999999999999</c:v>
                </c:pt>
                <c:pt idx="228">
                  <c:v>1.145</c:v>
                </c:pt>
                <c:pt idx="229">
                  <c:v>1.1499999999999999</c:v>
                </c:pt>
                <c:pt idx="230">
                  <c:v>1.155</c:v>
                </c:pt>
                <c:pt idx="231">
                  <c:v>1.1599999999999999</c:v>
                </c:pt>
                <c:pt idx="232">
                  <c:v>1.165</c:v>
                </c:pt>
                <c:pt idx="233">
                  <c:v>1.17</c:v>
                </c:pt>
                <c:pt idx="234">
                  <c:v>1.175</c:v>
                </c:pt>
                <c:pt idx="235">
                  <c:v>1.18</c:v>
                </c:pt>
                <c:pt idx="236">
                  <c:v>1.1850000000000001</c:v>
                </c:pt>
                <c:pt idx="237">
                  <c:v>1.19</c:v>
                </c:pt>
                <c:pt idx="238">
                  <c:v>1.1950000000000001</c:v>
                </c:pt>
                <c:pt idx="239">
                  <c:v>1.2</c:v>
                </c:pt>
                <c:pt idx="240">
                  <c:v>1.2050000000000001</c:v>
                </c:pt>
                <c:pt idx="241">
                  <c:v>1.21</c:v>
                </c:pt>
                <c:pt idx="242">
                  <c:v>1.2150000000000001</c:v>
                </c:pt>
                <c:pt idx="243">
                  <c:v>1.22</c:v>
                </c:pt>
                <c:pt idx="244">
                  <c:v>1.2250000000000001</c:v>
                </c:pt>
                <c:pt idx="245">
                  <c:v>1.23</c:v>
                </c:pt>
                <c:pt idx="246">
                  <c:v>1.2350000000000001</c:v>
                </c:pt>
                <c:pt idx="247">
                  <c:v>1.24</c:v>
                </c:pt>
                <c:pt idx="248">
                  <c:v>1.2450000000000001</c:v>
                </c:pt>
                <c:pt idx="249">
                  <c:v>1.25</c:v>
                </c:pt>
                <c:pt idx="250">
                  <c:v>1.2549999999999999</c:v>
                </c:pt>
                <c:pt idx="251">
                  <c:v>1.26</c:v>
                </c:pt>
                <c:pt idx="252">
                  <c:v>1.2649999999999999</c:v>
                </c:pt>
                <c:pt idx="253">
                  <c:v>1.27</c:v>
                </c:pt>
                <c:pt idx="254">
                  <c:v>1.2749999999999999</c:v>
                </c:pt>
                <c:pt idx="255">
                  <c:v>1.28</c:v>
                </c:pt>
                <c:pt idx="256">
                  <c:v>1.2849999999999999</c:v>
                </c:pt>
                <c:pt idx="257">
                  <c:v>1.29</c:v>
                </c:pt>
                <c:pt idx="258">
                  <c:v>1.2949999999999999</c:v>
                </c:pt>
                <c:pt idx="259">
                  <c:v>1.3</c:v>
                </c:pt>
                <c:pt idx="260">
                  <c:v>1.3049999999999999</c:v>
                </c:pt>
                <c:pt idx="261">
                  <c:v>1.31</c:v>
                </c:pt>
                <c:pt idx="262">
                  <c:v>1.3149999999999999</c:v>
                </c:pt>
                <c:pt idx="263">
                  <c:v>1.32</c:v>
                </c:pt>
                <c:pt idx="264">
                  <c:v>1.325</c:v>
                </c:pt>
                <c:pt idx="265">
                  <c:v>1.33</c:v>
                </c:pt>
                <c:pt idx="266">
                  <c:v>1.335</c:v>
                </c:pt>
                <c:pt idx="267">
                  <c:v>1.34</c:v>
                </c:pt>
                <c:pt idx="268">
                  <c:v>1.345</c:v>
                </c:pt>
                <c:pt idx="269">
                  <c:v>1.35</c:v>
                </c:pt>
                <c:pt idx="270">
                  <c:v>1.355</c:v>
                </c:pt>
                <c:pt idx="271">
                  <c:v>1.36</c:v>
                </c:pt>
                <c:pt idx="272">
                  <c:v>1.365</c:v>
                </c:pt>
                <c:pt idx="273">
                  <c:v>1.37</c:v>
                </c:pt>
                <c:pt idx="274">
                  <c:v>1.375</c:v>
                </c:pt>
                <c:pt idx="275">
                  <c:v>1.38</c:v>
                </c:pt>
                <c:pt idx="276">
                  <c:v>1.385</c:v>
                </c:pt>
                <c:pt idx="277">
                  <c:v>1.39</c:v>
                </c:pt>
                <c:pt idx="278">
                  <c:v>1.395</c:v>
                </c:pt>
                <c:pt idx="279">
                  <c:v>1.4</c:v>
                </c:pt>
                <c:pt idx="280">
                  <c:v>1.405</c:v>
                </c:pt>
                <c:pt idx="281">
                  <c:v>1.41</c:v>
                </c:pt>
                <c:pt idx="282">
                  <c:v>1.415</c:v>
                </c:pt>
                <c:pt idx="283">
                  <c:v>1.42</c:v>
                </c:pt>
                <c:pt idx="284">
                  <c:v>1.425</c:v>
                </c:pt>
                <c:pt idx="285">
                  <c:v>1.43</c:v>
                </c:pt>
                <c:pt idx="286">
                  <c:v>1.4350000000000001</c:v>
                </c:pt>
                <c:pt idx="287">
                  <c:v>1.44</c:v>
                </c:pt>
                <c:pt idx="288">
                  <c:v>1.4450000000000001</c:v>
                </c:pt>
                <c:pt idx="289">
                  <c:v>1.45</c:v>
                </c:pt>
                <c:pt idx="290">
                  <c:v>1.4550000000000001</c:v>
                </c:pt>
                <c:pt idx="291">
                  <c:v>1.46</c:v>
                </c:pt>
                <c:pt idx="292">
                  <c:v>1.4650000000000001</c:v>
                </c:pt>
                <c:pt idx="293">
                  <c:v>1.47</c:v>
                </c:pt>
                <c:pt idx="294">
                  <c:v>1.4750000000000001</c:v>
                </c:pt>
                <c:pt idx="295">
                  <c:v>1.48</c:v>
                </c:pt>
                <c:pt idx="296">
                  <c:v>1.4850000000000001</c:v>
                </c:pt>
                <c:pt idx="297">
                  <c:v>1.49</c:v>
                </c:pt>
                <c:pt idx="298">
                  <c:v>1.4950000000000001</c:v>
                </c:pt>
                <c:pt idx="299">
                  <c:v>1.5</c:v>
                </c:pt>
                <c:pt idx="300">
                  <c:v>1.5049999999999999</c:v>
                </c:pt>
              </c:numCache>
            </c:numRef>
          </c:xVal>
          <c:yVal>
            <c:numRef>
              <c:f>newComparison_comb!$C$5:$C$305</c:f>
              <c:numCache>
                <c:formatCode>General</c:formatCode>
                <c:ptCount val="301"/>
                <c:pt idx="0">
                  <c:v>14.7</c:v>
                </c:pt>
                <c:pt idx="1">
                  <c:v>14.688000000000001</c:v>
                </c:pt>
                <c:pt idx="2">
                  <c:v>14.688000000000001</c:v>
                </c:pt>
                <c:pt idx="3">
                  <c:v>14.688000000000001</c:v>
                </c:pt>
                <c:pt idx="4">
                  <c:v>14.688000000000001</c:v>
                </c:pt>
                <c:pt idx="5">
                  <c:v>14.688000000000001</c:v>
                </c:pt>
                <c:pt idx="6">
                  <c:v>14.688000000000001</c:v>
                </c:pt>
                <c:pt idx="7">
                  <c:v>14.688000000000001</c:v>
                </c:pt>
                <c:pt idx="8">
                  <c:v>14.688000000000001</c:v>
                </c:pt>
                <c:pt idx="9">
                  <c:v>14.688000000000001</c:v>
                </c:pt>
                <c:pt idx="10">
                  <c:v>14.688000000000001</c:v>
                </c:pt>
                <c:pt idx="11">
                  <c:v>14.688000000000001</c:v>
                </c:pt>
                <c:pt idx="12">
                  <c:v>14.688000000000001</c:v>
                </c:pt>
                <c:pt idx="13">
                  <c:v>14.686999999999999</c:v>
                </c:pt>
                <c:pt idx="14">
                  <c:v>14.688000000000001</c:v>
                </c:pt>
                <c:pt idx="15">
                  <c:v>14.689</c:v>
                </c:pt>
                <c:pt idx="16">
                  <c:v>14.689</c:v>
                </c:pt>
                <c:pt idx="17">
                  <c:v>14.689</c:v>
                </c:pt>
                <c:pt idx="18">
                  <c:v>14.689</c:v>
                </c:pt>
                <c:pt idx="19">
                  <c:v>14.688000000000001</c:v>
                </c:pt>
                <c:pt idx="20">
                  <c:v>14.686</c:v>
                </c:pt>
                <c:pt idx="21">
                  <c:v>14.685</c:v>
                </c:pt>
                <c:pt idx="22">
                  <c:v>14.685</c:v>
                </c:pt>
                <c:pt idx="23">
                  <c:v>14.686999999999999</c:v>
                </c:pt>
                <c:pt idx="24">
                  <c:v>14.691000000000001</c:v>
                </c:pt>
                <c:pt idx="25">
                  <c:v>14.695</c:v>
                </c:pt>
                <c:pt idx="26">
                  <c:v>14.696999999999999</c:v>
                </c:pt>
                <c:pt idx="27">
                  <c:v>14.696</c:v>
                </c:pt>
                <c:pt idx="28">
                  <c:v>14.689</c:v>
                </c:pt>
                <c:pt idx="29">
                  <c:v>14.679</c:v>
                </c:pt>
                <c:pt idx="30">
                  <c:v>14.669</c:v>
                </c:pt>
                <c:pt idx="31">
                  <c:v>14.666</c:v>
                </c:pt>
                <c:pt idx="32">
                  <c:v>14.676</c:v>
                </c:pt>
                <c:pt idx="33">
                  <c:v>14.7</c:v>
                </c:pt>
                <c:pt idx="34">
                  <c:v>14.728</c:v>
                </c:pt>
                <c:pt idx="35">
                  <c:v>14.747</c:v>
                </c:pt>
                <c:pt idx="36">
                  <c:v>14.749000000000001</c:v>
                </c:pt>
                <c:pt idx="37">
                  <c:v>14.731</c:v>
                </c:pt>
                <c:pt idx="38">
                  <c:v>14.696</c:v>
                </c:pt>
                <c:pt idx="39">
                  <c:v>14.648</c:v>
                </c:pt>
                <c:pt idx="40">
                  <c:v>14.6</c:v>
                </c:pt>
                <c:pt idx="41">
                  <c:v>14.721</c:v>
                </c:pt>
                <c:pt idx="42">
                  <c:v>14.952</c:v>
                </c:pt>
                <c:pt idx="43">
                  <c:v>15.199</c:v>
                </c:pt>
                <c:pt idx="44">
                  <c:v>15.419</c:v>
                </c:pt>
                <c:pt idx="45">
                  <c:v>15.609</c:v>
                </c:pt>
                <c:pt idx="46">
                  <c:v>16.042999999999999</c:v>
                </c:pt>
                <c:pt idx="47">
                  <c:v>16.664999999999999</c:v>
                </c:pt>
                <c:pt idx="48">
                  <c:v>17.347999999999999</c:v>
                </c:pt>
                <c:pt idx="49">
                  <c:v>18.029</c:v>
                </c:pt>
                <c:pt idx="50">
                  <c:v>18.724</c:v>
                </c:pt>
                <c:pt idx="51">
                  <c:v>19.884</c:v>
                </c:pt>
                <c:pt idx="52">
                  <c:v>21.388999999999999</c:v>
                </c:pt>
                <c:pt idx="53">
                  <c:v>23.068999999999999</c:v>
                </c:pt>
                <c:pt idx="54">
                  <c:v>24.864999999999998</c:v>
                </c:pt>
                <c:pt idx="55">
                  <c:v>27.18</c:v>
                </c:pt>
                <c:pt idx="56">
                  <c:v>30.498000000000001</c:v>
                </c:pt>
                <c:pt idx="57">
                  <c:v>34.896999999999998</c:v>
                </c:pt>
                <c:pt idx="58">
                  <c:v>40.506999999999998</c:v>
                </c:pt>
                <c:pt idx="59">
                  <c:v>48.445</c:v>
                </c:pt>
                <c:pt idx="60">
                  <c:v>60.844999999999999</c:v>
                </c:pt>
                <c:pt idx="61">
                  <c:v>81.337000000000003</c:v>
                </c:pt>
                <c:pt idx="62">
                  <c:v>118.92</c:v>
                </c:pt>
                <c:pt idx="63">
                  <c:v>200.18299999999999</c:v>
                </c:pt>
                <c:pt idx="64">
                  <c:v>376.46899999999999</c:v>
                </c:pt>
                <c:pt idx="65">
                  <c:v>523.37800000000004</c:v>
                </c:pt>
                <c:pt idx="66">
                  <c:v>399.66899999999998</c:v>
                </c:pt>
                <c:pt idx="67">
                  <c:v>233.386</c:v>
                </c:pt>
                <c:pt idx="68">
                  <c:v>142.422</c:v>
                </c:pt>
                <c:pt idx="69">
                  <c:v>97.11</c:v>
                </c:pt>
                <c:pt idx="70">
                  <c:v>72.59</c:v>
                </c:pt>
                <c:pt idx="71">
                  <c:v>57.869</c:v>
                </c:pt>
                <c:pt idx="72">
                  <c:v>48.26</c:v>
                </c:pt>
                <c:pt idx="73">
                  <c:v>41.615000000000002</c:v>
                </c:pt>
                <c:pt idx="74">
                  <c:v>36.820999999999998</c:v>
                </c:pt>
                <c:pt idx="75">
                  <c:v>33.244999999999997</c:v>
                </c:pt>
                <c:pt idx="76">
                  <c:v>30.51</c:v>
                </c:pt>
                <c:pt idx="77">
                  <c:v>28.382999999999999</c:v>
                </c:pt>
                <c:pt idx="78">
                  <c:v>26.709</c:v>
                </c:pt>
                <c:pt idx="79">
                  <c:v>25.387</c:v>
                </c:pt>
                <c:pt idx="80">
                  <c:v>24.343</c:v>
                </c:pt>
                <c:pt idx="81">
                  <c:v>23.527999999999999</c:v>
                </c:pt>
                <c:pt idx="82">
                  <c:v>22.905000000000001</c:v>
                </c:pt>
                <c:pt idx="83">
                  <c:v>22.449000000000002</c:v>
                </c:pt>
                <c:pt idx="84">
                  <c:v>22.141999999999999</c:v>
                </c:pt>
                <c:pt idx="85">
                  <c:v>21.972999999999999</c:v>
                </c:pt>
                <c:pt idx="86">
                  <c:v>21.934000000000001</c:v>
                </c:pt>
                <c:pt idx="87">
                  <c:v>22.024000000000001</c:v>
                </c:pt>
                <c:pt idx="88">
                  <c:v>22.245000000000001</c:v>
                </c:pt>
                <c:pt idx="89">
                  <c:v>22.603999999999999</c:v>
                </c:pt>
                <c:pt idx="90">
                  <c:v>23.11</c:v>
                </c:pt>
                <c:pt idx="91">
                  <c:v>23.78</c:v>
                </c:pt>
                <c:pt idx="92">
                  <c:v>24.635999999999999</c:v>
                </c:pt>
                <c:pt idx="93">
                  <c:v>25.71</c:v>
                </c:pt>
                <c:pt idx="94">
                  <c:v>27.045000000000002</c:v>
                </c:pt>
                <c:pt idx="95">
                  <c:v>28.7</c:v>
                </c:pt>
                <c:pt idx="96">
                  <c:v>30.756</c:v>
                </c:pt>
                <c:pt idx="97">
                  <c:v>33.332999999999998</c:v>
                </c:pt>
                <c:pt idx="98">
                  <c:v>36.6</c:v>
                </c:pt>
                <c:pt idx="99">
                  <c:v>40.813000000000002</c:v>
                </c:pt>
                <c:pt idx="100">
                  <c:v>46.368000000000002</c:v>
                </c:pt>
                <c:pt idx="101">
                  <c:v>53.906999999999996</c:v>
                </c:pt>
                <c:pt idx="102">
                  <c:v>64.522000000000006</c:v>
                </c:pt>
                <c:pt idx="103">
                  <c:v>80.165000000000006</c:v>
                </c:pt>
                <c:pt idx="104">
                  <c:v>104.479</c:v>
                </c:pt>
                <c:pt idx="105">
                  <c:v>144.137</c:v>
                </c:pt>
                <c:pt idx="106">
                  <c:v>207.982</c:v>
                </c:pt>
                <c:pt idx="107">
                  <c:v>287.59800000000001</c:v>
                </c:pt>
                <c:pt idx="108">
                  <c:v>321.05700000000002</c:v>
                </c:pt>
                <c:pt idx="109">
                  <c:v>272.38299999999998</c:v>
                </c:pt>
                <c:pt idx="110">
                  <c:v>198.21799999999999</c:v>
                </c:pt>
                <c:pt idx="111">
                  <c:v>141.726</c:v>
                </c:pt>
                <c:pt idx="112">
                  <c:v>105.58199999999999</c:v>
                </c:pt>
                <c:pt idx="113">
                  <c:v>82.698999999999998</c:v>
                </c:pt>
                <c:pt idx="114">
                  <c:v>67.644000000000005</c:v>
                </c:pt>
                <c:pt idx="115">
                  <c:v>57.29</c:v>
                </c:pt>
                <c:pt idx="116">
                  <c:v>49.890999999999998</c:v>
                </c:pt>
                <c:pt idx="117">
                  <c:v>44.436999999999998</c:v>
                </c:pt>
                <c:pt idx="118">
                  <c:v>40.314999999999998</c:v>
                </c:pt>
                <c:pt idx="119">
                  <c:v>37.142000000000003</c:v>
                </c:pt>
                <c:pt idx="120">
                  <c:v>34.668999999999997</c:v>
                </c:pt>
                <c:pt idx="121">
                  <c:v>32.728999999999999</c:v>
                </c:pt>
                <c:pt idx="122">
                  <c:v>31.206</c:v>
                </c:pt>
                <c:pt idx="123">
                  <c:v>30.021999999999998</c:v>
                </c:pt>
                <c:pt idx="124">
                  <c:v>29.119</c:v>
                </c:pt>
                <c:pt idx="125">
                  <c:v>28.457999999999998</c:v>
                </c:pt>
                <c:pt idx="126">
                  <c:v>28.01</c:v>
                </c:pt>
                <c:pt idx="127">
                  <c:v>27.759</c:v>
                </c:pt>
                <c:pt idx="128">
                  <c:v>27.69</c:v>
                </c:pt>
                <c:pt idx="129">
                  <c:v>27.803000000000001</c:v>
                </c:pt>
                <c:pt idx="130">
                  <c:v>28.100999999999999</c:v>
                </c:pt>
                <c:pt idx="131">
                  <c:v>28.594000000000001</c:v>
                </c:pt>
                <c:pt idx="132">
                  <c:v>29.295000000000002</c:v>
                </c:pt>
                <c:pt idx="133">
                  <c:v>30.23</c:v>
                </c:pt>
                <c:pt idx="134">
                  <c:v>31.433</c:v>
                </c:pt>
                <c:pt idx="135">
                  <c:v>32.954000000000001</c:v>
                </c:pt>
                <c:pt idx="136">
                  <c:v>34.857999999999997</c:v>
                </c:pt>
                <c:pt idx="137">
                  <c:v>37.237000000000002</c:v>
                </c:pt>
                <c:pt idx="138">
                  <c:v>40.222999999999999</c:v>
                </c:pt>
                <c:pt idx="139">
                  <c:v>43.999000000000002</c:v>
                </c:pt>
                <c:pt idx="140">
                  <c:v>48.834000000000003</c:v>
                </c:pt>
                <c:pt idx="141">
                  <c:v>55.128999999999998</c:v>
                </c:pt>
                <c:pt idx="142">
                  <c:v>63.491999999999997</c:v>
                </c:pt>
                <c:pt idx="143">
                  <c:v>74.864999999999995</c:v>
                </c:pt>
                <c:pt idx="144">
                  <c:v>90.695999999999998</c:v>
                </c:pt>
                <c:pt idx="145">
                  <c:v>113.078</c:v>
                </c:pt>
                <c:pt idx="146">
                  <c:v>144.268</c:v>
                </c:pt>
                <c:pt idx="147">
                  <c:v>183.68</c:v>
                </c:pt>
                <c:pt idx="148">
                  <c:v>220.48500000000001</c:v>
                </c:pt>
                <c:pt idx="149">
                  <c:v>232.61699999999999</c:v>
                </c:pt>
                <c:pt idx="150">
                  <c:v>211.72499999999999</c:v>
                </c:pt>
                <c:pt idx="151">
                  <c:v>174.001</c:v>
                </c:pt>
                <c:pt idx="152">
                  <c:v>137.85900000000001</c:v>
                </c:pt>
                <c:pt idx="153">
                  <c:v>109.92</c:v>
                </c:pt>
                <c:pt idx="154">
                  <c:v>89.736999999999995</c:v>
                </c:pt>
                <c:pt idx="155">
                  <c:v>75.266999999999996</c:v>
                </c:pt>
                <c:pt idx="156">
                  <c:v>64.748999999999995</c:v>
                </c:pt>
                <c:pt idx="157">
                  <c:v>56.953000000000003</c:v>
                </c:pt>
                <c:pt idx="158">
                  <c:v>51.061999999999998</c:v>
                </c:pt>
                <c:pt idx="159">
                  <c:v>46.536000000000001</c:v>
                </c:pt>
                <c:pt idx="160">
                  <c:v>43.015999999999998</c:v>
                </c:pt>
                <c:pt idx="161">
                  <c:v>40.255000000000003</c:v>
                </c:pt>
                <c:pt idx="162">
                  <c:v>38.084000000000003</c:v>
                </c:pt>
                <c:pt idx="163">
                  <c:v>36.384</c:v>
                </c:pt>
                <c:pt idx="164">
                  <c:v>35.07</c:v>
                </c:pt>
                <c:pt idx="165">
                  <c:v>34.081000000000003</c:v>
                </c:pt>
                <c:pt idx="166">
                  <c:v>33.375999999999998</c:v>
                </c:pt>
                <c:pt idx="167">
                  <c:v>32.923999999999999</c:v>
                </c:pt>
                <c:pt idx="168">
                  <c:v>32.709000000000003</c:v>
                </c:pt>
                <c:pt idx="169">
                  <c:v>32.716000000000001</c:v>
                </c:pt>
                <c:pt idx="170">
                  <c:v>32.948</c:v>
                </c:pt>
                <c:pt idx="171">
                  <c:v>33.414000000000001</c:v>
                </c:pt>
                <c:pt idx="172">
                  <c:v>34.127000000000002</c:v>
                </c:pt>
                <c:pt idx="173">
                  <c:v>35.11</c:v>
                </c:pt>
                <c:pt idx="174">
                  <c:v>36.399000000000001</c:v>
                </c:pt>
                <c:pt idx="175">
                  <c:v>38.042999999999999</c:v>
                </c:pt>
                <c:pt idx="176">
                  <c:v>40.110999999999997</c:v>
                </c:pt>
                <c:pt idx="177">
                  <c:v>42.695999999999998</c:v>
                </c:pt>
                <c:pt idx="178">
                  <c:v>45.923999999999999</c:v>
                </c:pt>
                <c:pt idx="179">
                  <c:v>49.972999999999999</c:v>
                </c:pt>
                <c:pt idx="180">
                  <c:v>55.088000000000001</c:v>
                </c:pt>
                <c:pt idx="181">
                  <c:v>61.613</c:v>
                </c:pt>
                <c:pt idx="182">
                  <c:v>70.027000000000001</c:v>
                </c:pt>
                <c:pt idx="183">
                  <c:v>80.98</c:v>
                </c:pt>
                <c:pt idx="184">
                  <c:v>95.283000000000001</c:v>
                </c:pt>
                <c:pt idx="185">
                  <c:v>113.712</c:v>
                </c:pt>
                <c:pt idx="186">
                  <c:v>136.27699999999999</c:v>
                </c:pt>
                <c:pt idx="187">
                  <c:v>160.55099999999999</c:v>
                </c:pt>
                <c:pt idx="188">
                  <c:v>179.91</c:v>
                </c:pt>
                <c:pt idx="189">
                  <c:v>185.66800000000001</c:v>
                </c:pt>
                <c:pt idx="190">
                  <c:v>175.26499999999999</c:v>
                </c:pt>
                <c:pt idx="191">
                  <c:v>154.22999999999999</c:v>
                </c:pt>
                <c:pt idx="192">
                  <c:v>130.81399999999999</c:v>
                </c:pt>
                <c:pt idx="193">
                  <c:v>110.01900000000001</c:v>
                </c:pt>
                <c:pt idx="194">
                  <c:v>93.259</c:v>
                </c:pt>
                <c:pt idx="195">
                  <c:v>80.242000000000004</c:v>
                </c:pt>
                <c:pt idx="196">
                  <c:v>70.227000000000004</c:v>
                </c:pt>
                <c:pt idx="197">
                  <c:v>62.5</c:v>
                </c:pt>
                <c:pt idx="198">
                  <c:v>56.491</c:v>
                </c:pt>
                <c:pt idx="199">
                  <c:v>51.78</c:v>
                </c:pt>
                <c:pt idx="200">
                  <c:v>48.061999999999998</c:v>
                </c:pt>
                <c:pt idx="201">
                  <c:v>45.118000000000002</c:v>
                </c:pt>
                <c:pt idx="202">
                  <c:v>42.789000000000001</c:v>
                </c:pt>
                <c:pt idx="203">
                  <c:v>40.959000000000003</c:v>
                </c:pt>
                <c:pt idx="204">
                  <c:v>39.546999999999997</c:v>
                </c:pt>
                <c:pt idx="205">
                  <c:v>38.491</c:v>
                </c:pt>
                <c:pt idx="206">
                  <c:v>37.747999999999998</c:v>
                </c:pt>
                <c:pt idx="207">
                  <c:v>37.290999999999997</c:v>
                </c:pt>
                <c:pt idx="208">
                  <c:v>37.1</c:v>
                </c:pt>
                <c:pt idx="209">
                  <c:v>37.162999999999997</c:v>
                </c:pt>
                <c:pt idx="210">
                  <c:v>37.484000000000002</c:v>
                </c:pt>
                <c:pt idx="211">
                  <c:v>38.075000000000003</c:v>
                </c:pt>
                <c:pt idx="212">
                  <c:v>38.953000000000003</c:v>
                </c:pt>
                <c:pt idx="213">
                  <c:v>40.145000000000003</c:v>
                </c:pt>
                <c:pt idx="214">
                  <c:v>41.692999999999998</c:v>
                </c:pt>
                <c:pt idx="215">
                  <c:v>43.654000000000003</c:v>
                </c:pt>
                <c:pt idx="216">
                  <c:v>46.103999999999999</c:v>
                </c:pt>
                <c:pt idx="217">
                  <c:v>49.145000000000003</c:v>
                </c:pt>
                <c:pt idx="218">
                  <c:v>52.911999999999999</c:v>
                </c:pt>
                <c:pt idx="219">
                  <c:v>57.585999999999999</c:v>
                </c:pt>
                <c:pt idx="220">
                  <c:v>63.4</c:v>
                </c:pt>
                <c:pt idx="221">
                  <c:v>70.653000000000006</c:v>
                </c:pt>
                <c:pt idx="222">
                  <c:v>79.7</c:v>
                </c:pt>
                <c:pt idx="223">
                  <c:v>90.906000000000006</c:v>
                </c:pt>
                <c:pt idx="224">
                  <c:v>104.48099999999999</c:v>
                </c:pt>
                <c:pt idx="225">
                  <c:v>120.11199999999999</c:v>
                </c:pt>
                <c:pt idx="226">
                  <c:v>136.34100000000001</c:v>
                </c:pt>
                <c:pt idx="227">
                  <c:v>150.04400000000001</c:v>
                </c:pt>
                <c:pt idx="228">
                  <c:v>157.11699999999999</c:v>
                </c:pt>
                <c:pt idx="229">
                  <c:v>155.03800000000001</c:v>
                </c:pt>
                <c:pt idx="230">
                  <c:v>144.68700000000001</c:v>
                </c:pt>
                <c:pt idx="231">
                  <c:v>129.786</c:v>
                </c:pt>
                <c:pt idx="232">
                  <c:v>114.059</c:v>
                </c:pt>
                <c:pt idx="233">
                  <c:v>99.703000000000003</c:v>
                </c:pt>
                <c:pt idx="234">
                  <c:v>87.528000000000006</c:v>
                </c:pt>
                <c:pt idx="235">
                  <c:v>77.567999999999998</c:v>
                </c:pt>
                <c:pt idx="236">
                  <c:v>69.543999999999997</c:v>
                </c:pt>
                <c:pt idx="237">
                  <c:v>63.112000000000002</c:v>
                </c:pt>
                <c:pt idx="238">
                  <c:v>57.957000000000001</c:v>
                </c:pt>
                <c:pt idx="239">
                  <c:v>53.82</c:v>
                </c:pt>
                <c:pt idx="240">
                  <c:v>50.502000000000002</c:v>
                </c:pt>
                <c:pt idx="241">
                  <c:v>47.845999999999997</c:v>
                </c:pt>
                <c:pt idx="242">
                  <c:v>45.738999999999997</c:v>
                </c:pt>
                <c:pt idx="243">
                  <c:v>44.091000000000001</c:v>
                </c:pt>
                <c:pt idx="244">
                  <c:v>42.838999999999999</c:v>
                </c:pt>
                <c:pt idx="245">
                  <c:v>41.936</c:v>
                </c:pt>
                <c:pt idx="246">
                  <c:v>41.347999999999999</c:v>
                </c:pt>
                <c:pt idx="247">
                  <c:v>41.054000000000002</c:v>
                </c:pt>
                <c:pt idx="248">
                  <c:v>41.036999999999999</c:v>
                </c:pt>
                <c:pt idx="249">
                  <c:v>41.301000000000002</c:v>
                </c:pt>
                <c:pt idx="250">
                  <c:v>41.853999999999999</c:v>
                </c:pt>
                <c:pt idx="251">
                  <c:v>42.71</c:v>
                </c:pt>
                <c:pt idx="252">
                  <c:v>43.890999999999998</c:v>
                </c:pt>
                <c:pt idx="253">
                  <c:v>45.436</c:v>
                </c:pt>
                <c:pt idx="254">
                  <c:v>47.396000000000001</c:v>
                </c:pt>
                <c:pt idx="255">
                  <c:v>49.837000000000003</c:v>
                </c:pt>
                <c:pt idx="256">
                  <c:v>52.843000000000004</c:v>
                </c:pt>
                <c:pt idx="257">
                  <c:v>56.524000000000001</c:v>
                </c:pt>
                <c:pt idx="258">
                  <c:v>61.017000000000003</c:v>
                </c:pt>
                <c:pt idx="259">
                  <c:v>66.486000000000004</c:v>
                </c:pt>
                <c:pt idx="260">
                  <c:v>73.117999999999995</c:v>
                </c:pt>
                <c:pt idx="261">
                  <c:v>81.096000000000004</c:v>
                </c:pt>
                <c:pt idx="262">
                  <c:v>90.534000000000006</c:v>
                </c:pt>
                <c:pt idx="263">
                  <c:v>101.34699999999999</c:v>
                </c:pt>
                <c:pt idx="264">
                  <c:v>113.03100000000001</c:v>
                </c:pt>
                <c:pt idx="265">
                  <c:v>124.414</c:v>
                </c:pt>
                <c:pt idx="266">
                  <c:v>133.56899999999999</c:v>
                </c:pt>
                <c:pt idx="267">
                  <c:v>138.33799999999999</c:v>
                </c:pt>
                <c:pt idx="268">
                  <c:v>137.465</c:v>
                </c:pt>
                <c:pt idx="269">
                  <c:v>131.19300000000001</c:v>
                </c:pt>
                <c:pt idx="270">
                  <c:v>121.334</c:v>
                </c:pt>
                <c:pt idx="271">
                  <c:v>110.026</c:v>
                </c:pt>
                <c:pt idx="272">
                  <c:v>98.884</c:v>
                </c:pt>
                <c:pt idx="273">
                  <c:v>88.793000000000006</c:v>
                </c:pt>
                <c:pt idx="274">
                  <c:v>80.081999999999994</c:v>
                </c:pt>
                <c:pt idx="275">
                  <c:v>72.757999999999996</c:v>
                </c:pt>
                <c:pt idx="276">
                  <c:v>66.688000000000002</c:v>
                </c:pt>
                <c:pt idx="277">
                  <c:v>61.695</c:v>
                </c:pt>
                <c:pt idx="278">
                  <c:v>57.607999999999997</c:v>
                </c:pt>
                <c:pt idx="279">
                  <c:v>54.277000000000001</c:v>
                </c:pt>
                <c:pt idx="280">
                  <c:v>51.58</c:v>
                </c:pt>
                <c:pt idx="281">
                  <c:v>49.42</c:v>
                </c:pt>
                <c:pt idx="282">
                  <c:v>47.719000000000001</c:v>
                </c:pt>
                <c:pt idx="283">
                  <c:v>46.42</c:v>
                </c:pt>
                <c:pt idx="284">
                  <c:v>45.478999999999999</c:v>
                </c:pt>
                <c:pt idx="285">
                  <c:v>44.866999999999997</c:v>
                </c:pt>
                <c:pt idx="286">
                  <c:v>44.561</c:v>
                </c:pt>
                <c:pt idx="287">
                  <c:v>44.545000000000002</c:v>
                </c:pt>
                <c:pt idx="288">
                  <c:v>44.823999999999998</c:v>
                </c:pt>
                <c:pt idx="289">
                  <c:v>45.405000000000001</c:v>
                </c:pt>
                <c:pt idx="290">
                  <c:v>46.301000000000002</c:v>
                </c:pt>
                <c:pt idx="291">
                  <c:v>47.531999999999996</c:v>
                </c:pt>
                <c:pt idx="292">
                  <c:v>49.134</c:v>
                </c:pt>
                <c:pt idx="293">
                  <c:v>51.154000000000003</c:v>
                </c:pt>
                <c:pt idx="294">
                  <c:v>53.646999999999998</c:v>
                </c:pt>
                <c:pt idx="295">
                  <c:v>56.685000000000002</c:v>
                </c:pt>
                <c:pt idx="296">
                  <c:v>60.353000000000002</c:v>
                </c:pt>
                <c:pt idx="297">
                  <c:v>64.751999999999995</c:v>
                </c:pt>
                <c:pt idx="298">
                  <c:v>69.986999999999995</c:v>
                </c:pt>
                <c:pt idx="299">
                  <c:v>76.155000000000001</c:v>
                </c:pt>
                <c:pt idx="300">
                  <c:v>83.307000000000002</c:v>
                </c:pt>
              </c:numCache>
            </c:numRef>
          </c:yVal>
          <c:smooth val="0"/>
        </c:ser>
        <c:ser>
          <c:idx val="2"/>
          <c:order val="2"/>
          <c:tx>
            <c:strRef>
              <c:f>newComparison_comb!$D$4</c:f>
              <c:strCache>
                <c:ptCount val="1"/>
                <c:pt idx="0">
                  <c:v>SD_unsteadyFric</c:v>
                </c:pt>
              </c:strCache>
            </c:strRef>
          </c:tx>
          <c:spPr>
            <a:ln w="19050" cap="rnd">
              <a:solidFill>
                <a:srgbClr val="FF0000"/>
              </a:solidFill>
              <a:round/>
            </a:ln>
            <a:effectLst/>
          </c:spPr>
          <c:marker>
            <c:symbol val="none"/>
          </c:marker>
          <c:xVal>
            <c:numRef>
              <c:f>newComparison_comb!$A$5:$A$305</c:f>
              <c:numCache>
                <c:formatCode>General</c:formatCode>
                <c:ptCount val="301"/>
                <c:pt idx="0">
                  <c:v>5.0000000000000001E-3</c:v>
                </c:pt>
                <c:pt idx="1">
                  <c:v>0.01</c:v>
                </c:pt>
                <c:pt idx="2">
                  <c:v>1.4999999999999999E-2</c:v>
                </c:pt>
                <c:pt idx="3">
                  <c:v>0.02</c:v>
                </c:pt>
                <c:pt idx="4">
                  <c:v>2.5000000000000001E-2</c:v>
                </c:pt>
                <c:pt idx="5">
                  <c:v>0.03</c:v>
                </c:pt>
                <c:pt idx="6">
                  <c:v>3.5000000000000003E-2</c:v>
                </c:pt>
                <c:pt idx="7">
                  <c:v>0.04</c:v>
                </c:pt>
                <c:pt idx="8">
                  <c:v>4.4999999999999998E-2</c:v>
                </c:pt>
                <c:pt idx="9">
                  <c:v>0.05</c:v>
                </c:pt>
                <c:pt idx="10">
                  <c:v>5.5E-2</c:v>
                </c:pt>
                <c:pt idx="11">
                  <c:v>0.06</c:v>
                </c:pt>
                <c:pt idx="12">
                  <c:v>6.5000000000000002E-2</c:v>
                </c:pt>
                <c:pt idx="13">
                  <c:v>7.0000000000000007E-2</c:v>
                </c:pt>
                <c:pt idx="14">
                  <c:v>7.4999999999999997E-2</c:v>
                </c:pt>
                <c:pt idx="15">
                  <c:v>0.08</c:v>
                </c:pt>
                <c:pt idx="16">
                  <c:v>8.5000000000000006E-2</c:v>
                </c:pt>
                <c:pt idx="17">
                  <c:v>0.09</c:v>
                </c:pt>
                <c:pt idx="18">
                  <c:v>9.5000000000000001E-2</c:v>
                </c:pt>
                <c:pt idx="19">
                  <c:v>0.1</c:v>
                </c:pt>
                <c:pt idx="20">
                  <c:v>0.105</c:v>
                </c:pt>
                <c:pt idx="21">
                  <c:v>0.11</c:v>
                </c:pt>
                <c:pt idx="22">
                  <c:v>0.115</c:v>
                </c:pt>
                <c:pt idx="23">
                  <c:v>0.12</c:v>
                </c:pt>
                <c:pt idx="24">
                  <c:v>0.125</c:v>
                </c:pt>
                <c:pt idx="25">
                  <c:v>0.13</c:v>
                </c:pt>
                <c:pt idx="26">
                  <c:v>0.13500000000000001</c:v>
                </c:pt>
                <c:pt idx="27">
                  <c:v>0.14000000000000001</c:v>
                </c:pt>
                <c:pt idx="28">
                  <c:v>0.14499999999999999</c:v>
                </c:pt>
                <c:pt idx="29">
                  <c:v>0.15</c:v>
                </c:pt>
                <c:pt idx="30">
                  <c:v>0.155</c:v>
                </c:pt>
                <c:pt idx="31">
                  <c:v>0.16</c:v>
                </c:pt>
                <c:pt idx="32">
                  <c:v>0.16500000000000001</c:v>
                </c:pt>
                <c:pt idx="33">
                  <c:v>0.17</c:v>
                </c:pt>
                <c:pt idx="34">
                  <c:v>0.17499999999999999</c:v>
                </c:pt>
                <c:pt idx="35">
                  <c:v>0.18</c:v>
                </c:pt>
                <c:pt idx="36">
                  <c:v>0.185</c:v>
                </c:pt>
                <c:pt idx="37">
                  <c:v>0.19</c:v>
                </c:pt>
                <c:pt idx="38">
                  <c:v>0.19500000000000001</c:v>
                </c:pt>
                <c:pt idx="39">
                  <c:v>0.2</c:v>
                </c:pt>
                <c:pt idx="40">
                  <c:v>0.20499999999999999</c:v>
                </c:pt>
                <c:pt idx="41">
                  <c:v>0.21</c:v>
                </c:pt>
                <c:pt idx="42">
                  <c:v>0.215</c:v>
                </c:pt>
                <c:pt idx="43">
                  <c:v>0.22</c:v>
                </c:pt>
                <c:pt idx="44">
                  <c:v>0.22500000000000001</c:v>
                </c:pt>
                <c:pt idx="45">
                  <c:v>0.23</c:v>
                </c:pt>
                <c:pt idx="46">
                  <c:v>0.23499999999999999</c:v>
                </c:pt>
                <c:pt idx="47">
                  <c:v>0.24</c:v>
                </c:pt>
                <c:pt idx="48">
                  <c:v>0.245</c:v>
                </c:pt>
                <c:pt idx="49">
                  <c:v>0.25</c:v>
                </c:pt>
                <c:pt idx="50">
                  <c:v>0.255</c:v>
                </c:pt>
                <c:pt idx="51">
                  <c:v>0.26</c:v>
                </c:pt>
                <c:pt idx="52">
                  <c:v>0.26500000000000001</c:v>
                </c:pt>
                <c:pt idx="53">
                  <c:v>0.27</c:v>
                </c:pt>
                <c:pt idx="54">
                  <c:v>0.27500000000000002</c:v>
                </c:pt>
                <c:pt idx="55">
                  <c:v>0.28000000000000003</c:v>
                </c:pt>
                <c:pt idx="56">
                  <c:v>0.28499999999999998</c:v>
                </c:pt>
                <c:pt idx="57">
                  <c:v>0.28999999999999998</c:v>
                </c:pt>
                <c:pt idx="58">
                  <c:v>0.29499999999999998</c:v>
                </c:pt>
                <c:pt idx="59">
                  <c:v>0.3</c:v>
                </c:pt>
                <c:pt idx="60">
                  <c:v>0.30499999999999999</c:v>
                </c:pt>
                <c:pt idx="61">
                  <c:v>0.31</c:v>
                </c:pt>
                <c:pt idx="62">
                  <c:v>0.315</c:v>
                </c:pt>
                <c:pt idx="63">
                  <c:v>0.32</c:v>
                </c:pt>
                <c:pt idx="64">
                  <c:v>0.32500000000000001</c:v>
                </c:pt>
                <c:pt idx="65">
                  <c:v>0.33</c:v>
                </c:pt>
                <c:pt idx="66">
                  <c:v>0.33500000000000002</c:v>
                </c:pt>
                <c:pt idx="67">
                  <c:v>0.34</c:v>
                </c:pt>
                <c:pt idx="68">
                  <c:v>0.34499999999999997</c:v>
                </c:pt>
                <c:pt idx="69">
                  <c:v>0.35</c:v>
                </c:pt>
                <c:pt idx="70">
                  <c:v>0.35499999999999998</c:v>
                </c:pt>
                <c:pt idx="71">
                  <c:v>0.36</c:v>
                </c:pt>
                <c:pt idx="72">
                  <c:v>0.36499999999999999</c:v>
                </c:pt>
                <c:pt idx="73">
                  <c:v>0.37</c:v>
                </c:pt>
                <c:pt idx="74">
                  <c:v>0.375</c:v>
                </c:pt>
                <c:pt idx="75">
                  <c:v>0.38</c:v>
                </c:pt>
                <c:pt idx="76">
                  <c:v>0.38500000000000001</c:v>
                </c:pt>
                <c:pt idx="77">
                  <c:v>0.39</c:v>
                </c:pt>
                <c:pt idx="78">
                  <c:v>0.39500000000000002</c:v>
                </c:pt>
                <c:pt idx="79">
                  <c:v>0.4</c:v>
                </c:pt>
                <c:pt idx="80">
                  <c:v>0.40500000000000003</c:v>
                </c:pt>
                <c:pt idx="81">
                  <c:v>0.41</c:v>
                </c:pt>
                <c:pt idx="82">
                  <c:v>0.41499999999999998</c:v>
                </c:pt>
                <c:pt idx="83">
                  <c:v>0.42</c:v>
                </c:pt>
                <c:pt idx="84">
                  <c:v>0.42499999999999999</c:v>
                </c:pt>
                <c:pt idx="85">
                  <c:v>0.43</c:v>
                </c:pt>
                <c:pt idx="86">
                  <c:v>0.435</c:v>
                </c:pt>
                <c:pt idx="87">
                  <c:v>0.44</c:v>
                </c:pt>
                <c:pt idx="88">
                  <c:v>0.44500000000000001</c:v>
                </c:pt>
                <c:pt idx="89">
                  <c:v>0.45</c:v>
                </c:pt>
                <c:pt idx="90">
                  <c:v>0.45500000000000002</c:v>
                </c:pt>
                <c:pt idx="91">
                  <c:v>0.46</c:v>
                </c:pt>
                <c:pt idx="92">
                  <c:v>0.46500000000000002</c:v>
                </c:pt>
                <c:pt idx="93">
                  <c:v>0.47</c:v>
                </c:pt>
                <c:pt idx="94">
                  <c:v>0.47499999999999998</c:v>
                </c:pt>
                <c:pt idx="95">
                  <c:v>0.48</c:v>
                </c:pt>
                <c:pt idx="96">
                  <c:v>0.48499999999999999</c:v>
                </c:pt>
                <c:pt idx="97">
                  <c:v>0.49</c:v>
                </c:pt>
                <c:pt idx="98">
                  <c:v>0.495</c:v>
                </c:pt>
                <c:pt idx="99">
                  <c:v>0.5</c:v>
                </c:pt>
                <c:pt idx="100">
                  <c:v>0.505</c:v>
                </c:pt>
                <c:pt idx="101">
                  <c:v>0.51</c:v>
                </c:pt>
                <c:pt idx="102">
                  <c:v>0.51500000000000001</c:v>
                </c:pt>
                <c:pt idx="103">
                  <c:v>0.52</c:v>
                </c:pt>
                <c:pt idx="104">
                  <c:v>0.52500000000000002</c:v>
                </c:pt>
                <c:pt idx="105">
                  <c:v>0.53</c:v>
                </c:pt>
                <c:pt idx="106">
                  <c:v>0.53500000000000003</c:v>
                </c:pt>
                <c:pt idx="107">
                  <c:v>0.54</c:v>
                </c:pt>
                <c:pt idx="108">
                  <c:v>0.54500000000000004</c:v>
                </c:pt>
                <c:pt idx="109">
                  <c:v>0.55000000000000004</c:v>
                </c:pt>
                <c:pt idx="110">
                  <c:v>0.55500000000000005</c:v>
                </c:pt>
                <c:pt idx="111">
                  <c:v>0.56000000000000005</c:v>
                </c:pt>
                <c:pt idx="112">
                  <c:v>0.56499999999999995</c:v>
                </c:pt>
                <c:pt idx="113">
                  <c:v>0.56999999999999995</c:v>
                </c:pt>
                <c:pt idx="114">
                  <c:v>0.57499999999999996</c:v>
                </c:pt>
                <c:pt idx="115">
                  <c:v>0.57999999999999996</c:v>
                </c:pt>
                <c:pt idx="116">
                  <c:v>0.58499999999999996</c:v>
                </c:pt>
                <c:pt idx="117">
                  <c:v>0.59</c:v>
                </c:pt>
                <c:pt idx="118">
                  <c:v>0.59499999999999997</c:v>
                </c:pt>
                <c:pt idx="119">
                  <c:v>0.6</c:v>
                </c:pt>
                <c:pt idx="120">
                  <c:v>0.60499999999999998</c:v>
                </c:pt>
                <c:pt idx="121">
                  <c:v>0.61</c:v>
                </c:pt>
                <c:pt idx="122">
                  <c:v>0.61499999999999999</c:v>
                </c:pt>
                <c:pt idx="123">
                  <c:v>0.62</c:v>
                </c:pt>
                <c:pt idx="124">
                  <c:v>0.625</c:v>
                </c:pt>
                <c:pt idx="125">
                  <c:v>0.63</c:v>
                </c:pt>
                <c:pt idx="126">
                  <c:v>0.63500000000000001</c:v>
                </c:pt>
                <c:pt idx="127">
                  <c:v>0.64</c:v>
                </c:pt>
                <c:pt idx="128">
                  <c:v>0.64500000000000002</c:v>
                </c:pt>
                <c:pt idx="129">
                  <c:v>0.65</c:v>
                </c:pt>
                <c:pt idx="130">
                  <c:v>0.65500000000000003</c:v>
                </c:pt>
                <c:pt idx="131">
                  <c:v>0.66</c:v>
                </c:pt>
                <c:pt idx="132">
                  <c:v>0.66500000000000004</c:v>
                </c:pt>
                <c:pt idx="133">
                  <c:v>0.67</c:v>
                </c:pt>
                <c:pt idx="134">
                  <c:v>0.67500000000000004</c:v>
                </c:pt>
                <c:pt idx="135">
                  <c:v>0.68</c:v>
                </c:pt>
                <c:pt idx="136">
                  <c:v>0.68500000000000005</c:v>
                </c:pt>
                <c:pt idx="137">
                  <c:v>0.69</c:v>
                </c:pt>
                <c:pt idx="138">
                  <c:v>0.69499999999999995</c:v>
                </c:pt>
                <c:pt idx="139">
                  <c:v>0.7</c:v>
                </c:pt>
                <c:pt idx="140">
                  <c:v>0.70499999999999996</c:v>
                </c:pt>
                <c:pt idx="141">
                  <c:v>0.71</c:v>
                </c:pt>
                <c:pt idx="142">
                  <c:v>0.71499999999999997</c:v>
                </c:pt>
                <c:pt idx="143">
                  <c:v>0.72</c:v>
                </c:pt>
                <c:pt idx="144">
                  <c:v>0.72499999999999998</c:v>
                </c:pt>
                <c:pt idx="145">
                  <c:v>0.73</c:v>
                </c:pt>
                <c:pt idx="146">
                  <c:v>0.73499999999999999</c:v>
                </c:pt>
                <c:pt idx="147">
                  <c:v>0.74</c:v>
                </c:pt>
                <c:pt idx="148">
                  <c:v>0.745</c:v>
                </c:pt>
                <c:pt idx="149">
                  <c:v>0.75</c:v>
                </c:pt>
                <c:pt idx="150">
                  <c:v>0.755</c:v>
                </c:pt>
                <c:pt idx="151">
                  <c:v>0.76</c:v>
                </c:pt>
                <c:pt idx="152">
                  <c:v>0.76500000000000001</c:v>
                </c:pt>
                <c:pt idx="153">
                  <c:v>0.77</c:v>
                </c:pt>
                <c:pt idx="154">
                  <c:v>0.77500000000000002</c:v>
                </c:pt>
                <c:pt idx="155">
                  <c:v>0.78</c:v>
                </c:pt>
                <c:pt idx="156">
                  <c:v>0.78500000000000003</c:v>
                </c:pt>
                <c:pt idx="157">
                  <c:v>0.79</c:v>
                </c:pt>
                <c:pt idx="158">
                  <c:v>0.79500000000000004</c:v>
                </c:pt>
                <c:pt idx="159">
                  <c:v>0.8</c:v>
                </c:pt>
                <c:pt idx="160">
                  <c:v>0.80500000000000005</c:v>
                </c:pt>
                <c:pt idx="161">
                  <c:v>0.81</c:v>
                </c:pt>
                <c:pt idx="162">
                  <c:v>0.81499999999999995</c:v>
                </c:pt>
                <c:pt idx="163">
                  <c:v>0.82</c:v>
                </c:pt>
                <c:pt idx="164">
                  <c:v>0.82499999999999996</c:v>
                </c:pt>
                <c:pt idx="165">
                  <c:v>0.83</c:v>
                </c:pt>
                <c:pt idx="166">
                  <c:v>0.83499999999999996</c:v>
                </c:pt>
                <c:pt idx="167">
                  <c:v>0.84</c:v>
                </c:pt>
                <c:pt idx="168">
                  <c:v>0.84499999999999997</c:v>
                </c:pt>
                <c:pt idx="169">
                  <c:v>0.85</c:v>
                </c:pt>
                <c:pt idx="170">
                  <c:v>0.85499999999999998</c:v>
                </c:pt>
                <c:pt idx="171">
                  <c:v>0.86</c:v>
                </c:pt>
                <c:pt idx="172">
                  <c:v>0.86499999999999999</c:v>
                </c:pt>
                <c:pt idx="173">
                  <c:v>0.87</c:v>
                </c:pt>
                <c:pt idx="174">
                  <c:v>0.875</c:v>
                </c:pt>
                <c:pt idx="175">
                  <c:v>0.88</c:v>
                </c:pt>
                <c:pt idx="176">
                  <c:v>0.88500000000000001</c:v>
                </c:pt>
                <c:pt idx="177">
                  <c:v>0.89</c:v>
                </c:pt>
                <c:pt idx="178">
                  <c:v>0.89500000000000002</c:v>
                </c:pt>
                <c:pt idx="179">
                  <c:v>0.9</c:v>
                </c:pt>
                <c:pt idx="180">
                  <c:v>0.90500000000000003</c:v>
                </c:pt>
                <c:pt idx="181">
                  <c:v>0.91</c:v>
                </c:pt>
                <c:pt idx="182">
                  <c:v>0.91500000000000004</c:v>
                </c:pt>
                <c:pt idx="183">
                  <c:v>0.92</c:v>
                </c:pt>
                <c:pt idx="184">
                  <c:v>0.92500000000000004</c:v>
                </c:pt>
                <c:pt idx="185">
                  <c:v>0.93</c:v>
                </c:pt>
                <c:pt idx="186">
                  <c:v>0.93500000000000005</c:v>
                </c:pt>
                <c:pt idx="187">
                  <c:v>0.94</c:v>
                </c:pt>
                <c:pt idx="188">
                  <c:v>0.94499999999999995</c:v>
                </c:pt>
                <c:pt idx="189">
                  <c:v>0.95</c:v>
                </c:pt>
                <c:pt idx="190">
                  <c:v>0.95499999999999996</c:v>
                </c:pt>
                <c:pt idx="191">
                  <c:v>0.96</c:v>
                </c:pt>
                <c:pt idx="192">
                  <c:v>0.96499999999999997</c:v>
                </c:pt>
                <c:pt idx="193">
                  <c:v>0.97</c:v>
                </c:pt>
                <c:pt idx="194">
                  <c:v>0.97499999999999998</c:v>
                </c:pt>
                <c:pt idx="195">
                  <c:v>0.98</c:v>
                </c:pt>
                <c:pt idx="196">
                  <c:v>0.98499999999999999</c:v>
                </c:pt>
                <c:pt idx="197">
                  <c:v>0.99</c:v>
                </c:pt>
                <c:pt idx="198">
                  <c:v>0.995</c:v>
                </c:pt>
                <c:pt idx="199">
                  <c:v>1</c:v>
                </c:pt>
                <c:pt idx="200">
                  <c:v>1.0049999999999999</c:v>
                </c:pt>
                <c:pt idx="201">
                  <c:v>1.01</c:v>
                </c:pt>
                <c:pt idx="202">
                  <c:v>1.0149999999999999</c:v>
                </c:pt>
                <c:pt idx="203">
                  <c:v>1.02</c:v>
                </c:pt>
                <c:pt idx="204">
                  <c:v>1.0249999999999999</c:v>
                </c:pt>
                <c:pt idx="205">
                  <c:v>1.03</c:v>
                </c:pt>
                <c:pt idx="206">
                  <c:v>1.0349999999999999</c:v>
                </c:pt>
                <c:pt idx="207">
                  <c:v>1.04</c:v>
                </c:pt>
                <c:pt idx="208">
                  <c:v>1.0449999999999999</c:v>
                </c:pt>
                <c:pt idx="209">
                  <c:v>1.05</c:v>
                </c:pt>
                <c:pt idx="210">
                  <c:v>1.0549999999999999</c:v>
                </c:pt>
                <c:pt idx="211">
                  <c:v>1.06</c:v>
                </c:pt>
                <c:pt idx="212">
                  <c:v>1.0649999999999999</c:v>
                </c:pt>
                <c:pt idx="213">
                  <c:v>1.07</c:v>
                </c:pt>
                <c:pt idx="214">
                  <c:v>1.075</c:v>
                </c:pt>
                <c:pt idx="215">
                  <c:v>1.08</c:v>
                </c:pt>
                <c:pt idx="216">
                  <c:v>1.085</c:v>
                </c:pt>
                <c:pt idx="217">
                  <c:v>1.0900000000000001</c:v>
                </c:pt>
                <c:pt idx="218">
                  <c:v>1.095</c:v>
                </c:pt>
                <c:pt idx="219">
                  <c:v>1.1000000000000001</c:v>
                </c:pt>
                <c:pt idx="220">
                  <c:v>1.105</c:v>
                </c:pt>
                <c:pt idx="221">
                  <c:v>1.1100000000000001</c:v>
                </c:pt>
                <c:pt idx="222">
                  <c:v>1.115</c:v>
                </c:pt>
                <c:pt idx="223">
                  <c:v>1.1200000000000001</c:v>
                </c:pt>
                <c:pt idx="224">
                  <c:v>1.125</c:v>
                </c:pt>
                <c:pt idx="225">
                  <c:v>1.1299999999999999</c:v>
                </c:pt>
                <c:pt idx="226">
                  <c:v>1.135</c:v>
                </c:pt>
                <c:pt idx="227">
                  <c:v>1.1399999999999999</c:v>
                </c:pt>
                <c:pt idx="228">
                  <c:v>1.145</c:v>
                </c:pt>
                <c:pt idx="229">
                  <c:v>1.1499999999999999</c:v>
                </c:pt>
                <c:pt idx="230">
                  <c:v>1.155</c:v>
                </c:pt>
                <c:pt idx="231">
                  <c:v>1.1599999999999999</c:v>
                </c:pt>
                <c:pt idx="232">
                  <c:v>1.165</c:v>
                </c:pt>
                <c:pt idx="233">
                  <c:v>1.17</c:v>
                </c:pt>
                <c:pt idx="234">
                  <c:v>1.175</c:v>
                </c:pt>
                <c:pt idx="235">
                  <c:v>1.18</c:v>
                </c:pt>
                <c:pt idx="236">
                  <c:v>1.1850000000000001</c:v>
                </c:pt>
                <c:pt idx="237">
                  <c:v>1.19</c:v>
                </c:pt>
                <c:pt idx="238">
                  <c:v>1.1950000000000001</c:v>
                </c:pt>
                <c:pt idx="239">
                  <c:v>1.2</c:v>
                </c:pt>
                <c:pt idx="240">
                  <c:v>1.2050000000000001</c:v>
                </c:pt>
                <c:pt idx="241">
                  <c:v>1.21</c:v>
                </c:pt>
                <c:pt idx="242">
                  <c:v>1.2150000000000001</c:v>
                </c:pt>
                <c:pt idx="243">
                  <c:v>1.22</c:v>
                </c:pt>
                <c:pt idx="244">
                  <c:v>1.2250000000000001</c:v>
                </c:pt>
                <c:pt idx="245">
                  <c:v>1.23</c:v>
                </c:pt>
                <c:pt idx="246">
                  <c:v>1.2350000000000001</c:v>
                </c:pt>
                <c:pt idx="247">
                  <c:v>1.24</c:v>
                </c:pt>
                <c:pt idx="248">
                  <c:v>1.2450000000000001</c:v>
                </c:pt>
                <c:pt idx="249">
                  <c:v>1.25</c:v>
                </c:pt>
                <c:pt idx="250">
                  <c:v>1.2549999999999999</c:v>
                </c:pt>
                <c:pt idx="251">
                  <c:v>1.26</c:v>
                </c:pt>
                <c:pt idx="252">
                  <c:v>1.2649999999999999</c:v>
                </c:pt>
                <c:pt idx="253">
                  <c:v>1.27</c:v>
                </c:pt>
                <c:pt idx="254">
                  <c:v>1.2749999999999999</c:v>
                </c:pt>
                <c:pt idx="255">
                  <c:v>1.28</c:v>
                </c:pt>
                <c:pt idx="256">
                  <c:v>1.2849999999999999</c:v>
                </c:pt>
                <c:pt idx="257">
                  <c:v>1.29</c:v>
                </c:pt>
                <c:pt idx="258">
                  <c:v>1.2949999999999999</c:v>
                </c:pt>
                <c:pt idx="259">
                  <c:v>1.3</c:v>
                </c:pt>
                <c:pt idx="260">
                  <c:v>1.3049999999999999</c:v>
                </c:pt>
                <c:pt idx="261">
                  <c:v>1.31</c:v>
                </c:pt>
                <c:pt idx="262">
                  <c:v>1.3149999999999999</c:v>
                </c:pt>
                <c:pt idx="263">
                  <c:v>1.32</c:v>
                </c:pt>
                <c:pt idx="264">
                  <c:v>1.325</c:v>
                </c:pt>
                <c:pt idx="265">
                  <c:v>1.33</c:v>
                </c:pt>
                <c:pt idx="266">
                  <c:v>1.335</c:v>
                </c:pt>
                <c:pt idx="267">
                  <c:v>1.34</c:v>
                </c:pt>
                <c:pt idx="268">
                  <c:v>1.345</c:v>
                </c:pt>
                <c:pt idx="269">
                  <c:v>1.35</c:v>
                </c:pt>
                <c:pt idx="270">
                  <c:v>1.355</c:v>
                </c:pt>
                <c:pt idx="271">
                  <c:v>1.36</c:v>
                </c:pt>
                <c:pt idx="272">
                  <c:v>1.365</c:v>
                </c:pt>
                <c:pt idx="273">
                  <c:v>1.37</c:v>
                </c:pt>
                <c:pt idx="274">
                  <c:v>1.375</c:v>
                </c:pt>
                <c:pt idx="275">
                  <c:v>1.38</c:v>
                </c:pt>
                <c:pt idx="276">
                  <c:v>1.385</c:v>
                </c:pt>
                <c:pt idx="277">
                  <c:v>1.39</c:v>
                </c:pt>
                <c:pt idx="278">
                  <c:v>1.395</c:v>
                </c:pt>
                <c:pt idx="279">
                  <c:v>1.4</c:v>
                </c:pt>
                <c:pt idx="280">
                  <c:v>1.405</c:v>
                </c:pt>
                <c:pt idx="281">
                  <c:v>1.41</c:v>
                </c:pt>
                <c:pt idx="282">
                  <c:v>1.415</c:v>
                </c:pt>
                <c:pt idx="283">
                  <c:v>1.42</c:v>
                </c:pt>
                <c:pt idx="284">
                  <c:v>1.425</c:v>
                </c:pt>
                <c:pt idx="285">
                  <c:v>1.43</c:v>
                </c:pt>
                <c:pt idx="286">
                  <c:v>1.4350000000000001</c:v>
                </c:pt>
                <c:pt idx="287">
                  <c:v>1.44</c:v>
                </c:pt>
                <c:pt idx="288">
                  <c:v>1.4450000000000001</c:v>
                </c:pt>
                <c:pt idx="289">
                  <c:v>1.45</c:v>
                </c:pt>
                <c:pt idx="290">
                  <c:v>1.4550000000000001</c:v>
                </c:pt>
                <c:pt idx="291">
                  <c:v>1.46</c:v>
                </c:pt>
                <c:pt idx="292">
                  <c:v>1.4650000000000001</c:v>
                </c:pt>
                <c:pt idx="293">
                  <c:v>1.47</c:v>
                </c:pt>
                <c:pt idx="294">
                  <c:v>1.4750000000000001</c:v>
                </c:pt>
                <c:pt idx="295">
                  <c:v>1.48</c:v>
                </c:pt>
                <c:pt idx="296">
                  <c:v>1.4850000000000001</c:v>
                </c:pt>
                <c:pt idx="297">
                  <c:v>1.49</c:v>
                </c:pt>
                <c:pt idx="298">
                  <c:v>1.4950000000000001</c:v>
                </c:pt>
                <c:pt idx="299">
                  <c:v>1.5</c:v>
                </c:pt>
                <c:pt idx="300">
                  <c:v>1.5049999999999999</c:v>
                </c:pt>
              </c:numCache>
            </c:numRef>
          </c:xVal>
          <c:yVal>
            <c:numRef>
              <c:f>newComparison_comb!$D$5:$D$305</c:f>
              <c:numCache>
                <c:formatCode>General</c:formatCode>
                <c:ptCount val="301"/>
                <c:pt idx="0">
                  <c:v>14.7</c:v>
                </c:pt>
                <c:pt idx="1">
                  <c:v>14.688000000000001</c:v>
                </c:pt>
                <c:pt idx="2">
                  <c:v>14.688000000000001</c:v>
                </c:pt>
                <c:pt idx="3">
                  <c:v>14.688000000000001</c:v>
                </c:pt>
                <c:pt idx="4">
                  <c:v>14.688000000000001</c:v>
                </c:pt>
                <c:pt idx="5">
                  <c:v>14.688000000000001</c:v>
                </c:pt>
                <c:pt idx="6">
                  <c:v>14.688000000000001</c:v>
                </c:pt>
                <c:pt idx="7">
                  <c:v>14.688000000000001</c:v>
                </c:pt>
                <c:pt idx="8">
                  <c:v>14.688000000000001</c:v>
                </c:pt>
                <c:pt idx="9">
                  <c:v>14.688000000000001</c:v>
                </c:pt>
                <c:pt idx="10">
                  <c:v>14.688000000000001</c:v>
                </c:pt>
                <c:pt idx="11">
                  <c:v>14.688000000000001</c:v>
                </c:pt>
                <c:pt idx="12">
                  <c:v>14.688000000000001</c:v>
                </c:pt>
                <c:pt idx="13">
                  <c:v>14.686999999999999</c:v>
                </c:pt>
                <c:pt idx="14">
                  <c:v>14.688000000000001</c:v>
                </c:pt>
                <c:pt idx="15">
                  <c:v>14.689</c:v>
                </c:pt>
                <c:pt idx="16">
                  <c:v>14.689</c:v>
                </c:pt>
                <c:pt idx="17">
                  <c:v>14.689</c:v>
                </c:pt>
                <c:pt idx="18">
                  <c:v>14.689</c:v>
                </c:pt>
                <c:pt idx="19">
                  <c:v>14.688000000000001</c:v>
                </c:pt>
                <c:pt idx="20">
                  <c:v>14.686</c:v>
                </c:pt>
                <c:pt idx="21">
                  <c:v>14.685</c:v>
                </c:pt>
                <c:pt idx="22">
                  <c:v>14.685</c:v>
                </c:pt>
                <c:pt idx="23">
                  <c:v>14.686999999999999</c:v>
                </c:pt>
                <c:pt idx="24">
                  <c:v>14.691000000000001</c:v>
                </c:pt>
                <c:pt idx="25">
                  <c:v>14.695</c:v>
                </c:pt>
                <c:pt idx="26">
                  <c:v>14.696999999999999</c:v>
                </c:pt>
                <c:pt idx="27">
                  <c:v>14.696</c:v>
                </c:pt>
                <c:pt idx="28">
                  <c:v>14.689</c:v>
                </c:pt>
                <c:pt idx="29">
                  <c:v>14.679</c:v>
                </c:pt>
                <c:pt idx="30">
                  <c:v>14.669</c:v>
                </c:pt>
                <c:pt idx="31">
                  <c:v>14.666</c:v>
                </c:pt>
                <c:pt idx="32">
                  <c:v>14.676</c:v>
                </c:pt>
                <c:pt idx="33">
                  <c:v>14.7</c:v>
                </c:pt>
                <c:pt idx="34">
                  <c:v>14.728</c:v>
                </c:pt>
                <c:pt idx="35">
                  <c:v>14.747</c:v>
                </c:pt>
                <c:pt idx="36">
                  <c:v>14.749000000000001</c:v>
                </c:pt>
                <c:pt idx="37">
                  <c:v>14.731</c:v>
                </c:pt>
                <c:pt idx="38">
                  <c:v>14.696</c:v>
                </c:pt>
                <c:pt idx="39">
                  <c:v>14.651999999999999</c:v>
                </c:pt>
                <c:pt idx="40">
                  <c:v>14.609</c:v>
                </c:pt>
                <c:pt idx="41">
                  <c:v>14.571999999999999</c:v>
                </c:pt>
                <c:pt idx="42">
                  <c:v>14.541</c:v>
                </c:pt>
                <c:pt idx="43">
                  <c:v>14.532</c:v>
                </c:pt>
                <c:pt idx="44">
                  <c:v>14.587999999999999</c:v>
                </c:pt>
                <c:pt idx="45">
                  <c:v>14.782</c:v>
                </c:pt>
                <c:pt idx="46">
                  <c:v>15.179</c:v>
                </c:pt>
                <c:pt idx="47">
                  <c:v>15.784000000000001</c:v>
                </c:pt>
                <c:pt idx="48">
                  <c:v>16.524000000000001</c:v>
                </c:pt>
                <c:pt idx="49">
                  <c:v>17.295999999999999</c:v>
                </c:pt>
                <c:pt idx="50">
                  <c:v>18.033000000000001</c:v>
                </c:pt>
                <c:pt idx="51">
                  <c:v>18.756</c:v>
                </c:pt>
                <c:pt idx="52">
                  <c:v>19.59</c:v>
                </c:pt>
                <c:pt idx="53">
                  <c:v>20.693000000000001</c:v>
                </c:pt>
                <c:pt idx="54">
                  <c:v>22.199000000000002</c:v>
                </c:pt>
                <c:pt idx="55">
                  <c:v>24.22</c:v>
                </c:pt>
                <c:pt idx="56">
                  <c:v>26.887</c:v>
                </c:pt>
                <c:pt idx="57">
                  <c:v>30.381</c:v>
                </c:pt>
                <c:pt idx="58">
                  <c:v>34.933999999999997</c:v>
                </c:pt>
                <c:pt idx="59">
                  <c:v>40.853999999999999</c:v>
                </c:pt>
                <c:pt idx="60">
                  <c:v>48.646999999999998</c:v>
                </c:pt>
                <c:pt idx="61">
                  <c:v>59.341999999999999</c:v>
                </c:pt>
                <c:pt idx="62">
                  <c:v>75.173000000000002</c:v>
                </c:pt>
                <c:pt idx="63">
                  <c:v>100.91</c:v>
                </c:pt>
                <c:pt idx="64">
                  <c:v>145.42400000000001</c:v>
                </c:pt>
                <c:pt idx="65">
                  <c:v>214.71199999999999</c:v>
                </c:pt>
                <c:pt idx="66">
                  <c:v>279.48399999999998</c:v>
                </c:pt>
                <c:pt idx="67">
                  <c:v>296.214</c:v>
                </c:pt>
                <c:pt idx="68">
                  <c:v>280.56099999999998</c:v>
                </c:pt>
                <c:pt idx="69">
                  <c:v>257.88200000000001</c:v>
                </c:pt>
                <c:pt idx="70">
                  <c:v>233.25899999999999</c:v>
                </c:pt>
                <c:pt idx="71">
                  <c:v>205.00700000000001</c:v>
                </c:pt>
                <c:pt idx="72">
                  <c:v>172.77</c:v>
                </c:pt>
                <c:pt idx="73">
                  <c:v>138.822</c:v>
                </c:pt>
                <c:pt idx="74">
                  <c:v>107.366</c:v>
                </c:pt>
                <c:pt idx="75">
                  <c:v>81.869</c:v>
                </c:pt>
                <c:pt idx="76">
                  <c:v>63.280999999999999</c:v>
                </c:pt>
                <c:pt idx="77">
                  <c:v>50.627000000000002</c:v>
                </c:pt>
                <c:pt idx="78">
                  <c:v>42.337000000000003</c:v>
                </c:pt>
                <c:pt idx="79">
                  <c:v>37.006</c:v>
                </c:pt>
                <c:pt idx="80">
                  <c:v>33.570999999999998</c:v>
                </c:pt>
                <c:pt idx="81">
                  <c:v>31.263999999999999</c:v>
                </c:pt>
                <c:pt idx="82">
                  <c:v>29.545999999999999</c:v>
                </c:pt>
                <c:pt idx="83">
                  <c:v>28.071999999999999</c:v>
                </c:pt>
                <c:pt idx="84">
                  <c:v>26.68</c:v>
                </c:pt>
                <c:pt idx="85">
                  <c:v>25.353000000000002</c:v>
                </c:pt>
                <c:pt idx="86">
                  <c:v>24.157</c:v>
                </c:pt>
                <c:pt idx="87">
                  <c:v>23.181000000000001</c:v>
                </c:pt>
                <c:pt idx="88">
                  <c:v>22.486000000000001</c:v>
                </c:pt>
                <c:pt idx="89">
                  <c:v>22.091000000000001</c:v>
                </c:pt>
                <c:pt idx="90">
                  <c:v>21.968</c:v>
                </c:pt>
                <c:pt idx="91">
                  <c:v>22.052</c:v>
                </c:pt>
                <c:pt idx="92">
                  <c:v>22.256</c:v>
                </c:pt>
                <c:pt idx="93">
                  <c:v>22.503</c:v>
                </c:pt>
                <c:pt idx="94">
                  <c:v>22.751999999999999</c:v>
                </c:pt>
                <c:pt idx="95">
                  <c:v>23.018999999999998</c:v>
                </c:pt>
                <c:pt idx="96">
                  <c:v>23.373000000000001</c:v>
                </c:pt>
                <c:pt idx="97">
                  <c:v>23.908000000000001</c:v>
                </c:pt>
                <c:pt idx="98">
                  <c:v>24.716000000000001</c:v>
                </c:pt>
                <c:pt idx="99">
                  <c:v>25.867000000000001</c:v>
                </c:pt>
                <c:pt idx="100">
                  <c:v>27.401</c:v>
                </c:pt>
                <c:pt idx="101">
                  <c:v>29.327999999999999</c:v>
                </c:pt>
                <c:pt idx="102">
                  <c:v>31.641999999999999</c:v>
                </c:pt>
                <c:pt idx="103">
                  <c:v>34.354999999999997</c:v>
                </c:pt>
                <c:pt idx="104">
                  <c:v>37.545999999999999</c:v>
                </c:pt>
                <c:pt idx="105">
                  <c:v>41.420999999999999</c:v>
                </c:pt>
                <c:pt idx="106">
                  <c:v>46.375</c:v>
                </c:pt>
                <c:pt idx="107">
                  <c:v>53.066000000000003</c:v>
                </c:pt>
                <c:pt idx="108">
                  <c:v>62.521999999999998</c:v>
                </c:pt>
                <c:pt idx="109">
                  <c:v>76.293999999999997</c:v>
                </c:pt>
                <c:pt idx="110">
                  <c:v>96.484999999999999</c:v>
                </c:pt>
                <c:pt idx="111">
                  <c:v>124.872</c:v>
                </c:pt>
                <c:pt idx="112">
                  <c:v>159.41</c:v>
                </c:pt>
                <c:pt idx="113">
                  <c:v>190.322</c:v>
                </c:pt>
                <c:pt idx="114">
                  <c:v>207.089</c:v>
                </c:pt>
                <c:pt idx="115">
                  <c:v>210.16</c:v>
                </c:pt>
                <c:pt idx="116">
                  <c:v>205.92500000000001</c:v>
                </c:pt>
                <c:pt idx="117">
                  <c:v>197.607</c:v>
                </c:pt>
                <c:pt idx="118">
                  <c:v>184.61199999999999</c:v>
                </c:pt>
                <c:pt idx="119">
                  <c:v>165.947</c:v>
                </c:pt>
                <c:pt idx="120">
                  <c:v>142.65799999999999</c:v>
                </c:pt>
                <c:pt idx="121">
                  <c:v>118.041</c:v>
                </c:pt>
                <c:pt idx="122">
                  <c:v>95.69</c:v>
                </c:pt>
                <c:pt idx="123">
                  <c:v>77.66</c:v>
                </c:pt>
                <c:pt idx="124">
                  <c:v>64.221999999999994</c:v>
                </c:pt>
                <c:pt idx="125">
                  <c:v>54.664000000000001</c:v>
                </c:pt>
                <c:pt idx="126">
                  <c:v>48.012</c:v>
                </c:pt>
                <c:pt idx="127">
                  <c:v>43.377000000000002</c:v>
                </c:pt>
                <c:pt idx="128">
                  <c:v>40.052999999999997</c:v>
                </c:pt>
                <c:pt idx="129">
                  <c:v>37.527000000000001</c:v>
                </c:pt>
                <c:pt idx="130">
                  <c:v>35.462000000000003</c:v>
                </c:pt>
                <c:pt idx="131">
                  <c:v>33.676000000000002</c:v>
                </c:pt>
                <c:pt idx="132">
                  <c:v>32.104999999999997</c:v>
                </c:pt>
                <c:pt idx="133">
                  <c:v>30.76</c:v>
                </c:pt>
                <c:pt idx="134">
                  <c:v>29.681999999999999</c:v>
                </c:pt>
                <c:pt idx="135">
                  <c:v>28.907</c:v>
                </c:pt>
                <c:pt idx="136">
                  <c:v>28.446999999999999</c:v>
                </c:pt>
                <c:pt idx="137">
                  <c:v>28.283000000000001</c:v>
                </c:pt>
                <c:pt idx="138">
                  <c:v>28.366</c:v>
                </c:pt>
                <c:pt idx="139">
                  <c:v>28.634</c:v>
                </c:pt>
                <c:pt idx="140">
                  <c:v>29.03</c:v>
                </c:pt>
                <c:pt idx="141">
                  <c:v>29.523</c:v>
                </c:pt>
                <c:pt idx="142">
                  <c:v>30.126000000000001</c:v>
                </c:pt>
                <c:pt idx="143">
                  <c:v>30.899000000000001</c:v>
                </c:pt>
                <c:pt idx="144">
                  <c:v>31.93</c:v>
                </c:pt>
                <c:pt idx="145">
                  <c:v>33.323</c:v>
                </c:pt>
                <c:pt idx="146">
                  <c:v>35.177</c:v>
                </c:pt>
                <c:pt idx="147">
                  <c:v>37.585000000000001</c:v>
                </c:pt>
                <c:pt idx="148">
                  <c:v>40.624000000000002</c:v>
                </c:pt>
                <c:pt idx="149">
                  <c:v>44.374000000000002</c:v>
                </c:pt>
                <c:pt idx="150">
                  <c:v>48.94</c:v>
                </c:pt>
                <c:pt idx="151">
                  <c:v>54.509</c:v>
                </c:pt>
                <c:pt idx="152">
                  <c:v>61.411000000000001</c:v>
                </c:pt>
                <c:pt idx="153">
                  <c:v>70.186000000000007</c:v>
                </c:pt>
                <c:pt idx="154">
                  <c:v>81.614000000000004</c:v>
                </c:pt>
                <c:pt idx="155">
                  <c:v>96.605000000000004</c:v>
                </c:pt>
                <c:pt idx="156">
                  <c:v>115.71</c:v>
                </c:pt>
                <c:pt idx="157">
                  <c:v>137.90600000000001</c:v>
                </c:pt>
                <c:pt idx="158">
                  <c:v>159.255</c:v>
                </c:pt>
                <c:pt idx="159">
                  <c:v>174.09800000000001</c:v>
                </c:pt>
                <c:pt idx="160">
                  <c:v>179.38499999999999</c:v>
                </c:pt>
                <c:pt idx="161">
                  <c:v>176.435</c:v>
                </c:pt>
                <c:pt idx="162">
                  <c:v>168.184</c:v>
                </c:pt>
                <c:pt idx="163">
                  <c:v>156.559</c:v>
                </c:pt>
                <c:pt idx="164">
                  <c:v>142.52099999999999</c:v>
                </c:pt>
                <c:pt idx="165">
                  <c:v>126.785</c:v>
                </c:pt>
                <c:pt idx="166">
                  <c:v>110.416</c:v>
                </c:pt>
                <c:pt idx="167">
                  <c:v>94.75</c:v>
                </c:pt>
                <c:pt idx="168">
                  <c:v>80.941999999999993</c:v>
                </c:pt>
                <c:pt idx="169">
                  <c:v>69.599000000000004</c:v>
                </c:pt>
                <c:pt idx="170">
                  <c:v>60.762</c:v>
                </c:pt>
                <c:pt idx="171">
                  <c:v>54.122999999999998</c:v>
                </c:pt>
                <c:pt idx="172">
                  <c:v>49.231000000000002</c:v>
                </c:pt>
                <c:pt idx="173">
                  <c:v>45.622</c:v>
                </c:pt>
                <c:pt idx="174">
                  <c:v>42.89</c:v>
                </c:pt>
                <c:pt idx="175">
                  <c:v>40.722000000000001</c:v>
                </c:pt>
                <c:pt idx="176">
                  <c:v>38.911999999999999</c:v>
                </c:pt>
                <c:pt idx="177">
                  <c:v>37.356999999999999</c:v>
                </c:pt>
                <c:pt idx="178">
                  <c:v>36.030999999999999</c:v>
                </c:pt>
                <c:pt idx="179">
                  <c:v>34.959000000000003</c:v>
                </c:pt>
                <c:pt idx="180">
                  <c:v>34.183</c:v>
                </c:pt>
                <c:pt idx="181">
                  <c:v>33.728000000000002</c:v>
                </c:pt>
                <c:pt idx="182">
                  <c:v>33.598999999999997</c:v>
                </c:pt>
                <c:pt idx="183">
                  <c:v>33.771999999999998</c:v>
                </c:pt>
                <c:pt idx="184">
                  <c:v>34.201000000000001</c:v>
                </c:pt>
                <c:pt idx="185">
                  <c:v>34.840000000000003</c:v>
                </c:pt>
                <c:pt idx="186">
                  <c:v>35.655000000000001</c:v>
                </c:pt>
                <c:pt idx="187">
                  <c:v>36.643999999999998</c:v>
                </c:pt>
                <c:pt idx="188">
                  <c:v>37.854999999999997</c:v>
                </c:pt>
                <c:pt idx="189">
                  <c:v>39.378</c:v>
                </c:pt>
                <c:pt idx="190">
                  <c:v>41.335000000000001</c:v>
                </c:pt>
                <c:pt idx="191">
                  <c:v>43.866</c:v>
                </c:pt>
                <c:pt idx="192">
                  <c:v>47.11</c:v>
                </c:pt>
                <c:pt idx="193">
                  <c:v>51.207000000000001</c:v>
                </c:pt>
                <c:pt idx="194">
                  <c:v>56.286999999999999</c:v>
                </c:pt>
                <c:pt idx="195">
                  <c:v>62.481999999999999</c:v>
                </c:pt>
                <c:pt idx="196">
                  <c:v>69.935000000000002</c:v>
                </c:pt>
                <c:pt idx="197">
                  <c:v>78.822000000000003</c:v>
                </c:pt>
                <c:pt idx="198">
                  <c:v>89.343999999999994</c:v>
                </c:pt>
                <c:pt idx="199">
                  <c:v>101.628</c:v>
                </c:pt>
                <c:pt idx="200">
                  <c:v>115.459</c:v>
                </c:pt>
                <c:pt idx="201">
                  <c:v>129.86600000000001</c:v>
                </c:pt>
                <c:pt idx="202">
                  <c:v>142.87100000000001</c:v>
                </c:pt>
                <c:pt idx="203">
                  <c:v>151.988</c:v>
                </c:pt>
                <c:pt idx="204">
                  <c:v>155.47399999999999</c:v>
                </c:pt>
                <c:pt idx="205">
                  <c:v>153.17699999999999</c:v>
                </c:pt>
                <c:pt idx="206">
                  <c:v>146.26900000000001</c:v>
                </c:pt>
                <c:pt idx="207">
                  <c:v>136.267</c:v>
                </c:pt>
                <c:pt idx="208">
                  <c:v>124.53</c:v>
                </c:pt>
                <c:pt idx="209">
                  <c:v>112.121</c:v>
                </c:pt>
                <c:pt idx="210">
                  <c:v>99.875</c:v>
                </c:pt>
                <c:pt idx="211">
                  <c:v>88.448999999999998</c:v>
                </c:pt>
                <c:pt idx="212">
                  <c:v>78.304000000000002</c:v>
                </c:pt>
                <c:pt idx="213">
                  <c:v>69.680000000000007</c:v>
                </c:pt>
                <c:pt idx="214">
                  <c:v>62.612000000000002</c:v>
                </c:pt>
                <c:pt idx="215">
                  <c:v>56.98</c:v>
                </c:pt>
                <c:pt idx="216">
                  <c:v>52.572000000000003</c:v>
                </c:pt>
                <c:pt idx="217">
                  <c:v>49.146000000000001</c:v>
                </c:pt>
                <c:pt idx="218">
                  <c:v>46.470999999999997</c:v>
                </c:pt>
                <c:pt idx="219">
                  <c:v>44.345999999999997</c:v>
                </c:pt>
                <c:pt idx="220">
                  <c:v>42.624000000000002</c:v>
                </c:pt>
                <c:pt idx="221">
                  <c:v>41.213000000000001</c:v>
                </c:pt>
                <c:pt idx="222">
                  <c:v>40.073</c:v>
                </c:pt>
                <c:pt idx="223">
                  <c:v>39.195999999999998</c:v>
                </c:pt>
                <c:pt idx="224">
                  <c:v>38.6</c:v>
                </c:pt>
                <c:pt idx="225">
                  <c:v>38.304000000000002</c:v>
                </c:pt>
                <c:pt idx="226">
                  <c:v>38.319000000000003</c:v>
                </c:pt>
                <c:pt idx="227">
                  <c:v>38.636000000000003</c:v>
                </c:pt>
                <c:pt idx="228">
                  <c:v>39.24</c:v>
                </c:pt>
                <c:pt idx="229">
                  <c:v>40.11</c:v>
                </c:pt>
                <c:pt idx="230">
                  <c:v>41.234000000000002</c:v>
                </c:pt>
                <c:pt idx="231">
                  <c:v>42.624000000000002</c:v>
                </c:pt>
                <c:pt idx="232">
                  <c:v>44.323999999999998</c:v>
                </c:pt>
                <c:pt idx="233">
                  <c:v>46.412999999999997</c:v>
                </c:pt>
                <c:pt idx="234">
                  <c:v>49.000999999999998</c:v>
                </c:pt>
                <c:pt idx="235">
                  <c:v>52.222000000000001</c:v>
                </c:pt>
                <c:pt idx="236">
                  <c:v>56.216999999999999</c:v>
                </c:pt>
                <c:pt idx="237">
                  <c:v>61.128999999999998</c:v>
                </c:pt>
                <c:pt idx="238">
                  <c:v>67.075999999999993</c:v>
                </c:pt>
                <c:pt idx="239">
                  <c:v>74.135999999999996</c:v>
                </c:pt>
                <c:pt idx="240">
                  <c:v>82.317999999999998</c:v>
                </c:pt>
                <c:pt idx="241">
                  <c:v>91.525000000000006</c:v>
                </c:pt>
                <c:pt idx="242">
                  <c:v>101.495</c:v>
                </c:pt>
                <c:pt idx="243">
                  <c:v>111.73699999999999</c:v>
                </c:pt>
                <c:pt idx="244">
                  <c:v>121.47199999999999</c:v>
                </c:pt>
                <c:pt idx="245">
                  <c:v>129.672</c:v>
                </c:pt>
                <c:pt idx="246">
                  <c:v>135.256</c:v>
                </c:pt>
                <c:pt idx="247">
                  <c:v>137.423</c:v>
                </c:pt>
                <c:pt idx="248">
                  <c:v>135.929</c:v>
                </c:pt>
                <c:pt idx="249">
                  <c:v>131.089</c:v>
                </c:pt>
                <c:pt idx="250">
                  <c:v>123.66</c:v>
                </c:pt>
                <c:pt idx="251">
                  <c:v>114.58799999999999</c:v>
                </c:pt>
                <c:pt idx="252">
                  <c:v>104.79900000000001</c:v>
                </c:pt>
                <c:pt idx="253">
                  <c:v>95.066999999999993</c:v>
                </c:pt>
                <c:pt idx="254">
                  <c:v>85.951999999999998</c:v>
                </c:pt>
                <c:pt idx="255">
                  <c:v>77.790999999999997</c:v>
                </c:pt>
                <c:pt idx="256">
                  <c:v>70.730999999999995</c:v>
                </c:pt>
                <c:pt idx="257">
                  <c:v>64.781999999999996</c:v>
                </c:pt>
                <c:pt idx="258">
                  <c:v>59.863</c:v>
                </c:pt>
                <c:pt idx="259">
                  <c:v>55.847999999999999</c:v>
                </c:pt>
                <c:pt idx="260">
                  <c:v>52.597000000000001</c:v>
                </c:pt>
                <c:pt idx="261">
                  <c:v>49.972000000000001</c:v>
                </c:pt>
                <c:pt idx="262">
                  <c:v>47.854999999999997</c:v>
                </c:pt>
                <c:pt idx="263">
                  <c:v>46.154000000000003</c:v>
                </c:pt>
                <c:pt idx="264">
                  <c:v>44.804000000000002</c:v>
                </c:pt>
                <c:pt idx="265">
                  <c:v>43.767000000000003</c:v>
                </c:pt>
                <c:pt idx="266">
                  <c:v>43.024999999999999</c:v>
                </c:pt>
                <c:pt idx="267">
                  <c:v>42.566000000000003</c:v>
                </c:pt>
                <c:pt idx="268">
                  <c:v>42.395000000000003</c:v>
                </c:pt>
                <c:pt idx="269">
                  <c:v>42.514000000000003</c:v>
                </c:pt>
                <c:pt idx="270">
                  <c:v>42.926000000000002</c:v>
                </c:pt>
                <c:pt idx="271">
                  <c:v>43.628</c:v>
                </c:pt>
                <c:pt idx="272">
                  <c:v>44.622</c:v>
                </c:pt>
                <c:pt idx="273">
                  <c:v>45.917000000000002</c:v>
                </c:pt>
                <c:pt idx="274">
                  <c:v>47.537999999999997</c:v>
                </c:pt>
                <c:pt idx="275">
                  <c:v>49.527999999999999</c:v>
                </c:pt>
                <c:pt idx="276">
                  <c:v>51.951999999999998</c:v>
                </c:pt>
                <c:pt idx="277">
                  <c:v>54.890999999999998</c:v>
                </c:pt>
                <c:pt idx="278">
                  <c:v>58.439</c:v>
                </c:pt>
                <c:pt idx="279">
                  <c:v>62.692999999999998</c:v>
                </c:pt>
                <c:pt idx="280">
                  <c:v>67.738</c:v>
                </c:pt>
                <c:pt idx="281">
                  <c:v>73.626000000000005</c:v>
                </c:pt>
                <c:pt idx="282">
                  <c:v>80.346999999999994</c:v>
                </c:pt>
                <c:pt idx="283">
                  <c:v>87.799000000000007</c:v>
                </c:pt>
                <c:pt idx="284">
                  <c:v>95.74</c:v>
                </c:pt>
                <c:pt idx="285">
                  <c:v>103.768</c:v>
                </c:pt>
                <c:pt idx="286">
                  <c:v>111.31699999999999</c:v>
                </c:pt>
                <c:pt idx="287">
                  <c:v>117.714</c:v>
                </c:pt>
                <c:pt idx="288">
                  <c:v>122.301</c:v>
                </c:pt>
                <c:pt idx="289">
                  <c:v>124.574</c:v>
                </c:pt>
                <c:pt idx="290">
                  <c:v>124.32299999999999</c:v>
                </c:pt>
                <c:pt idx="291">
                  <c:v>121.59099999999999</c:v>
                </c:pt>
                <c:pt idx="292">
                  <c:v>116.754</c:v>
                </c:pt>
                <c:pt idx="293">
                  <c:v>110.35</c:v>
                </c:pt>
                <c:pt idx="294">
                  <c:v>102.992</c:v>
                </c:pt>
                <c:pt idx="295">
                  <c:v>95.272999999999996</c:v>
                </c:pt>
                <c:pt idx="296">
                  <c:v>87.694999999999993</c:v>
                </c:pt>
                <c:pt idx="297">
                  <c:v>80.623000000000005</c:v>
                </c:pt>
                <c:pt idx="298">
                  <c:v>74.275999999999996</c:v>
                </c:pt>
                <c:pt idx="299">
                  <c:v>68.747</c:v>
                </c:pt>
                <c:pt idx="300">
                  <c:v>64.034999999999997</c:v>
                </c:pt>
              </c:numCache>
            </c:numRef>
          </c:yVal>
          <c:smooth val="0"/>
        </c:ser>
        <c:ser>
          <c:idx val="3"/>
          <c:order val="3"/>
          <c:tx>
            <c:v>Expt</c:v>
          </c:tx>
          <c:spPr>
            <a:ln w="19050" cap="rnd">
              <a:noFill/>
              <a:round/>
            </a:ln>
            <a:effectLst/>
          </c:spPr>
          <c:marker>
            <c:symbol val="diamond"/>
            <c:size val="6"/>
            <c:spPr>
              <a:solidFill>
                <a:srgbClr val="FF0000"/>
              </a:solidFill>
              <a:ln w="9525">
                <a:solidFill>
                  <a:srgbClr val="FF0000"/>
                </a:solidFill>
              </a:ln>
              <a:effectLst/>
            </c:spPr>
          </c:marker>
          <c:xVal>
            <c:numRef>
              <c:f>newComparison_comb!$G$5:$G$93</c:f>
              <c:numCache>
                <c:formatCode>General</c:formatCode>
                <c:ptCount val="89"/>
                <c:pt idx="0">
                  <c:v>0</c:v>
                </c:pt>
                <c:pt idx="1">
                  <c:v>5.47179E-2</c:v>
                </c:pt>
                <c:pt idx="2">
                  <c:v>9.7742599999999999E-2</c:v>
                </c:pt>
                <c:pt idx="3">
                  <c:v>0.152501</c:v>
                </c:pt>
                <c:pt idx="4">
                  <c:v>0.19552600000000001</c:v>
                </c:pt>
                <c:pt idx="5">
                  <c:v>0.22877</c:v>
                </c:pt>
                <c:pt idx="6">
                  <c:v>0.25027500000000003</c:v>
                </c:pt>
                <c:pt idx="7">
                  <c:v>0.281532</c:v>
                </c:pt>
                <c:pt idx="8">
                  <c:v>0.29908499999999999</c:v>
                </c:pt>
                <c:pt idx="9">
                  <c:v>0.30879200000000001</c:v>
                </c:pt>
                <c:pt idx="10">
                  <c:v>0.31455899999999998</c:v>
                </c:pt>
                <c:pt idx="11">
                  <c:v>0.31642300000000001</c:v>
                </c:pt>
                <c:pt idx="12">
                  <c:v>0.318305</c:v>
                </c:pt>
                <c:pt idx="13">
                  <c:v>0.32015300000000002</c:v>
                </c:pt>
                <c:pt idx="14">
                  <c:v>0.320077</c:v>
                </c:pt>
                <c:pt idx="15">
                  <c:v>0.321961</c:v>
                </c:pt>
                <c:pt idx="16">
                  <c:v>0.323828</c:v>
                </c:pt>
                <c:pt idx="17">
                  <c:v>0.32765499999999997</c:v>
                </c:pt>
                <c:pt idx="18">
                  <c:v>0.32757799999999998</c:v>
                </c:pt>
                <c:pt idx="19">
                  <c:v>0.32947300000000002</c:v>
                </c:pt>
                <c:pt idx="20">
                  <c:v>0.33343</c:v>
                </c:pt>
                <c:pt idx="21">
                  <c:v>0.33347300000000002</c:v>
                </c:pt>
                <c:pt idx="22">
                  <c:v>0.33745599999999998</c:v>
                </c:pt>
                <c:pt idx="23">
                  <c:v>0.33948299999999998</c:v>
                </c:pt>
                <c:pt idx="24">
                  <c:v>0.34147699999999997</c:v>
                </c:pt>
                <c:pt idx="25">
                  <c:v>0.34155099999999999</c:v>
                </c:pt>
                <c:pt idx="26">
                  <c:v>0.34165299999999998</c:v>
                </c:pt>
                <c:pt idx="27">
                  <c:v>0.34764</c:v>
                </c:pt>
                <c:pt idx="28">
                  <c:v>0.347719</c:v>
                </c:pt>
                <c:pt idx="29">
                  <c:v>0.35170699999999999</c:v>
                </c:pt>
                <c:pt idx="30">
                  <c:v>0.35963899999999999</c:v>
                </c:pt>
                <c:pt idx="31">
                  <c:v>0.36555399999999999</c:v>
                </c:pt>
                <c:pt idx="32">
                  <c:v>0.38125100000000001</c:v>
                </c:pt>
                <c:pt idx="33">
                  <c:v>0.40082499999999999</c:v>
                </c:pt>
                <c:pt idx="34">
                  <c:v>0.430176</c:v>
                </c:pt>
                <c:pt idx="35">
                  <c:v>0.47512300000000002</c:v>
                </c:pt>
                <c:pt idx="36">
                  <c:v>0.49658400000000003</c:v>
                </c:pt>
                <c:pt idx="37">
                  <c:v>0.50823700000000005</c:v>
                </c:pt>
                <c:pt idx="38">
                  <c:v>0.51598299999999997</c:v>
                </c:pt>
                <c:pt idx="39">
                  <c:v>0.51982300000000004</c:v>
                </c:pt>
                <c:pt idx="40">
                  <c:v>0.52562600000000004</c:v>
                </c:pt>
                <c:pt idx="41">
                  <c:v>0.53340299999999996</c:v>
                </c:pt>
                <c:pt idx="42">
                  <c:v>0.54127599999999998</c:v>
                </c:pt>
                <c:pt idx="43">
                  <c:v>0.547207</c:v>
                </c:pt>
                <c:pt idx="44">
                  <c:v>0.55313999999999997</c:v>
                </c:pt>
                <c:pt idx="45">
                  <c:v>0.56101900000000005</c:v>
                </c:pt>
                <c:pt idx="46">
                  <c:v>0.56497399999999998</c:v>
                </c:pt>
                <c:pt idx="47">
                  <c:v>0.58067500000000005</c:v>
                </c:pt>
                <c:pt idx="48">
                  <c:v>0.59831000000000001</c:v>
                </c:pt>
                <c:pt idx="49">
                  <c:v>0.61983500000000002</c:v>
                </c:pt>
                <c:pt idx="50">
                  <c:v>0.64133899999999999</c:v>
                </c:pt>
                <c:pt idx="51">
                  <c:v>0.65891999999999995</c:v>
                </c:pt>
                <c:pt idx="52">
                  <c:v>0.68040400000000001</c:v>
                </c:pt>
                <c:pt idx="53">
                  <c:v>0.68623599999999996</c:v>
                </c:pt>
                <c:pt idx="54">
                  <c:v>0.69986899999999996</c:v>
                </c:pt>
                <c:pt idx="55">
                  <c:v>0.70959899999999998</c:v>
                </c:pt>
                <c:pt idx="56">
                  <c:v>0.72326599999999996</c:v>
                </c:pt>
                <c:pt idx="57">
                  <c:v>0.73503499999999999</c:v>
                </c:pt>
                <c:pt idx="58">
                  <c:v>0.74485699999999999</c:v>
                </c:pt>
                <c:pt idx="59">
                  <c:v>0.76056400000000002</c:v>
                </c:pt>
                <c:pt idx="60">
                  <c:v>0.7782</c:v>
                </c:pt>
                <c:pt idx="61">
                  <c:v>0.80755299999999997</c:v>
                </c:pt>
                <c:pt idx="62">
                  <c:v>0.84273699999999996</c:v>
                </c:pt>
                <c:pt idx="63">
                  <c:v>0.86030499999999999</c:v>
                </c:pt>
                <c:pt idx="64">
                  <c:v>0.87395699999999998</c:v>
                </c:pt>
                <c:pt idx="65">
                  <c:v>0.88957399999999998</c:v>
                </c:pt>
                <c:pt idx="66">
                  <c:v>0.90129300000000001</c:v>
                </c:pt>
                <c:pt idx="67">
                  <c:v>0.924794</c:v>
                </c:pt>
                <c:pt idx="68">
                  <c:v>0.94047199999999997</c:v>
                </c:pt>
                <c:pt idx="69">
                  <c:v>0.96005700000000005</c:v>
                </c:pt>
                <c:pt idx="70">
                  <c:v>0.98745700000000003</c:v>
                </c:pt>
                <c:pt idx="71">
                  <c:v>1.0245899999999999</c:v>
                </c:pt>
                <c:pt idx="72">
                  <c:v>1.0519400000000001</c:v>
                </c:pt>
                <c:pt idx="73">
                  <c:v>1.07734</c:v>
                </c:pt>
                <c:pt idx="74">
                  <c:v>1.10669</c:v>
                </c:pt>
                <c:pt idx="75">
                  <c:v>1.13018</c:v>
                </c:pt>
                <c:pt idx="76">
                  <c:v>1.1575800000000001</c:v>
                </c:pt>
                <c:pt idx="77">
                  <c:v>1.1771400000000001</c:v>
                </c:pt>
                <c:pt idx="78">
                  <c:v>1.21428</c:v>
                </c:pt>
                <c:pt idx="79">
                  <c:v>1.2416400000000001</c:v>
                </c:pt>
                <c:pt idx="80">
                  <c:v>1.26118</c:v>
                </c:pt>
                <c:pt idx="81">
                  <c:v>1.2846599999999999</c:v>
                </c:pt>
                <c:pt idx="82">
                  <c:v>1.31793</c:v>
                </c:pt>
                <c:pt idx="83">
                  <c:v>1.34727</c:v>
                </c:pt>
                <c:pt idx="84">
                  <c:v>1.3746499999999999</c:v>
                </c:pt>
                <c:pt idx="85">
                  <c:v>1.4039699999999999</c:v>
                </c:pt>
                <c:pt idx="86">
                  <c:v>1.44112</c:v>
                </c:pt>
                <c:pt idx="87">
                  <c:v>1.47241</c:v>
                </c:pt>
                <c:pt idx="88">
                  <c:v>1.4958899999999999</c:v>
                </c:pt>
              </c:numCache>
            </c:numRef>
          </c:xVal>
          <c:yVal>
            <c:numRef>
              <c:f>newComparison_comb!$H$5:$H$93</c:f>
              <c:numCache>
                <c:formatCode>General</c:formatCode>
                <c:ptCount val="89"/>
                <c:pt idx="0">
                  <c:v>14.7</c:v>
                </c:pt>
                <c:pt idx="1">
                  <c:v>14.848660000000001</c:v>
                </c:pt>
                <c:pt idx="2">
                  <c:v>14.875220000000001</c:v>
                </c:pt>
                <c:pt idx="3">
                  <c:v>14.90902</c:v>
                </c:pt>
                <c:pt idx="4">
                  <c:v>14.93558</c:v>
                </c:pt>
                <c:pt idx="5">
                  <c:v>15.88203</c:v>
                </c:pt>
                <c:pt idx="6">
                  <c:v>18.673100000000002</c:v>
                </c:pt>
                <c:pt idx="7">
                  <c:v>30.729489999999998</c:v>
                </c:pt>
                <c:pt idx="8">
                  <c:v>48.332999999999998</c:v>
                </c:pt>
                <c:pt idx="9">
                  <c:v>74.265039999999999</c:v>
                </c:pt>
                <c:pt idx="10">
                  <c:v>110.37988</c:v>
                </c:pt>
                <c:pt idx="11">
                  <c:v>143.71451999999999</c:v>
                </c:pt>
                <c:pt idx="12">
                  <c:v>170.56765999999999</c:v>
                </c:pt>
                <c:pt idx="13">
                  <c:v>209.45787000000001</c:v>
                </c:pt>
                <c:pt idx="14">
                  <c:v>237.23572999999999</c:v>
                </c:pt>
                <c:pt idx="15">
                  <c:v>263.16293000000002</c:v>
                </c:pt>
                <c:pt idx="16">
                  <c:v>295.57166000000001</c:v>
                </c:pt>
                <c:pt idx="17">
                  <c:v>326.12973</c:v>
                </c:pt>
                <c:pt idx="18">
                  <c:v>353.90759000000003</c:v>
                </c:pt>
                <c:pt idx="19">
                  <c:v>376.13107000000002</c:v>
                </c:pt>
                <c:pt idx="20">
                  <c:v>359.46677</c:v>
                </c:pt>
                <c:pt idx="21">
                  <c:v>343.72597999999999</c:v>
                </c:pt>
                <c:pt idx="22">
                  <c:v>317.80239999999998</c:v>
                </c:pt>
                <c:pt idx="23">
                  <c:v>291.87759</c:v>
                </c:pt>
                <c:pt idx="24">
                  <c:v>277.98987</c:v>
                </c:pt>
                <c:pt idx="25">
                  <c:v>251.13793999999999</c:v>
                </c:pt>
                <c:pt idx="26">
                  <c:v>214.10079999999999</c:v>
                </c:pt>
                <c:pt idx="27">
                  <c:v>170.58577</c:v>
                </c:pt>
                <c:pt idx="28">
                  <c:v>141.88197</c:v>
                </c:pt>
                <c:pt idx="29">
                  <c:v>114.10653000000001</c:v>
                </c:pt>
                <c:pt idx="30">
                  <c:v>74.296419999999998</c:v>
                </c:pt>
                <c:pt idx="31">
                  <c:v>56.7074</c:v>
                </c:pt>
                <c:pt idx="32">
                  <c:v>38.198480000000004</c:v>
                </c:pt>
                <c:pt idx="33">
                  <c:v>31.729050000000001</c:v>
                </c:pt>
                <c:pt idx="34">
                  <c:v>26.191590000000001</c:v>
                </c:pt>
                <c:pt idx="35">
                  <c:v>38.256430000000002</c:v>
                </c:pt>
                <c:pt idx="36">
                  <c:v>56.78828</c:v>
                </c:pt>
                <c:pt idx="37">
                  <c:v>86.425250000000005</c:v>
                </c:pt>
                <c:pt idx="38">
                  <c:v>114.20793999999999</c:v>
                </c:pt>
                <c:pt idx="39">
                  <c:v>140.13634999999999</c:v>
                </c:pt>
                <c:pt idx="40">
                  <c:v>163.28818999999999</c:v>
                </c:pt>
                <c:pt idx="41">
                  <c:v>179.95973000000001</c:v>
                </c:pt>
                <c:pt idx="42">
                  <c:v>161.446</c:v>
                </c:pt>
                <c:pt idx="43">
                  <c:v>138.30139</c:v>
                </c:pt>
                <c:pt idx="44">
                  <c:v>114.23087</c:v>
                </c:pt>
                <c:pt idx="45">
                  <c:v>93.865269999999995</c:v>
                </c:pt>
                <c:pt idx="46">
                  <c:v>78.126890000000003</c:v>
                </c:pt>
                <c:pt idx="47">
                  <c:v>57.766120000000001</c:v>
                </c:pt>
                <c:pt idx="48">
                  <c:v>45.739910000000002</c:v>
                </c:pt>
                <c:pt idx="49">
                  <c:v>41.123550000000002</c:v>
                </c:pt>
                <c:pt idx="50">
                  <c:v>43.914619999999999</c:v>
                </c:pt>
                <c:pt idx="51">
                  <c:v>51.332909999999998</c:v>
                </c:pt>
                <c:pt idx="52">
                  <c:v>61.531399999999998</c:v>
                </c:pt>
                <c:pt idx="53">
                  <c:v>74.498019999999997</c:v>
                </c:pt>
                <c:pt idx="54">
                  <c:v>94.876909999999995</c:v>
                </c:pt>
                <c:pt idx="55">
                  <c:v>112.47559</c:v>
                </c:pt>
                <c:pt idx="56">
                  <c:v>120.81740000000001</c:v>
                </c:pt>
                <c:pt idx="57">
                  <c:v>107.86163999999999</c:v>
                </c:pt>
                <c:pt idx="58">
                  <c:v>92.126890000000003</c:v>
                </c:pt>
                <c:pt idx="59">
                  <c:v>69.914259999999999</c:v>
                </c:pt>
                <c:pt idx="60">
                  <c:v>56.962119999999999</c:v>
                </c:pt>
                <c:pt idx="61">
                  <c:v>50.498730000000002</c:v>
                </c:pt>
                <c:pt idx="62">
                  <c:v>57.001959999999997</c:v>
                </c:pt>
                <c:pt idx="63">
                  <c:v>69.049899999999994</c:v>
                </c:pt>
                <c:pt idx="64">
                  <c:v>82.947280000000006</c:v>
                </c:pt>
                <c:pt idx="65">
                  <c:v>93.142150000000001</c:v>
                </c:pt>
                <c:pt idx="66">
                  <c:v>98.70496</c:v>
                </c:pt>
                <c:pt idx="67">
                  <c:v>86.682379999999995</c:v>
                </c:pt>
                <c:pt idx="68">
                  <c:v>74.654970000000006</c:v>
                </c:pt>
                <c:pt idx="69">
                  <c:v>64.481819999999999</c:v>
                </c:pt>
                <c:pt idx="70">
                  <c:v>57.091290000000001</c:v>
                </c:pt>
                <c:pt idx="71">
                  <c:v>66.373519999999999</c:v>
                </c:pt>
                <c:pt idx="72">
                  <c:v>78.427490000000006</c:v>
                </c:pt>
                <c:pt idx="73">
                  <c:v>84.924679999999995</c:v>
                </c:pt>
                <c:pt idx="74">
                  <c:v>80.313149999999993</c:v>
                </c:pt>
                <c:pt idx="75">
                  <c:v>71.068349999999995</c:v>
                </c:pt>
                <c:pt idx="76">
                  <c:v>63.677819999999997</c:v>
                </c:pt>
                <c:pt idx="77">
                  <c:v>62.763959999999997</c:v>
                </c:pt>
                <c:pt idx="78">
                  <c:v>71.120260000000002</c:v>
                </c:pt>
                <c:pt idx="79">
                  <c:v>77.618660000000006</c:v>
                </c:pt>
                <c:pt idx="80">
                  <c:v>81.334450000000004</c:v>
                </c:pt>
                <c:pt idx="81">
                  <c:v>76.719290000000001</c:v>
                </c:pt>
                <c:pt idx="82">
                  <c:v>71.184240000000003</c:v>
                </c:pt>
                <c:pt idx="83">
                  <c:v>68.42456</c:v>
                </c:pt>
                <c:pt idx="84">
                  <c:v>68.441469999999995</c:v>
                </c:pt>
                <c:pt idx="85">
                  <c:v>73.089219999999997</c:v>
                </c:pt>
                <c:pt idx="86">
                  <c:v>75.889939999999996</c:v>
                </c:pt>
                <c:pt idx="87">
                  <c:v>74.983320000000006</c:v>
                </c:pt>
                <c:pt idx="88">
                  <c:v>72.220020000000005</c:v>
                </c:pt>
              </c:numCache>
            </c:numRef>
          </c:yVal>
          <c:smooth val="0"/>
        </c:ser>
        <c:ser>
          <c:idx val="4"/>
          <c:order val="4"/>
          <c:tx>
            <c:v>SD_steadyFriction</c:v>
          </c:tx>
          <c:spPr>
            <a:ln w="19050" cap="rnd">
              <a:solidFill>
                <a:srgbClr val="7030A0"/>
              </a:solidFill>
              <a:round/>
            </a:ln>
            <a:effectLst/>
          </c:spPr>
          <c:marker>
            <c:symbol val="none"/>
          </c:marker>
          <c:xVal>
            <c:numRef>
              <c:f>newComparison_comb!$K$5:$K$305</c:f>
              <c:numCache>
                <c:formatCode>General</c:formatCode>
                <c:ptCount val="301"/>
                <c:pt idx="0">
                  <c:v>5.0000000000000001E-3</c:v>
                </c:pt>
                <c:pt idx="1">
                  <c:v>0.01</c:v>
                </c:pt>
                <c:pt idx="2">
                  <c:v>1.4999999999999999E-2</c:v>
                </c:pt>
                <c:pt idx="3">
                  <c:v>0.02</c:v>
                </c:pt>
                <c:pt idx="4">
                  <c:v>2.5000000000000001E-2</c:v>
                </c:pt>
                <c:pt idx="5">
                  <c:v>0.03</c:v>
                </c:pt>
                <c:pt idx="6">
                  <c:v>3.5000000000000003E-2</c:v>
                </c:pt>
                <c:pt idx="7">
                  <c:v>0.04</c:v>
                </c:pt>
                <c:pt idx="8">
                  <c:v>4.4999999999999998E-2</c:v>
                </c:pt>
                <c:pt idx="9">
                  <c:v>0.05</c:v>
                </c:pt>
                <c:pt idx="10">
                  <c:v>5.5E-2</c:v>
                </c:pt>
                <c:pt idx="11">
                  <c:v>0.06</c:v>
                </c:pt>
                <c:pt idx="12">
                  <c:v>6.5000000000000002E-2</c:v>
                </c:pt>
                <c:pt idx="13">
                  <c:v>7.0000000000000007E-2</c:v>
                </c:pt>
                <c:pt idx="14">
                  <c:v>7.4999999999999997E-2</c:v>
                </c:pt>
                <c:pt idx="15">
                  <c:v>0.08</c:v>
                </c:pt>
                <c:pt idx="16">
                  <c:v>8.5000000000000006E-2</c:v>
                </c:pt>
                <c:pt idx="17">
                  <c:v>0.09</c:v>
                </c:pt>
                <c:pt idx="18">
                  <c:v>9.5000000000000001E-2</c:v>
                </c:pt>
                <c:pt idx="19">
                  <c:v>0.1</c:v>
                </c:pt>
                <c:pt idx="20">
                  <c:v>0.105</c:v>
                </c:pt>
                <c:pt idx="21">
                  <c:v>0.11</c:v>
                </c:pt>
                <c:pt idx="22">
                  <c:v>0.115</c:v>
                </c:pt>
                <c:pt idx="23">
                  <c:v>0.12</c:v>
                </c:pt>
                <c:pt idx="24">
                  <c:v>0.125</c:v>
                </c:pt>
                <c:pt idx="25">
                  <c:v>0.13</c:v>
                </c:pt>
                <c:pt idx="26">
                  <c:v>0.13500000000000001</c:v>
                </c:pt>
                <c:pt idx="27">
                  <c:v>0.14000000000000001</c:v>
                </c:pt>
                <c:pt idx="28">
                  <c:v>0.14499999999999999</c:v>
                </c:pt>
                <c:pt idx="29">
                  <c:v>0.15</c:v>
                </c:pt>
                <c:pt idx="30">
                  <c:v>0.155</c:v>
                </c:pt>
                <c:pt idx="31">
                  <c:v>0.16</c:v>
                </c:pt>
                <c:pt idx="32">
                  <c:v>0.16500000000000001</c:v>
                </c:pt>
                <c:pt idx="33">
                  <c:v>0.17</c:v>
                </c:pt>
                <c:pt idx="34">
                  <c:v>0.17499999999999999</c:v>
                </c:pt>
                <c:pt idx="35">
                  <c:v>0.18</c:v>
                </c:pt>
                <c:pt idx="36">
                  <c:v>0.185</c:v>
                </c:pt>
                <c:pt idx="37">
                  <c:v>0.19</c:v>
                </c:pt>
                <c:pt idx="38">
                  <c:v>0.19500000000000001</c:v>
                </c:pt>
                <c:pt idx="39">
                  <c:v>0.2</c:v>
                </c:pt>
                <c:pt idx="40">
                  <c:v>0.20499999999999999</c:v>
                </c:pt>
                <c:pt idx="41">
                  <c:v>0.21</c:v>
                </c:pt>
                <c:pt idx="42">
                  <c:v>0.215</c:v>
                </c:pt>
                <c:pt idx="43">
                  <c:v>0.22</c:v>
                </c:pt>
                <c:pt idx="44">
                  <c:v>0.22500000000000001</c:v>
                </c:pt>
                <c:pt idx="45">
                  <c:v>0.23</c:v>
                </c:pt>
                <c:pt idx="46">
                  <c:v>0.23499999999999999</c:v>
                </c:pt>
                <c:pt idx="47">
                  <c:v>0.24</c:v>
                </c:pt>
                <c:pt idx="48">
                  <c:v>0.245</c:v>
                </c:pt>
                <c:pt idx="49">
                  <c:v>0.25</c:v>
                </c:pt>
                <c:pt idx="50">
                  <c:v>0.255</c:v>
                </c:pt>
                <c:pt idx="51">
                  <c:v>0.26</c:v>
                </c:pt>
                <c:pt idx="52">
                  <c:v>0.26500000000000001</c:v>
                </c:pt>
                <c:pt idx="53">
                  <c:v>0.27</c:v>
                </c:pt>
                <c:pt idx="54">
                  <c:v>0.27500000000000002</c:v>
                </c:pt>
                <c:pt idx="55">
                  <c:v>0.28000000000000003</c:v>
                </c:pt>
                <c:pt idx="56">
                  <c:v>0.28499999999999998</c:v>
                </c:pt>
                <c:pt idx="57">
                  <c:v>0.28999999999999998</c:v>
                </c:pt>
                <c:pt idx="58">
                  <c:v>0.29499999999999998</c:v>
                </c:pt>
                <c:pt idx="59">
                  <c:v>0.3</c:v>
                </c:pt>
                <c:pt idx="60">
                  <c:v>0.30499999999999999</c:v>
                </c:pt>
                <c:pt idx="61">
                  <c:v>0.31</c:v>
                </c:pt>
                <c:pt idx="62">
                  <c:v>0.315</c:v>
                </c:pt>
                <c:pt idx="63">
                  <c:v>0.32</c:v>
                </c:pt>
                <c:pt idx="64">
                  <c:v>0.32500000000000001</c:v>
                </c:pt>
                <c:pt idx="65">
                  <c:v>0.33</c:v>
                </c:pt>
                <c:pt idx="66">
                  <c:v>0.33500000000000002</c:v>
                </c:pt>
                <c:pt idx="67">
                  <c:v>0.34</c:v>
                </c:pt>
                <c:pt idx="68">
                  <c:v>0.34499999999999997</c:v>
                </c:pt>
                <c:pt idx="69">
                  <c:v>0.35</c:v>
                </c:pt>
                <c:pt idx="70">
                  <c:v>0.35499999999999998</c:v>
                </c:pt>
                <c:pt idx="71">
                  <c:v>0.36</c:v>
                </c:pt>
                <c:pt idx="72">
                  <c:v>0.36499999999999999</c:v>
                </c:pt>
                <c:pt idx="73">
                  <c:v>0.37</c:v>
                </c:pt>
                <c:pt idx="74">
                  <c:v>0.375</c:v>
                </c:pt>
                <c:pt idx="75">
                  <c:v>0.38</c:v>
                </c:pt>
                <c:pt idx="76">
                  <c:v>0.38500000000000001</c:v>
                </c:pt>
                <c:pt idx="77">
                  <c:v>0.39</c:v>
                </c:pt>
                <c:pt idx="78">
                  <c:v>0.39500000000000002</c:v>
                </c:pt>
                <c:pt idx="79">
                  <c:v>0.4</c:v>
                </c:pt>
                <c:pt idx="80">
                  <c:v>0.40500000000000003</c:v>
                </c:pt>
                <c:pt idx="81">
                  <c:v>0.41</c:v>
                </c:pt>
                <c:pt idx="82">
                  <c:v>0.41499999999999998</c:v>
                </c:pt>
                <c:pt idx="83">
                  <c:v>0.42</c:v>
                </c:pt>
                <c:pt idx="84">
                  <c:v>0.42499999999999999</c:v>
                </c:pt>
                <c:pt idx="85">
                  <c:v>0.43</c:v>
                </c:pt>
                <c:pt idx="86">
                  <c:v>0.435</c:v>
                </c:pt>
                <c:pt idx="87">
                  <c:v>0.44</c:v>
                </c:pt>
                <c:pt idx="88">
                  <c:v>0.44500000000000001</c:v>
                </c:pt>
                <c:pt idx="89">
                  <c:v>0.45</c:v>
                </c:pt>
                <c:pt idx="90">
                  <c:v>0.45500000000000002</c:v>
                </c:pt>
                <c:pt idx="91">
                  <c:v>0.46</c:v>
                </c:pt>
                <c:pt idx="92">
                  <c:v>0.46500000000000002</c:v>
                </c:pt>
                <c:pt idx="93">
                  <c:v>0.47</c:v>
                </c:pt>
                <c:pt idx="94">
                  <c:v>0.47499999999999998</c:v>
                </c:pt>
                <c:pt idx="95">
                  <c:v>0.48</c:v>
                </c:pt>
                <c:pt idx="96">
                  <c:v>0.48499999999999999</c:v>
                </c:pt>
                <c:pt idx="97">
                  <c:v>0.49</c:v>
                </c:pt>
                <c:pt idx="98">
                  <c:v>0.495</c:v>
                </c:pt>
                <c:pt idx="99">
                  <c:v>0.5</c:v>
                </c:pt>
                <c:pt idx="100">
                  <c:v>0.505</c:v>
                </c:pt>
                <c:pt idx="101">
                  <c:v>0.51</c:v>
                </c:pt>
                <c:pt idx="102">
                  <c:v>0.51500000000000001</c:v>
                </c:pt>
                <c:pt idx="103">
                  <c:v>0.52</c:v>
                </c:pt>
                <c:pt idx="104">
                  <c:v>0.52500000000000002</c:v>
                </c:pt>
                <c:pt idx="105">
                  <c:v>0.53</c:v>
                </c:pt>
                <c:pt idx="106">
                  <c:v>0.53500000000000003</c:v>
                </c:pt>
                <c:pt idx="107">
                  <c:v>0.54</c:v>
                </c:pt>
                <c:pt idx="108">
                  <c:v>0.54500000000000004</c:v>
                </c:pt>
                <c:pt idx="109">
                  <c:v>0.55000000000000004</c:v>
                </c:pt>
                <c:pt idx="110">
                  <c:v>0.55500000000000005</c:v>
                </c:pt>
                <c:pt idx="111">
                  <c:v>0.56000000000000005</c:v>
                </c:pt>
                <c:pt idx="112">
                  <c:v>0.56499999999999995</c:v>
                </c:pt>
                <c:pt idx="113">
                  <c:v>0.56999999999999995</c:v>
                </c:pt>
                <c:pt idx="114">
                  <c:v>0.57499999999999996</c:v>
                </c:pt>
                <c:pt idx="115">
                  <c:v>0.57999999999999996</c:v>
                </c:pt>
                <c:pt idx="116">
                  <c:v>0.58499999999999996</c:v>
                </c:pt>
                <c:pt idx="117">
                  <c:v>0.59</c:v>
                </c:pt>
                <c:pt idx="118">
                  <c:v>0.59499999999999997</c:v>
                </c:pt>
                <c:pt idx="119">
                  <c:v>0.6</c:v>
                </c:pt>
                <c:pt idx="120">
                  <c:v>0.60499999999999998</c:v>
                </c:pt>
                <c:pt idx="121">
                  <c:v>0.61</c:v>
                </c:pt>
                <c:pt idx="122">
                  <c:v>0.61499999999999999</c:v>
                </c:pt>
                <c:pt idx="123">
                  <c:v>0.62</c:v>
                </c:pt>
                <c:pt idx="124">
                  <c:v>0.625</c:v>
                </c:pt>
                <c:pt idx="125">
                  <c:v>0.63</c:v>
                </c:pt>
                <c:pt idx="126">
                  <c:v>0.63500000000000001</c:v>
                </c:pt>
                <c:pt idx="127">
                  <c:v>0.64</c:v>
                </c:pt>
                <c:pt idx="128">
                  <c:v>0.64500000000000002</c:v>
                </c:pt>
                <c:pt idx="129">
                  <c:v>0.65</c:v>
                </c:pt>
                <c:pt idx="130">
                  <c:v>0.65500000000000003</c:v>
                </c:pt>
                <c:pt idx="131">
                  <c:v>0.66</c:v>
                </c:pt>
                <c:pt idx="132">
                  <c:v>0.66500000000000004</c:v>
                </c:pt>
                <c:pt idx="133">
                  <c:v>0.67</c:v>
                </c:pt>
                <c:pt idx="134">
                  <c:v>0.67500000000000004</c:v>
                </c:pt>
                <c:pt idx="135">
                  <c:v>0.68</c:v>
                </c:pt>
                <c:pt idx="136">
                  <c:v>0.68500000000000005</c:v>
                </c:pt>
                <c:pt idx="137">
                  <c:v>0.69</c:v>
                </c:pt>
                <c:pt idx="138">
                  <c:v>0.69499999999999995</c:v>
                </c:pt>
                <c:pt idx="139">
                  <c:v>0.7</c:v>
                </c:pt>
                <c:pt idx="140">
                  <c:v>0.70499999999999996</c:v>
                </c:pt>
                <c:pt idx="141">
                  <c:v>0.71</c:v>
                </c:pt>
                <c:pt idx="142">
                  <c:v>0.71499999999999997</c:v>
                </c:pt>
                <c:pt idx="143">
                  <c:v>0.72</c:v>
                </c:pt>
                <c:pt idx="144">
                  <c:v>0.72499999999999998</c:v>
                </c:pt>
                <c:pt idx="145">
                  <c:v>0.73</c:v>
                </c:pt>
                <c:pt idx="146">
                  <c:v>0.73499999999999999</c:v>
                </c:pt>
                <c:pt idx="147">
                  <c:v>0.74</c:v>
                </c:pt>
                <c:pt idx="148">
                  <c:v>0.745</c:v>
                </c:pt>
                <c:pt idx="149">
                  <c:v>0.75</c:v>
                </c:pt>
                <c:pt idx="150">
                  <c:v>0.755</c:v>
                </c:pt>
                <c:pt idx="151">
                  <c:v>0.76</c:v>
                </c:pt>
                <c:pt idx="152">
                  <c:v>0.76500000000000001</c:v>
                </c:pt>
                <c:pt idx="153">
                  <c:v>0.77</c:v>
                </c:pt>
                <c:pt idx="154">
                  <c:v>0.77500000000000002</c:v>
                </c:pt>
                <c:pt idx="155">
                  <c:v>0.78</c:v>
                </c:pt>
                <c:pt idx="156">
                  <c:v>0.78500000000000003</c:v>
                </c:pt>
                <c:pt idx="157">
                  <c:v>0.79</c:v>
                </c:pt>
                <c:pt idx="158">
                  <c:v>0.79500000000000004</c:v>
                </c:pt>
                <c:pt idx="159">
                  <c:v>0.8</c:v>
                </c:pt>
                <c:pt idx="160">
                  <c:v>0.80500000000000005</c:v>
                </c:pt>
                <c:pt idx="161">
                  <c:v>0.81</c:v>
                </c:pt>
                <c:pt idx="162">
                  <c:v>0.81499999999999995</c:v>
                </c:pt>
                <c:pt idx="163">
                  <c:v>0.82</c:v>
                </c:pt>
                <c:pt idx="164">
                  <c:v>0.82499999999999996</c:v>
                </c:pt>
                <c:pt idx="165">
                  <c:v>0.83</c:v>
                </c:pt>
                <c:pt idx="166">
                  <c:v>0.83499999999999996</c:v>
                </c:pt>
                <c:pt idx="167">
                  <c:v>0.84</c:v>
                </c:pt>
                <c:pt idx="168">
                  <c:v>0.84499999999999997</c:v>
                </c:pt>
                <c:pt idx="169">
                  <c:v>0.85</c:v>
                </c:pt>
                <c:pt idx="170">
                  <c:v>0.85499999999999998</c:v>
                </c:pt>
                <c:pt idx="171">
                  <c:v>0.86</c:v>
                </c:pt>
                <c:pt idx="172">
                  <c:v>0.86499999999999999</c:v>
                </c:pt>
                <c:pt idx="173">
                  <c:v>0.87</c:v>
                </c:pt>
                <c:pt idx="174">
                  <c:v>0.875</c:v>
                </c:pt>
                <c:pt idx="175">
                  <c:v>0.88</c:v>
                </c:pt>
                <c:pt idx="176">
                  <c:v>0.88500000000000001</c:v>
                </c:pt>
                <c:pt idx="177">
                  <c:v>0.89</c:v>
                </c:pt>
                <c:pt idx="178">
                  <c:v>0.89500000000000002</c:v>
                </c:pt>
                <c:pt idx="179">
                  <c:v>0.9</c:v>
                </c:pt>
                <c:pt idx="180">
                  <c:v>0.90500000000000003</c:v>
                </c:pt>
                <c:pt idx="181">
                  <c:v>0.91</c:v>
                </c:pt>
                <c:pt idx="182">
                  <c:v>0.91500000000000004</c:v>
                </c:pt>
                <c:pt idx="183">
                  <c:v>0.92</c:v>
                </c:pt>
                <c:pt idx="184">
                  <c:v>0.92500000000000004</c:v>
                </c:pt>
                <c:pt idx="185">
                  <c:v>0.93</c:v>
                </c:pt>
                <c:pt idx="186">
                  <c:v>0.93500000000000005</c:v>
                </c:pt>
                <c:pt idx="187">
                  <c:v>0.94</c:v>
                </c:pt>
                <c:pt idx="188">
                  <c:v>0.94499999999999995</c:v>
                </c:pt>
                <c:pt idx="189">
                  <c:v>0.95</c:v>
                </c:pt>
                <c:pt idx="190">
                  <c:v>0.95499999999999996</c:v>
                </c:pt>
                <c:pt idx="191">
                  <c:v>0.96</c:v>
                </c:pt>
                <c:pt idx="192">
                  <c:v>0.96499999999999997</c:v>
                </c:pt>
                <c:pt idx="193">
                  <c:v>0.97</c:v>
                </c:pt>
                <c:pt idx="194">
                  <c:v>0.97499999999999998</c:v>
                </c:pt>
                <c:pt idx="195">
                  <c:v>0.98</c:v>
                </c:pt>
                <c:pt idx="196">
                  <c:v>0.98499999999999999</c:v>
                </c:pt>
                <c:pt idx="197">
                  <c:v>0.99</c:v>
                </c:pt>
                <c:pt idx="198">
                  <c:v>0.995</c:v>
                </c:pt>
                <c:pt idx="199">
                  <c:v>1</c:v>
                </c:pt>
                <c:pt idx="200">
                  <c:v>1.0049999999999999</c:v>
                </c:pt>
                <c:pt idx="201">
                  <c:v>1.01</c:v>
                </c:pt>
                <c:pt idx="202">
                  <c:v>1.0149999999999999</c:v>
                </c:pt>
                <c:pt idx="203">
                  <c:v>1.02</c:v>
                </c:pt>
                <c:pt idx="204">
                  <c:v>1.0249999999999999</c:v>
                </c:pt>
                <c:pt idx="205">
                  <c:v>1.03</c:v>
                </c:pt>
                <c:pt idx="206">
                  <c:v>1.0349999999999999</c:v>
                </c:pt>
                <c:pt idx="207">
                  <c:v>1.04</c:v>
                </c:pt>
                <c:pt idx="208">
                  <c:v>1.0449999999999999</c:v>
                </c:pt>
                <c:pt idx="209">
                  <c:v>1.05</c:v>
                </c:pt>
                <c:pt idx="210">
                  <c:v>1.0549999999999999</c:v>
                </c:pt>
                <c:pt idx="211">
                  <c:v>1.06</c:v>
                </c:pt>
                <c:pt idx="212">
                  <c:v>1.0649999999999999</c:v>
                </c:pt>
                <c:pt idx="213">
                  <c:v>1.07</c:v>
                </c:pt>
                <c:pt idx="214">
                  <c:v>1.075</c:v>
                </c:pt>
                <c:pt idx="215">
                  <c:v>1.08</c:v>
                </c:pt>
                <c:pt idx="216">
                  <c:v>1.085</c:v>
                </c:pt>
                <c:pt idx="217">
                  <c:v>1.0900000000000001</c:v>
                </c:pt>
                <c:pt idx="218">
                  <c:v>1.095</c:v>
                </c:pt>
                <c:pt idx="219">
                  <c:v>1.1000000000000001</c:v>
                </c:pt>
                <c:pt idx="220">
                  <c:v>1.105</c:v>
                </c:pt>
                <c:pt idx="221">
                  <c:v>1.1100000000000001</c:v>
                </c:pt>
                <c:pt idx="222">
                  <c:v>1.115</c:v>
                </c:pt>
                <c:pt idx="223">
                  <c:v>1.1200000000000001</c:v>
                </c:pt>
                <c:pt idx="224">
                  <c:v>1.125</c:v>
                </c:pt>
                <c:pt idx="225">
                  <c:v>1.1299999999999999</c:v>
                </c:pt>
                <c:pt idx="226">
                  <c:v>1.135</c:v>
                </c:pt>
                <c:pt idx="227">
                  <c:v>1.1399999999999999</c:v>
                </c:pt>
                <c:pt idx="228">
                  <c:v>1.145</c:v>
                </c:pt>
                <c:pt idx="229">
                  <c:v>1.1499999999999999</c:v>
                </c:pt>
                <c:pt idx="230">
                  <c:v>1.155</c:v>
                </c:pt>
                <c:pt idx="231">
                  <c:v>1.1599999999999999</c:v>
                </c:pt>
                <c:pt idx="232">
                  <c:v>1.165</c:v>
                </c:pt>
                <c:pt idx="233">
                  <c:v>1.17</c:v>
                </c:pt>
                <c:pt idx="234">
                  <c:v>1.175</c:v>
                </c:pt>
                <c:pt idx="235">
                  <c:v>1.18</c:v>
                </c:pt>
                <c:pt idx="236">
                  <c:v>1.1850000000000001</c:v>
                </c:pt>
                <c:pt idx="237">
                  <c:v>1.19</c:v>
                </c:pt>
                <c:pt idx="238">
                  <c:v>1.1950000000000001</c:v>
                </c:pt>
                <c:pt idx="239">
                  <c:v>1.2</c:v>
                </c:pt>
                <c:pt idx="240">
                  <c:v>1.2050000000000001</c:v>
                </c:pt>
                <c:pt idx="241">
                  <c:v>1.21</c:v>
                </c:pt>
                <c:pt idx="242">
                  <c:v>1.2150000000000001</c:v>
                </c:pt>
                <c:pt idx="243">
                  <c:v>1.22</c:v>
                </c:pt>
                <c:pt idx="244">
                  <c:v>1.2250000000000001</c:v>
                </c:pt>
                <c:pt idx="245">
                  <c:v>1.23</c:v>
                </c:pt>
                <c:pt idx="246">
                  <c:v>1.2350000000000001</c:v>
                </c:pt>
                <c:pt idx="247">
                  <c:v>1.24</c:v>
                </c:pt>
                <c:pt idx="248">
                  <c:v>1.2450000000000001</c:v>
                </c:pt>
                <c:pt idx="249">
                  <c:v>1.25</c:v>
                </c:pt>
                <c:pt idx="250">
                  <c:v>1.2549999999999999</c:v>
                </c:pt>
                <c:pt idx="251">
                  <c:v>1.26</c:v>
                </c:pt>
                <c:pt idx="252">
                  <c:v>1.2649999999999999</c:v>
                </c:pt>
                <c:pt idx="253">
                  <c:v>1.27</c:v>
                </c:pt>
                <c:pt idx="254">
                  <c:v>1.2749999999999999</c:v>
                </c:pt>
                <c:pt idx="255">
                  <c:v>1.28</c:v>
                </c:pt>
                <c:pt idx="256">
                  <c:v>1.2849999999999999</c:v>
                </c:pt>
                <c:pt idx="257">
                  <c:v>1.29</c:v>
                </c:pt>
                <c:pt idx="258">
                  <c:v>1.2949999999999999</c:v>
                </c:pt>
                <c:pt idx="259">
                  <c:v>1.3</c:v>
                </c:pt>
                <c:pt idx="260">
                  <c:v>1.3049999999999999</c:v>
                </c:pt>
                <c:pt idx="261">
                  <c:v>1.31</c:v>
                </c:pt>
                <c:pt idx="262">
                  <c:v>1.3149999999999999</c:v>
                </c:pt>
                <c:pt idx="263">
                  <c:v>1.32</c:v>
                </c:pt>
                <c:pt idx="264">
                  <c:v>1.325</c:v>
                </c:pt>
                <c:pt idx="265">
                  <c:v>1.33</c:v>
                </c:pt>
                <c:pt idx="266">
                  <c:v>1.335</c:v>
                </c:pt>
                <c:pt idx="267">
                  <c:v>1.34</c:v>
                </c:pt>
                <c:pt idx="268">
                  <c:v>1.345</c:v>
                </c:pt>
                <c:pt idx="269">
                  <c:v>1.35</c:v>
                </c:pt>
                <c:pt idx="270">
                  <c:v>1.355</c:v>
                </c:pt>
                <c:pt idx="271">
                  <c:v>1.36</c:v>
                </c:pt>
                <c:pt idx="272">
                  <c:v>1.365</c:v>
                </c:pt>
                <c:pt idx="273">
                  <c:v>1.37</c:v>
                </c:pt>
                <c:pt idx="274">
                  <c:v>1.375</c:v>
                </c:pt>
                <c:pt idx="275">
                  <c:v>1.38</c:v>
                </c:pt>
                <c:pt idx="276">
                  <c:v>1.385</c:v>
                </c:pt>
                <c:pt idx="277">
                  <c:v>1.39</c:v>
                </c:pt>
                <c:pt idx="278">
                  <c:v>1.395</c:v>
                </c:pt>
                <c:pt idx="279">
                  <c:v>1.4</c:v>
                </c:pt>
                <c:pt idx="280">
                  <c:v>1.405</c:v>
                </c:pt>
                <c:pt idx="281">
                  <c:v>1.41</c:v>
                </c:pt>
                <c:pt idx="282">
                  <c:v>1.415</c:v>
                </c:pt>
                <c:pt idx="283">
                  <c:v>1.42</c:v>
                </c:pt>
                <c:pt idx="284">
                  <c:v>1.425</c:v>
                </c:pt>
                <c:pt idx="285">
                  <c:v>1.43</c:v>
                </c:pt>
                <c:pt idx="286">
                  <c:v>1.4350000000000001</c:v>
                </c:pt>
                <c:pt idx="287">
                  <c:v>1.44</c:v>
                </c:pt>
                <c:pt idx="288">
                  <c:v>1.4450000000000001</c:v>
                </c:pt>
                <c:pt idx="289">
                  <c:v>1.45</c:v>
                </c:pt>
                <c:pt idx="290">
                  <c:v>1.4550000000000001</c:v>
                </c:pt>
                <c:pt idx="291">
                  <c:v>1.46</c:v>
                </c:pt>
                <c:pt idx="292">
                  <c:v>1.4650000000000001</c:v>
                </c:pt>
                <c:pt idx="293">
                  <c:v>1.47</c:v>
                </c:pt>
                <c:pt idx="294">
                  <c:v>1.4750000000000001</c:v>
                </c:pt>
                <c:pt idx="295">
                  <c:v>1.48</c:v>
                </c:pt>
                <c:pt idx="296">
                  <c:v>1.4850000000000001</c:v>
                </c:pt>
                <c:pt idx="297">
                  <c:v>1.49</c:v>
                </c:pt>
                <c:pt idx="298">
                  <c:v>1.4950000000000001</c:v>
                </c:pt>
                <c:pt idx="299">
                  <c:v>1.5</c:v>
                </c:pt>
                <c:pt idx="300">
                  <c:v>1.5049999999999999</c:v>
                </c:pt>
              </c:numCache>
            </c:numRef>
          </c:xVal>
          <c:yVal>
            <c:numRef>
              <c:f>newComparison_comb!$L$5:$L$305</c:f>
              <c:numCache>
                <c:formatCode>General</c:formatCode>
                <c:ptCount val="301"/>
                <c:pt idx="0">
                  <c:v>14.7</c:v>
                </c:pt>
                <c:pt idx="1">
                  <c:v>14.688000000000001</c:v>
                </c:pt>
                <c:pt idx="2">
                  <c:v>14.688000000000001</c:v>
                </c:pt>
                <c:pt idx="3">
                  <c:v>14.688000000000001</c:v>
                </c:pt>
                <c:pt idx="4">
                  <c:v>14.688000000000001</c:v>
                </c:pt>
                <c:pt idx="5">
                  <c:v>14.688000000000001</c:v>
                </c:pt>
                <c:pt idx="6">
                  <c:v>14.688000000000001</c:v>
                </c:pt>
                <c:pt idx="7">
                  <c:v>14.688000000000001</c:v>
                </c:pt>
                <c:pt idx="8">
                  <c:v>14.688000000000001</c:v>
                </c:pt>
                <c:pt idx="9">
                  <c:v>14.688000000000001</c:v>
                </c:pt>
                <c:pt idx="10">
                  <c:v>14.688000000000001</c:v>
                </c:pt>
                <c:pt idx="11">
                  <c:v>14.688000000000001</c:v>
                </c:pt>
                <c:pt idx="12">
                  <c:v>14.688000000000001</c:v>
                </c:pt>
                <c:pt idx="13">
                  <c:v>14.688000000000001</c:v>
                </c:pt>
                <c:pt idx="14">
                  <c:v>14.688000000000001</c:v>
                </c:pt>
                <c:pt idx="15">
                  <c:v>14.688000000000001</c:v>
                </c:pt>
                <c:pt idx="16">
                  <c:v>14.686999999999999</c:v>
                </c:pt>
                <c:pt idx="17">
                  <c:v>14.686999999999999</c:v>
                </c:pt>
                <c:pt idx="18">
                  <c:v>14.688000000000001</c:v>
                </c:pt>
                <c:pt idx="19">
                  <c:v>14.689</c:v>
                </c:pt>
                <c:pt idx="20">
                  <c:v>14.69</c:v>
                </c:pt>
                <c:pt idx="21">
                  <c:v>14.69</c:v>
                </c:pt>
                <c:pt idx="22">
                  <c:v>14.689</c:v>
                </c:pt>
                <c:pt idx="23">
                  <c:v>14.686999999999999</c:v>
                </c:pt>
                <c:pt idx="24">
                  <c:v>14.685</c:v>
                </c:pt>
                <c:pt idx="25">
                  <c:v>14.683</c:v>
                </c:pt>
                <c:pt idx="26">
                  <c:v>14.683</c:v>
                </c:pt>
                <c:pt idx="27">
                  <c:v>14.686999999999999</c:v>
                </c:pt>
                <c:pt idx="28">
                  <c:v>14.693</c:v>
                </c:pt>
                <c:pt idx="29">
                  <c:v>14.699</c:v>
                </c:pt>
                <c:pt idx="30">
                  <c:v>14.702</c:v>
                </c:pt>
                <c:pt idx="31">
                  <c:v>14.699</c:v>
                </c:pt>
                <c:pt idx="32">
                  <c:v>14.688000000000001</c:v>
                </c:pt>
                <c:pt idx="33">
                  <c:v>14.672000000000001</c:v>
                </c:pt>
                <c:pt idx="34">
                  <c:v>14.657</c:v>
                </c:pt>
                <c:pt idx="35">
                  <c:v>14.654999999999999</c:v>
                </c:pt>
                <c:pt idx="36">
                  <c:v>14.679</c:v>
                </c:pt>
                <c:pt idx="37">
                  <c:v>14.722</c:v>
                </c:pt>
                <c:pt idx="38">
                  <c:v>14.765000000000001</c:v>
                </c:pt>
                <c:pt idx="39">
                  <c:v>14.801</c:v>
                </c:pt>
                <c:pt idx="40">
                  <c:v>14.824999999999999</c:v>
                </c:pt>
                <c:pt idx="41">
                  <c:v>14.835000000000001</c:v>
                </c:pt>
                <c:pt idx="42">
                  <c:v>14.836</c:v>
                </c:pt>
                <c:pt idx="43">
                  <c:v>14.846</c:v>
                </c:pt>
                <c:pt idx="44">
                  <c:v>14.911</c:v>
                </c:pt>
                <c:pt idx="45">
                  <c:v>15.106999999999999</c:v>
                </c:pt>
                <c:pt idx="46">
                  <c:v>15.51</c:v>
                </c:pt>
                <c:pt idx="47">
                  <c:v>16.154</c:v>
                </c:pt>
                <c:pt idx="48">
                  <c:v>16.983000000000001</c:v>
                </c:pt>
                <c:pt idx="49">
                  <c:v>17.893999999999998</c:v>
                </c:pt>
                <c:pt idx="50">
                  <c:v>18.794</c:v>
                </c:pt>
                <c:pt idx="51">
                  <c:v>19.658999999999999</c:v>
                </c:pt>
                <c:pt idx="52">
                  <c:v>20.6</c:v>
                </c:pt>
                <c:pt idx="53">
                  <c:v>21.817</c:v>
                </c:pt>
                <c:pt idx="54">
                  <c:v>23.5</c:v>
                </c:pt>
                <c:pt idx="55">
                  <c:v>25.806999999999999</c:v>
                </c:pt>
                <c:pt idx="56">
                  <c:v>28.928999999999998</c:v>
                </c:pt>
                <c:pt idx="57">
                  <c:v>33.149000000000001</c:v>
                </c:pt>
                <c:pt idx="58">
                  <c:v>38.872999999999998</c:v>
                </c:pt>
                <c:pt idx="59">
                  <c:v>46.658000000000001</c:v>
                </c:pt>
                <c:pt idx="60">
                  <c:v>57.366</c:v>
                </c:pt>
                <c:pt idx="61">
                  <c:v>72.602000000000004</c:v>
                </c:pt>
                <c:pt idx="62">
                  <c:v>95.706000000000003</c:v>
                </c:pt>
                <c:pt idx="63">
                  <c:v>133.19200000000001</c:v>
                </c:pt>
                <c:pt idx="64">
                  <c:v>192.53</c:v>
                </c:pt>
                <c:pt idx="65">
                  <c:v>261.69799999999998</c:v>
                </c:pt>
                <c:pt idx="66">
                  <c:v>299.334</c:v>
                </c:pt>
                <c:pt idx="67">
                  <c:v>296.63400000000001</c:v>
                </c:pt>
                <c:pt idx="68">
                  <c:v>276.48</c:v>
                </c:pt>
                <c:pt idx="69">
                  <c:v>249.83199999999999</c:v>
                </c:pt>
                <c:pt idx="70">
                  <c:v>217.93700000000001</c:v>
                </c:pt>
                <c:pt idx="71">
                  <c:v>182.17</c:v>
                </c:pt>
                <c:pt idx="72">
                  <c:v>145.60599999999999</c:v>
                </c:pt>
                <c:pt idx="73">
                  <c:v>112.325</c:v>
                </c:pt>
                <c:pt idx="74">
                  <c:v>85.406999999999996</c:v>
                </c:pt>
                <c:pt idx="75">
                  <c:v>65.634</c:v>
                </c:pt>
                <c:pt idx="76">
                  <c:v>52.01</c:v>
                </c:pt>
                <c:pt idx="77">
                  <c:v>42.960999999999999</c:v>
                </c:pt>
                <c:pt idx="78">
                  <c:v>37.06</c:v>
                </c:pt>
                <c:pt idx="79">
                  <c:v>33.222999999999999</c:v>
                </c:pt>
                <c:pt idx="80">
                  <c:v>30.663</c:v>
                </c:pt>
                <c:pt idx="81">
                  <c:v>28.821000000000002</c:v>
                </c:pt>
                <c:pt idx="82">
                  <c:v>27.321000000000002</c:v>
                </c:pt>
                <c:pt idx="83">
                  <c:v>25.954999999999998</c:v>
                </c:pt>
                <c:pt idx="84">
                  <c:v>24.654</c:v>
                </c:pt>
                <c:pt idx="85">
                  <c:v>23.454999999999998</c:v>
                </c:pt>
                <c:pt idx="86">
                  <c:v>22.434000000000001</c:v>
                </c:pt>
                <c:pt idx="87">
                  <c:v>21.655999999999999</c:v>
                </c:pt>
                <c:pt idx="88">
                  <c:v>21.154</c:v>
                </c:pt>
                <c:pt idx="89">
                  <c:v>20.914999999999999</c:v>
                </c:pt>
                <c:pt idx="90">
                  <c:v>20.888999999999999</c:v>
                </c:pt>
                <c:pt idx="91">
                  <c:v>21.001000000000001</c:v>
                </c:pt>
                <c:pt idx="92">
                  <c:v>21.177</c:v>
                </c:pt>
                <c:pt idx="93">
                  <c:v>21.366</c:v>
                </c:pt>
                <c:pt idx="94">
                  <c:v>21.565000000000001</c:v>
                </c:pt>
                <c:pt idx="95">
                  <c:v>21.818999999999999</c:v>
                </c:pt>
                <c:pt idx="96">
                  <c:v>22.204999999999998</c:v>
                </c:pt>
                <c:pt idx="97">
                  <c:v>22.806999999999999</c:v>
                </c:pt>
                <c:pt idx="98">
                  <c:v>23.690999999999999</c:v>
                </c:pt>
                <c:pt idx="99">
                  <c:v>24.9</c:v>
                </c:pt>
                <c:pt idx="100">
                  <c:v>26.448</c:v>
                </c:pt>
                <c:pt idx="101">
                  <c:v>28.33</c:v>
                </c:pt>
                <c:pt idx="102">
                  <c:v>30.547000000000001</c:v>
                </c:pt>
                <c:pt idx="103">
                  <c:v>33.140999999999998</c:v>
                </c:pt>
                <c:pt idx="104">
                  <c:v>36.244</c:v>
                </c:pt>
                <c:pt idx="105">
                  <c:v>40.131</c:v>
                </c:pt>
                <c:pt idx="106">
                  <c:v>45.271999999999998</c:v>
                </c:pt>
                <c:pt idx="107">
                  <c:v>52.412999999999997</c:v>
                </c:pt>
                <c:pt idx="108">
                  <c:v>62.722999999999999</c:v>
                </c:pt>
                <c:pt idx="109">
                  <c:v>78.004999999999995</c:v>
                </c:pt>
                <c:pt idx="110">
                  <c:v>100.777</c:v>
                </c:pt>
                <c:pt idx="111">
                  <c:v>133.08799999999999</c:v>
                </c:pt>
                <c:pt idx="112">
                  <c:v>171.82400000000001</c:v>
                </c:pt>
                <c:pt idx="113">
                  <c:v>204.511</c:v>
                </c:pt>
                <c:pt idx="114">
                  <c:v>220.423</c:v>
                </c:pt>
                <c:pt idx="115">
                  <c:v>222.512</c:v>
                </c:pt>
                <c:pt idx="116">
                  <c:v>217.74199999999999</c:v>
                </c:pt>
                <c:pt idx="117">
                  <c:v>208.166</c:v>
                </c:pt>
                <c:pt idx="118">
                  <c:v>192.31200000000001</c:v>
                </c:pt>
                <c:pt idx="119">
                  <c:v>169.55799999999999</c:v>
                </c:pt>
                <c:pt idx="120">
                  <c:v>142.27799999999999</c:v>
                </c:pt>
                <c:pt idx="121">
                  <c:v>114.937</c:v>
                </c:pt>
                <c:pt idx="122">
                  <c:v>91.38</c:v>
                </c:pt>
                <c:pt idx="123">
                  <c:v>73.197000000000003</c:v>
                </c:pt>
                <c:pt idx="124">
                  <c:v>60.091999999999999</c:v>
                </c:pt>
                <c:pt idx="125">
                  <c:v>50.988</c:v>
                </c:pt>
                <c:pt idx="126">
                  <c:v>44.744999999999997</c:v>
                </c:pt>
                <c:pt idx="127">
                  <c:v>40.423000000000002</c:v>
                </c:pt>
                <c:pt idx="128">
                  <c:v>37.319000000000003</c:v>
                </c:pt>
                <c:pt idx="129">
                  <c:v>34.941000000000003</c:v>
                </c:pt>
                <c:pt idx="130">
                  <c:v>32.976999999999997</c:v>
                </c:pt>
                <c:pt idx="131">
                  <c:v>31.265999999999998</c:v>
                </c:pt>
                <c:pt idx="132">
                  <c:v>29.756</c:v>
                </c:pt>
                <c:pt idx="133">
                  <c:v>28.460999999999999</c:v>
                </c:pt>
                <c:pt idx="134">
                  <c:v>27.422000000000001</c:v>
                </c:pt>
                <c:pt idx="135">
                  <c:v>26.67</c:v>
                </c:pt>
                <c:pt idx="136">
                  <c:v>26.21</c:v>
                </c:pt>
                <c:pt idx="137">
                  <c:v>26.02</c:v>
                </c:pt>
                <c:pt idx="138">
                  <c:v>26.048999999999999</c:v>
                </c:pt>
                <c:pt idx="139">
                  <c:v>26.234999999999999</c:v>
                </c:pt>
                <c:pt idx="140">
                  <c:v>26.524999999999999</c:v>
                </c:pt>
                <c:pt idx="141">
                  <c:v>26.893000000000001</c:v>
                </c:pt>
                <c:pt idx="142">
                  <c:v>27.356000000000002</c:v>
                </c:pt>
                <c:pt idx="143">
                  <c:v>27.968</c:v>
                </c:pt>
                <c:pt idx="144">
                  <c:v>28.812000000000001</c:v>
                </c:pt>
                <c:pt idx="145">
                  <c:v>29.975000000000001</c:v>
                </c:pt>
                <c:pt idx="146">
                  <c:v>31.539000000000001</c:v>
                </c:pt>
                <c:pt idx="147">
                  <c:v>33.575000000000003</c:v>
                </c:pt>
                <c:pt idx="148">
                  <c:v>36.140999999999998</c:v>
                </c:pt>
                <c:pt idx="149">
                  <c:v>39.298000000000002</c:v>
                </c:pt>
                <c:pt idx="150">
                  <c:v>43.14</c:v>
                </c:pt>
                <c:pt idx="151">
                  <c:v>47.844999999999999</c:v>
                </c:pt>
                <c:pt idx="152">
                  <c:v>53.741999999999997</c:v>
                </c:pt>
                <c:pt idx="153">
                  <c:v>61.387</c:v>
                </c:pt>
                <c:pt idx="154">
                  <c:v>71.650999999999996</c:v>
                </c:pt>
                <c:pt idx="155">
                  <c:v>85.768000000000001</c:v>
                </c:pt>
                <c:pt idx="156">
                  <c:v>105.13200000000001</c:v>
                </c:pt>
                <c:pt idx="157">
                  <c:v>130.24799999999999</c:v>
                </c:pt>
                <c:pt idx="158">
                  <c:v>158.274</c:v>
                </c:pt>
                <c:pt idx="159">
                  <c:v>181.72</c:v>
                </c:pt>
                <c:pt idx="160">
                  <c:v>193.733</c:v>
                </c:pt>
                <c:pt idx="161">
                  <c:v>194.35300000000001</c:v>
                </c:pt>
                <c:pt idx="162">
                  <c:v>187.70400000000001</c:v>
                </c:pt>
                <c:pt idx="163">
                  <c:v>176.773</c:v>
                </c:pt>
                <c:pt idx="164">
                  <c:v>162.41200000000001</c:v>
                </c:pt>
                <c:pt idx="165">
                  <c:v>144.96700000000001</c:v>
                </c:pt>
                <c:pt idx="166">
                  <c:v>125.502</c:v>
                </c:pt>
                <c:pt idx="167">
                  <c:v>105.962</c:v>
                </c:pt>
                <c:pt idx="168">
                  <c:v>88.340999999999994</c:v>
                </c:pt>
                <c:pt idx="169">
                  <c:v>73.841999999999999</c:v>
                </c:pt>
                <c:pt idx="170">
                  <c:v>62.683</c:v>
                </c:pt>
                <c:pt idx="171">
                  <c:v>54.468000000000004</c:v>
                </c:pt>
                <c:pt idx="172">
                  <c:v>48.563000000000002</c:v>
                </c:pt>
                <c:pt idx="173">
                  <c:v>44.33</c:v>
                </c:pt>
                <c:pt idx="174">
                  <c:v>41.225000000000001</c:v>
                </c:pt>
                <c:pt idx="175">
                  <c:v>38.828000000000003</c:v>
                </c:pt>
                <c:pt idx="176">
                  <c:v>36.853999999999999</c:v>
                </c:pt>
                <c:pt idx="177">
                  <c:v>35.146999999999998</c:v>
                </c:pt>
                <c:pt idx="178">
                  <c:v>33.651000000000003</c:v>
                </c:pt>
                <c:pt idx="179">
                  <c:v>32.381999999999998</c:v>
                </c:pt>
                <c:pt idx="180">
                  <c:v>31.382999999999999</c:v>
                </c:pt>
                <c:pt idx="181">
                  <c:v>30.69</c:v>
                </c:pt>
                <c:pt idx="182">
                  <c:v>30.314</c:v>
                </c:pt>
                <c:pt idx="183">
                  <c:v>30.236999999999998</c:v>
                </c:pt>
                <c:pt idx="184">
                  <c:v>30.414000000000001</c:v>
                </c:pt>
                <c:pt idx="185">
                  <c:v>30.79</c:v>
                </c:pt>
                <c:pt idx="186">
                  <c:v>31.315000000000001</c:v>
                </c:pt>
                <c:pt idx="187">
                  <c:v>31.965</c:v>
                </c:pt>
                <c:pt idx="188">
                  <c:v>32.76</c:v>
                </c:pt>
                <c:pt idx="189">
                  <c:v>33.771000000000001</c:v>
                </c:pt>
                <c:pt idx="190">
                  <c:v>35.097000000000001</c:v>
                </c:pt>
                <c:pt idx="191">
                  <c:v>36.856999999999999</c:v>
                </c:pt>
                <c:pt idx="192">
                  <c:v>39.171999999999997</c:v>
                </c:pt>
                <c:pt idx="193">
                  <c:v>42.16</c:v>
                </c:pt>
                <c:pt idx="194">
                  <c:v>45.936999999999998</c:v>
                </c:pt>
                <c:pt idx="195">
                  <c:v>50.62</c:v>
                </c:pt>
                <c:pt idx="196">
                  <c:v>56.369</c:v>
                </c:pt>
                <c:pt idx="197">
                  <c:v>63.429000000000002</c:v>
                </c:pt>
                <c:pt idx="198">
                  <c:v>72.188999999999993</c:v>
                </c:pt>
                <c:pt idx="199">
                  <c:v>83.218000000000004</c:v>
                </c:pt>
                <c:pt idx="200">
                  <c:v>97.182000000000002</c:v>
                </c:pt>
                <c:pt idx="201">
                  <c:v>114.471</c:v>
                </c:pt>
                <c:pt idx="202">
                  <c:v>134.32599999999999</c:v>
                </c:pt>
                <c:pt idx="203">
                  <c:v>153.804</c:v>
                </c:pt>
                <c:pt idx="204">
                  <c:v>168.286</c:v>
                </c:pt>
                <c:pt idx="205">
                  <c:v>174.44399999999999</c:v>
                </c:pt>
                <c:pt idx="206">
                  <c:v>172.39699999999999</c:v>
                </c:pt>
                <c:pt idx="207">
                  <c:v>164.47399999999999</c:v>
                </c:pt>
                <c:pt idx="208">
                  <c:v>152.82599999999999</c:v>
                </c:pt>
                <c:pt idx="209">
                  <c:v>138.91499999999999</c:v>
                </c:pt>
                <c:pt idx="210">
                  <c:v>123.756</c:v>
                </c:pt>
                <c:pt idx="211">
                  <c:v>108.34</c:v>
                </c:pt>
                <c:pt idx="212">
                  <c:v>93.703000000000003</c:v>
                </c:pt>
                <c:pt idx="213">
                  <c:v>80.72</c:v>
                </c:pt>
                <c:pt idx="214">
                  <c:v>69.89</c:v>
                </c:pt>
                <c:pt idx="215">
                  <c:v>61.286999999999999</c:v>
                </c:pt>
                <c:pt idx="216">
                  <c:v>54.692</c:v>
                </c:pt>
                <c:pt idx="217">
                  <c:v>49.744999999999997</c:v>
                </c:pt>
                <c:pt idx="218">
                  <c:v>46.048999999999999</c:v>
                </c:pt>
                <c:pt idx="219">
                  <c:v>43.241</c:v>
                </c:pt>
                <c:pt idx="220">
                  <c:v>41.027999999999999</c:v>
                </c:pt>
                <c:pt idx="221">
                  <c:v>39.206000000000003</c:v>
                </c:pt>
                <c:pt idx="222">
                  <c:v>37.655999999999999</c:v>
                </c:pt>
                <c:pt idx="223">
                  <c:v>36.340000000000003</c:v>
                </c:pt>
                <c:pt idx="224">
                  <c:v>35.267000000000003</c:v>
                </c:pt>
                <c:pt idx="225">
                  <c:v>34.47</c:v>
                </c:pt>
                <c:pt idx="226">
                  <c:v>33.978000000000002</c:v>
                </c:pt>
                <c:pt idx="227">
                  <c:v>33.802</c:v>
                </c:pt>
                <c:pt idx="228">
                  <c:v>33.924999999999997</c:v>
                </c:pt>
                <c:pt idx="229">
                  <c:v>34.313000000000002</c:v>
                </c:pt>
                <c:pt idx="230">
                  <c:v>34.927</c:v>
                </c:pt>
                <c:pt idx="231">
                  <c:v>35.735999999999997</c:v>
                </c:pt>
                <c:pt idx="232">
                  <c:v>36.735999999999997</c:v>
                </c:pt>
                <c:pt idx="233">
                  <c:v>37.962000000000003</c:v>
                </c:pt>
                <c:pt idx="234">
                  <c:v>39.497999999999998</c:v>
                </c:pt>
                <c:pt idx="235">
                  <c:v>41.457999999999998</c:v>
                </c:pt>
                <c:pt idx="236">
                  <c:v>43.982999999999997</c:v>
                </c:pt>
                <c:pt idx="237">
                  <c:v>47.219000000000001</c:v>
                </c:pt>
                <c:pt idx="238">
                  <c:v>51.322000000000003</c:v>
                </c:pt>
                <c:pt idx="239">
                  <c:v>56.448</c:v>
                </c:pt>
                <c:pt idx="240">
                  <c:v>62.758000000000003</c:v>
                </c:pt>
                <c:pt idx="241">
                  <c:v>70.429000000000002</c:v>
                </c:pt>
                <c:pt idx="242">
                  <c:v>79.655000000000001</c:v>
                </c:pt>
                <c:pt idx="243">
                  <c:v>90.635000000000005</c:v>
                </c:pt>
                <c:pt idx="244">
                  <c:v>103.45399999999999</c:v>
                </c:pt>
                <c:pt idx="245">
                  <c:v>117.812</c:v>
                </c:pt>
                <c:pt idx="246">
                  <c:v>132.619</c:v>
                </c:pt>
                <c:pt idx="247">
                  <c:v>145.79900000000001</c:v>
                </c:pt>
                <c:pt idx="248">
                  <c:v>154.85499999999999</c:v>
                </c:pt>
                <c:pt idx="249">
                  <c:v>158.107</c:v>
                </c:pt>
                <c:pt idx="250">
                  <c:v>155.45599999999999</c:v>
                </c:pt>
                <c:pt idx="251">
                  <c:v>148.05500000000001</c:v>
                </c:pt>
                <c:pt idx="252">
                  <c:v>137.42400000000001</c:v>
                </c:pt>
                <c:pt idx="253">
                  <c:v>124.97799999999999</c:v>
                </c:pt>
                <c:pt idx="254">
                  <c:v>111.881</c:v>
                </c:pt>
                <c:pt idx="255">
                  <c:v>99.070999999999998</c:v>
                </c:pt>
                <c:pt idx="256">
                  <c:v>87.259</c:v>
                </c:pt>
                <c:pt idx="257">
                  <c:v>76.903000000000006</c:v>
                </c:pt>
                <c:pt idx="258">
                  <c:v>68.206000000000003</c:v>
                </c:pt>
                <c:pt idx="259">
                  <c:v>61.148000000000003</c:v>
                </c:pt>
                <c:pt idx="260">
                  <c:v>55.56</c:v>
                </c:pt>
                <c:pt idx="261">
                  <c:v>51.201999999999998</c:v>
                </c:pt>
                <c:pt idx="262">
                  <c:v>47.817</c:v>
                </c:pt>
                <c:pt idx="263">
                  <c:v>45.164000000000001</c:v>
                </c:pt>
                <c:pt idx="264">
                  <c:v>43.046999999999997</c:v>
                </c:pt>
                <c:pt idx="265">
                  <c:v>41.322000000000003</c:v>
                </c:pt>
                <c:pt idx="266">
                  <c:v>39.902000000000001</c:v>
                </c:pt>
                <c:pt idx="267">
                  <c:v>38.75</c:v>
                </c:pt>
                <c:pt idx="268">
                  <c:v>37.86</c:v>
                </c:pt>
                <c:pt idx="269">
                  <c:v>37.249000000000002</c:v>
                </c:pt>
                <c:pt idx="270">
                  <c:v>36.932000000000002</c:v>
                </c:pt>
                <c:pt idx="271">
                  <c:v>36.914000000000001</c:v>
                </c:pt>
                <c:pt idx="272">
                  <c:v>37.189</c:v>
                </c:pt>
                <c:pt idx="273">
                  <c:v>37.737000000000002</c:v>
                </c:pt>
                <c:pt idx="274">
                  <c:v>38.540999999999997</c:v>
                </c:pt>
                <c:pt idx="275">
                  <c:v>39.590000000000003</c:v>
                </c:pt>
                <c:pt idx="276">
                  <c:v>40.901000000000003</c:v>
                </c:pt>
                <c:pt idx="277">
                  <c:v>42.521000000000001</c:v>
                </c:pt>
                <c:pt idx="278">
                  <c:v>44.531999999999996</c:v>
                </c:pt>
                <c:pt idx="279">
                  <c:v>47.046999999999997</c:v>
                </c:pt>
                <c:pt idx="280">
                  <c:v>50.201999999999998</c:v>
                </c:pt>
                <c:pt idx="281">
                  <c:v>54.151000000000003</c:v>
                </c:pt>
                <c:pt idx="282">
                  <c:v>59.054000000000002</c:v>
                </c:pt>
                <c:pt idx="283">
                  <c:v>65.066999999999993</c:v>
                </c:pt>
                <c:pt idx="284">
                  <c:v>72.326999999999998</c:v>
                </c:pt>
                <c:pt idx="285">
                  <c:v>80.930999999999997</c:v>
                </c:pt>
                <c:pt idx="286">
                  <c:v>90.882999999999996</c:v>
                </c:pt>
                <c:pt idx="287">
                  <c:v>102.014</c:v>
                </c:pt>
                <c:pt idx="288">
                  <c:v>113.842</c:v>
                </c:pt>
                <c:pt idx="289">
                  <c:v>125.44799999999999</c:v>
                </c:pt>
                <c:pt idx="290">
                  <c:v>135.48699999999999</c:v>
                </c:pt>
                <c:pt idx="291">
                  <c:v>142.495</c:v>
                </c:pt>
                <c:pt idx="292">
                  <c:v>145.4</c:v>
                </c:pt>
                <c:pt idx="293">
                  <c:v>143.91900000000001</c:v>
                </c:pt>
                <c:pt idx="294">
                  <c:v>138.47</c:v>
                </c:pt>
                <c:pt idx="295">
                  <c:v>130.006</c:v>
                </c:pt>
                <c:pt idx="296">
                  <c:v>119.64400000000001</c:v>
                </c:pt>
                <c:pt idx="297">
                  <c:v>108.46</c:v>
                </c:pt>
                <c:pt idx="298">
                  <c:v>97.358000000000004</c:v>
                </c:pt>
                <c:pt idx="299">
                  <c:v>87.001999999999995</c:v>
                </c:pt>
                <c:pt idx="300">
                  <c:v>77.805999999999997</c:v>
                </c:pt>
              </c:numCache>
            </c:numRef>
          </c:yVal>
          <c:smooth val="0"/>
        </c:ser>
        <c:dLbls>
          <c:showLegendKey val="0"/>
          <c:showVal val="0"/>
          <c:showCatName val="0"/>
          <c:showSerName val="0"/>
          <c:showPercent val="0"/>
          <c:showBubbleSize val="0"/>
        </c:dLbls>
        <c:axId val="131626480"/>
        <c:axId val="131626872"/>
      </c:scatterChart>
      <c:valAx>
        <c:axId val="131626480"/>
        <c:scaling>
          <c:orientation val="minMax"/>
          <c:max val="1.5"/>
        </c:scaling>
        <c:delete val="0"/>
        <c:axPos val="b"/>
        <c:title>
          <c:tx>
            <c:rich>
              <a:bodyPr rot="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r>
                  <a:rPr lang="en-US" sz="1800" b="1"/>
                  <a:t>Time (s)</a:t>
                </a:r>
              </a:p>
            </c:rich>
          </c:tx>
          <c:layout/>
          <c:overlay val="0"/>
          <c:spPr>
            <a:noFill/>
            <a:ln>
              <a:noFill/>
            </a:ln>
            <a:effectLst/>
          </c:spPr>
          <c:txPr>
            <a:bodyPr rot="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31626872"/>
        <c:crosses val="autoZero"/>
        <c:crossBetween val="midCat"/>
        <c:majorUnit val="0.25"/>
      </c:valAx>
      <c:valAx>
        <c:axId val="131626872"/>
        <c:scaling>
          <c:orientation val="minMax"/>
        </c:scaling>
        <c:delete val="0"/>
        <c:axPos val="l"/>
        <c:title>
          <c:tx>
            <c:rich>
              <a:bodyPr rot="-54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r>
                  <a:rPr lang="en-US" sz="1800" b="1"/>
                  <a:t>Pressure at dead end of pipe (psia)</a:t>
                </a:r>
              </a:p>
            </c:rich>
          </c:tx>
          <c:layout/>
          <c:overlay val="0"/>
          <c:spPr>
            <a:noFill/>
            <a:ln>
              <a:noFill/>
            </a:ln>
            <a:effectLst/>
          </c:spPr>
          <c:txPr>
            <a:bodyPr rot="-5400000" spcFirstLastPara="1" vertOverflow="ellipsis" vert="horz" wrap="square" anchor="ctr" anchorCtr="1"/>
            <a:lstStyle/>
            <a:p>
              <a:pPr>
                <a:defRPr sz="1800" b="1"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crossAx val="131626480"/>
        <c:crosses val="autoZero"/>
        <c:crossBetween val="midCat"/>
      </c:valAx>
      <c:spPr>
        <a:noFill/>
        <a:ln>
          <a:solidFill>
            <a:schemeClr val="tx1"/>
          </a:solidFill>
        </a:ln>
        <a:effectLst/>
      </c:spPr>
    </c:plotArea>
    <c:legend>
      <c:legendPos val="r"/>
      <c:layout>
        <c:manualLayout>
          <c:xMode val="edge"/>
          <c:yMode val="edge"/>
          <c:x val="0.6249845936898295"/>
          <c:y val="0.26716678596993559"/>
          <c:w val="0.28181813231855429"/>
          <c:h val="0.2557619745682184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5" Type="http://schemas.openxmlformats.org/officeDocument/2006/relationships/image" Target="../media/image15.wmf"/><Relationship Id="rId4"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6" Type="http://schemas.openxmlformats.org/officeDocument/2006/relationships/image" Target="../media/image33.wmf"/><Relationship Id="rId5" Type="http://schemas.openxmlformats.org/officeDocument/2006/relationships/image" Target="../media/image32.wmf"/><Relationship Id="rId4" Type="http://schemas.openxmlformats.org/officeDocument/2006/relationships/image" Target="../media/image3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3055123" cy="458453"/>
          </a:xfrm>
          <a:prstGeom prst="rect">
            <a:avLst/>
          </a:prstGeom>
          <a:noFill/>
          <a:ln w="9525">
            <a:noFill/>
            <a:miter lim="800000"/>
            <a:headEnd/>
            <a:tailEnd/>
          </a:ln>
          <a:effectLst/>
        </p:spPr>
        <p:txBody>
          <a:bodyPr vert="horz" wrap="square" lIns="91650" tIns="45825" rIns="91650" bIns="45825" numCol="1" anchor="t" anchorCtr="0" compatLnSpc="1">
            <a:prstTxWarp prst="textNoShape">
              <a:avLst/>
            </a:prstTxWarp>
          </a:bodyPr>
          <a:lstStyle>
            <a:lvl1pPr algn="l">
              <a:defRPr sz="1200" b="0">
                <a:latin typeface="Times New Roman" pitchFamily="18" charset="0"/>
              </a:defRPr>
            </a:lvl1pPr>
          </a:lstStyle>
          <a:p>
            <a:endParaRPr lang="en-US"/>
          </a:p>
        </p:txBody>
      </p:sp>
      <p:sp>
        <p:nvSpPr>
          <p:cNvPr id="117763" name="Rectangle 3"/>
          <p:cNvSpPr>
            <a:spLocks noGrp="1" noChangeArrowheads="1"/>
          </p:cNvSpPr>
          <p:nvPr>
            <p:ph type="dt" sz="quarter" idx="1"/>
          </p:nvPr>
        </p:nvSpPr>
        <p:spPr bwMode="auto">
          <a:xfrm>
            <a:off x="3972772" y="0"/>
            <a:ext cx="3055123" cy="458453"/>
          </a:xfrm>
          <a:prstGeom prst="rect">
            <a:avLst/>
          </a:prstGeom>
          <a:noFill/>
          <a:ln w="9525">
            <a:noFill/>
            <a:miter lim="800000"/>
            <a:headEnd/>
            <a:tailEnd/>
          </a:ln>
          <a:effectLst/>
        </p:spPr>
        <p:txBody>
          <a:bodyPr vert="horz" wrap="square" lIns="91650" tIns="45825" rIns="91650" bIns="45825" numCol="1" anchor="t" anchorCtr="0" compatLnSpc="1">
            <a:prstTxWarp prst="textNoShape">
              <a:avLst/>
            </a:prstTxWarp>
          </a:bodyPr>
          <a:lstStyle>
            <a:lvl1pPr algn="r">
              <a:defRPr sz="1200" b="0">
                <a:latin typeface="Times New Roman" pitchFamily="18" charset="0"/>
              </a:defRPr>
            </a:lvl1pPr>
          </a:lstStyle>
          <a:p>
            <a:endParaRPr lang="en-US"/>
          </a:p>
        </p:txBody>
      </p:sp>
      <p:sp>
        <p:nvSpPr>
          <p:cNvPr id="117764" name="Rectangle 4"/>
          <p:cNvSpPr>
            <a:spLocks noGrp="1" noChangeArrowheads="1"/>
          </p:cNvSpPr>
          <p:nvPr>
            <p:ph type="ftr" sz="quarter" idx="2"/>
          </p:nvPr>
        </p:nvSpPr>
        <p:spPr bwMode="auto">
          <a:xfrm>
            <a:off x="0" y="8855458"/>
            <a:ext cx="3055123" cy="458453"/>
          </a:xfrm>
          <a:prstGeom prst="rect">
            <a:avLst/>
          </a:prstGeom>
          <a:noFill/>
          <a:ln w="9525">
            <a:noFill/>
            <a:miter lim="800000"/>
            <a:headEnd/>
            <a:tailEnd/>
          </a:ln>
          <a:effectLst/>
        </p:spPr>
        <p:txBody>
          <a:bodyPr vert="horz" wrap="square" lIns="91650" tIns="45825" rIns="91650" bIns="45825" numCol="1" anchor="b" anchorCtr="0" compatLnSpc="1">
            <a:prstTxWarp prst="textNoShape">
              <a:avLst/>
            </a:prstTxWarp>
          </a:bodyPr>
          <a:lstStyle>
            <a:lvl1pPr algn="l">
              <a:defRPr sz="1200" b="0">
                <a:latin typeface="Times New Roman" pitchFamily="18" charset="0"/>
              </a:defRPr>
            </a:lvl1pPr>
          </a:lstStyle>
          <a:p>
            <a:endParaRPr lang="en-US"/>
          </a:p>
        </p:txBody>
      </p:sp>
      <p:sp>
        <p:nvSpPr>
          <p:cNvPr id="117765" name="Rectangle 5"/>
          <p:cNvSpPr>
            <a:spLocks noGrp="1" noChangeArrowheads="1"/>
          </p:cNvSpPr>
          <p:nvPr>
            <p:ph type="sldNum" sz="quarter" idx="3"/>
          </p:nvPr>
        </p:nvSpPr>
        <p:spPr bwMode="auto">
          <a:xfrm>
            <a:off x="3972772" y="8855458"/>
            <a:ext cx="3055123" cy="458453"/>
          </a:xfrm>
          <a:prstGeom prst="rect">
            <a:avLst/>
          </a:prstGeom>
          <a:noFill/>
          <a:ln w="9525">
            <a:noFill/>
            <a:miter lim="800000"/>
            <a:headEnd/>
            <a:tailEnd/>
          </a:ln>
          <a:effectLst/>
        </p:spPr>
        <p:txBody>
          <a:bodyPr vert="horz" wrap="square" lIns="91650" tIns="45825" rIns="91650" bIns="45825" numCol="1" anchor="b" anchorCtr="0" compatLnSpc="1">
            <a:prstTxWarp prst="textNoShape">
              <a:avLst/>
            </a:prstTxWarp>
          </a:bodyPr>
          <a:lstStyle>
            <a:lvl1pPr algn="r">
              <a:defRPr sz="1200" b="0">
                <a:latin typeface="Times New Roman" pitchFamily="18" charset="0"/>
              </a:defRPr>
            </a:lvl1pPr>
          </a:lstStyle>
          <a:p>
            <a:fld id="{C16C47DD-5E3F-4441-9C3B-1FF26909AAAE}" type="slidenum">
              <a:rPr lang="en-US"/>
              <a:pPr/>
              <a:t>‹#›</a:t>
            </a:fld>
            <a:endParaRPr lang="en-US"/>
          </a:p>
        </p:txBody>
      </p:sp>
    </p:spTree>
    <p:extLst>
      <p:ext uri="{BB962C8B-B14F-4D97-AF65-F5344CB8AC3E}">
        <p14:creationId xmlns:p14="http://schemas.microsoft.com/office/powerpoint/2010/main" val="36422416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bwMode="auto">
          <a:xfrm>
            <a:off x="0" y="0"/>
            <a:ext cx="3055123" cy="458453"/>
          </a:xfrm>
          <a:prstGeom prst="rect">
            <a:avLst/>
          </a:prstGeom>
          <a:noFill/>
          <a:ln w="19050">
            <a:noFill/>
            <a:miter lim="800000"/>
            <a:headEnd/>
            <a:tailEnd/>
          </a:ln>
          <a:effectLst/>
        </p:spPr>
        <p:txBody>
          <a:bodyPr vert="horz" wrap="none" lIns="91650" tIns="45825" rIns="91650" bIns="45825" numCol="1" anchor="ctr" anchorCtr="0" compatLnSpc="1">
            <a:prstTxWarp prst="textNoShape">
              <a:avLst/>
            </a:prstTxWarp>
          </a:bodyPr>
          <a:lstStyle>
            <a:lvl1pPr algn="l">
              <a:defRPr sz="1200" b="0">
                <a:latin typeface="Times New Roman" pitchFamily="18" charset="0"/>
              </a:defRPr>
            </a:lvl1pPr>
          </a:lstStyle>
          <a:p>
            <a:endParaRPr lang="en-US"/>
          </a:p>
        </p:txBody>
      </p:sp>
      <p:sp>
        <p:nvSpPr>
          <p:cNvPr id="107523" name="Rectangle 3"/>
          <p:cNvSpPr>
            <a:spLocks noGrp="1" noChangeArrowheads="1"/>
          </p:cNvSpPr>
          <p:nvPr>
            <p:ph type="dt" idx="1"/>
          </p:nvPr>
        </p:nvSpPr>
        <p:spPr bwMode="auto">
          <a:xfrm>
            <a:off x="3972772" y="0"/>
            <a:ext cx="3055123" cy="458453"/>
          </a:xfrm>
          <a:prstGeom prst="rect">
            <a:avLst/>
          </a:prstGeom>
          <a:noFill/>
          <a:ln w="19050">
            <a:noFill/>
            <a:miter lim="800000"/>
            <a:headEnd/>
            <a:tailEnd/>
          </a:ln>
          <a:effectLst/>
        </p:spPr>
        <p:txBody>
          <a:bodyPr vert="horz" wrap="none" lIns="91650" tIns="45825" rIns="91650" bIns="45825" numCol="1" anchor="ctr" anchorCtr="0" compatLnSpc="1">
            <a:prstTxWarp prst="textNoShape">
              <a:avLst/>
            </a:prstTxWarp>
          </a:bodyPr>
          <a:lstStyle>
            <a:lvl1pPr algn="r">
              <a:defRPr sz="1200" b="0">
                <a:latin typeface="Times New Roman" pitchFamily="18" charset="0"/>
              </a:defRPr>
            </a:lvl1pPr>
          </a:lstStyle>
          <a:p>
            <a:endParaRPr lang="en-US"/>
          </a:p>
        </p:txBody>
      </p:sp>
      <p:sp>
        <p:nvSpPr>
          <p:cNvPr id="107524" name="Rectangle 4"/>
          <p:cNvSpPr>
            <a:spLocks noGrp="1" noRot="1" noChangeAspect="1" noChangeArrowheads="1" noTextEdit="1"/>
          </p:cNvSpPr>
          <p:nvPr>
            <p:ph type="sldImg" idx="2"/>
          </p:nvPr>
        </p:nvSpPr>
        <p:spPr bwMode="auto">
          <a:xfrm>
            <a:off x="1135063" y="687388"/>
            <a:ext cx="4681537" cy="3511550"/>
          </a:xfrm>
          <a:prstGeom prst="rect">
            <a:avLst/>
          </a:prstGeom>
          <a:noFill/>
          <a:ln w="9525">
            <a:solidFill>
              <a:srgbClr val="000000"/>
            </a:solidFill>
            <a:miter lim="800000"/>
            <a:headEnd/>
            <a:tailEnd/>
          </a:ln>
          <a:effectLst/>
        </p:spPr>
      </p:sp>
      <p:sp>
        <p:nvSpPr>
          <p:cNvPr id="107525" name="Rectangle 5"/>
          <p:cNvSpPr>
            <a:spLocks noGrp="1" noChangeArrowheads="1"/>
          </p:cNvSpPr>
          <p:nvPr>
            <p:ph type="body" sz="quarter" idx="3"/>
          </p:nvPr>
        </p:nvSpPr>
        <p:spPr bwMode="auto">
          <a:xfrm>
            <a:off x="916060" y="4428525"/>
            <a:ext cx="5195776" cy="4197707"/>
          </a:xfrm>
          <a:prstGeom prst="rect">
            <a:avLst/>
          </a:prstGeom>
          <a:noFill/>
          <a:ln w="19050">
            <a:noFill/>
            <a:miter lim="800000"/>
            <a:headEnd/>
            <a:tailEnd/>
          </a:ln>
          <a:effectLst/>
        </p:spPr>
        <p:txBody>
          <a:bodyPr vert="horz" wrap="none" lIns="91650" tIns="45825" rIns="91650" bIns="45825"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7526" name="Rectangle 6"/>
          <p:cNvSpPr>
            <a:spLocks noGrp="1" noChangeArrowheads="1"/>
          </p:cNvSpPr>
          <p:nvPr>
            <p:ph type="ftr" sz="quarter" idx="4"/>
          </p:nvPr>
        </p:nvSpPr>
        <p:spPr bwMode="auto">
          <a:xfrm>
            <a:off x="0" y="8855458"/>
            <a:ext cx="3055123" cy="458453"/>
          </a:xfrm>
          <a:prstGeom prst="rect">
            <a:avLst/>
          </a:prstGeom>
          <a:noFill/>
          <a:ln w="19050">
            <a:noFill/>
            <a:miter lim="800000"/>
            <a:headEnd/>
            <a:tailEnd/>
          </a:ln>
          <a:effectLst/>
        </p:spPr>
        <p:txBody>
          <a:bodyPr vert="horz" wrap="none" lIns="91650" tIns="45825" rIns="91650" bIns="45825" numCol="1" anchor="b" anchorCtr="0" compatLnSpc="1">
            <a:prstTxWarp prst="textNoShape">
              <a:avLst/>
            </a:prstTxWarp>
          </a:bodyPr>
          <a:lstStyle>
            <a:lvl1pPr algn="l">
              <a:defRPr sz="1200" b="0">
                <a:latin typeface="Times New Roman" pitchFamily="18" charset="0"/>
              </a:defRPr>
            </a:lvl1pPr>
          </a:lstStyle>
          <a:p>
            <a:endParaRPr lang="en-US"/>
          </a:p>
        </p:txBody>
      </p:sp>
      <p:sp>
        <p:nvSpPr>
          <p:cNvPr id="107527" name="Rectangle 7"/>
          <p:cNvSpPr>
            <a:spLocks noGrp="1" noChangeArrowheads="1"/>
          </p:cNvSpPr>
          <p:nvPr>
            <p:ph type="sldNum" sz="quarter" idx="5"/>
          </p:nvPr>
        </p:nvSpPr>
        <p:spPr bwMode="auto">
          <a:xfrm>
            <a:off x="3972772" y="8855458"/>
            <a:ext cx="3055123" cy="458453"/>
          </a:xfrm>
          <a:prstGeom prst="rect">
            <a:avLst/>
          </a:prstGeom>
          <a:noFill/>
          <a:ln w="19050">
            <a:noFill/>
            <a:miter lim="800000"/>
            <a:headEnd/>
            <a:tailEnd/>
          </a:ln>
          <a:effectLst/>
        </p:spPr>
        <p:txBody>
          <a:bodyPr vert="horz" wrap="none" lIns="91650" tIns="45825" rIns="91650" bIns="45825" numCol="1" anchor="b" anchorCtr="0" compatLnSpc="1">
            <a:prstTxWarp prst="textNoShape">
              <a:avLst/>
            </a:prstTxWarp>
          </a:bodyPr>
          <a:lstStyle>
            <a:lvl1pPr algn="r">
              <a:defRPr sz="1200" b="0">
                <a:latin typeface="Times New Roman" pitchFamily="18" charset="0"/>
              </a:defRPr>
            </a:lvl1pPr>
          </a:lstStyle>
          <a:p>
            <a:fld id="{916688D1-2AA2-4146-9C12-61AA41914BA6}" type="slidenum">
              <a:rPr lang="en-US"/>
              <a:pPr/>
              <a:t>‹#›</a:t>
            </a:fld>
            <a:endParaRPr lang="en-US"/>
          </a:p>
        </p:txBody>
      </p:sp>
    </p:spTree>
    <p:extLst>
      <p:ext uri="{BB962C8B-B14F-4D97-AF65-F5344CB8AC3E}">
        <p14:creationId xmlns:p14="http://schemas.microsoft.com/office/powerpoint/2010/main" val="29789394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6688D1-2AA2-4146-9C12-61AA41914BA6}" type="slidenum">
              <a:rPr lang="en-US" smtClean="0"/>
              <a:pPr/>
              <a:t>1</a:t>
            </a:fld>
            <a:endParaRPr lang="en-US"/>
          </a:p>
        </p:txBody>
      </p:sp>
    </p:spTree>
    <p:extLst>
      <p:ext uri="{BB962C8B-B14F-4D97-AF65-F5344CB8AC3E}">
        <p14:creationId xmlns:p14="http://schemas.microsoft.com/office/powerpoint/2010/main" val="197258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6688D1-2AA2-4146-9C12-61AA41914BA6}" type="slidenum">
              <a:rPr lang="en-US" smtClean="0"/>
              <a:pPr/>
              <a:t>2</a:t>
            </a:fld>
            <a:endParaRPr lang="en-US"/>
          </a:p>
        </p:txBody>
      </p:sp>
    </p:spTree>
    <p:extLst>
      <p:ext uri="{BB962C8B-B14F-4D97-AF65-F5344CB8AC3E}">
        <p14:creationId xmlns:p14="http://schemas.microsoft.com/office/powerpoint/2010/main" val="3648052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6688D1-2AA2-4146-9C12-61AA41914BA6}" type="slidenum">
              <a:rPr lang="en-US" smtClean="0"/>
              <a:pPr/>
              <a:t>22</a:t>
            </a:fld>
            <a:endParaRPr lang="en-US"/>
          </a:p>
        </p:txBody>
      </p:sp>
    </p:spTree>
    <p:extLst>
      <p:ext uri="{BB962C8B-B14F-4D97-AF65-F5344CB8AC3E}">
        <p14:creationId xmlns:p14="http://schemas.microsoft.com/office/powerpoint/2010/main" val="8732103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1433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14340" name="Rectangle 4"/>
          <p:cNvSpPr>
            <a:spLocks noGrp="1" noChangeArrowheads="1"/>
          </p:cNvSpPr>
          <p:nvPr>
            <p:ph type="dt" sz="half" idx="2"/>
          </p:nvPr>
        </p:nvSpPr>
        <p:spPr/>
        <p:txBody>
          <a:bodyPr/>
          <a:lstStyle>
            <a:lvl1pPr>
              <a:defRPr>
                <a:latin typeface="Times New Roman" pitchFamily="18" charset="0"/>
              </a:defRPr>
            </a:lvl1pPr>
          </a:lstStyle>
          <a:p>
            <a:r>
              <a:rPr lang="en-US" smtClean="0"/>
              <a:t> </a:t>
            </a:r>
            <a:endParaRPr lang="en-US"/>
          </a:p>
        </p:txBody>
      </p:sp>
      <p:sp>
        <p:nvSpPr>
          <p:cNvPr id="14341" name="Rectangle 5"/>
          <p:cNvSpPr>
            <a:spLocks noGrp="1" noChangeArrowheads="1"/>
          </p:cNvSpPr>
          <p:nvPr>
            <p:ph type="ftr" sz="quarter" idx="3"/>
          </p:nvPr>
        </p:nvSpPr>
        <p:spPr/>
        <p:txBody>
          <a:bodyPr/>
          <a:lstStyle>
            <a:lvl1pPr>
              <a:defRPr sz="1400">
                <a:latin typeface="Times New Roman" pitchFamily="18" charset="0"/>
              </a:defRPr>
            </a:lvl1pPr>
          </a:lstStyle>
          <a:p>
            <a:r>
              <a:rPr lang="en-US" smtClean="0"/>
              <a:t>GFSSP 7.01 -- Future Developments</a:t>
            </a:r>
            <a:endParaRPr lang="en-US"/>
          </a:p>
        </p:txBody>
      </p:sp>
      <p:sp>
        <p:nvSpPr>
          <p:cNvPr id="14342" name="Rectangle 6"/>
          <p:cNvSpPr>
            <a:spLocks noGrp="1" noChangeArrowheads="1"/>
          </p:cNvSpPr>
          <p:nvPr>
            <p:ph type="sldNum" sz="quarter" idx="4"/>
          </p:nvPr>
        </p:nvSpPr>
        <p:spPr>
          <a:xfrm>
            <a:off x="6553200" y="6248400"/>
            <a:ext cx="1905000" cy="457200"/>
          </a:xfrm>
          <a:prstGeom prst="rect">
            <a:avLst/>
          </a:prstGeom>
          <a:ln w="9525"/>
        </p:spPr>
        <p:txBody>
          <a:bodyPr/>
          <a:lstStyle>
            <a:lvl1pPr algn="r">
              <a:defRPr sz="1400">
                <a:latin typeface="Times New Roman" pitchFamily="18" charset="0"/>
              </a:defRPr>
            </a:lvl1pPr>
          </a:lstStyle>
          <a:p>
            <a:fld id="{844C5B68-D40F-49B9-A689-394D303C0584}" type="slidenum">
              <a:rPr lang="en-US"/>
              <a:pPr/>
              <a:t>‹#›</a:t>
            </a:fld>
            <a:endParaRPr lang="en-US"/>
          </a:p>
        </p:txBody>
      </p:sp>
      <p:pic>
        <p:nvPicPr>
          <p:cNvPr id="14348" name="Picture 12"/>
          <p:cNvPicPr>
            <a:picLocks noChangeArrowheads="1"/>
          </p:cNvPicPr>
          <p:nvPr/>
        </p:nvPicPr>
        <p:blipFill>
          <a:blip r:embed="rId2" cstate="print"/>
          <a:srcRect/>
          <a:stretch>
            <a:fillRect/>
          </a:stretch>
        </p:blipFill>
        <p:spPr bwMode="auto">
          <a:xfrm>
            <a:off x="165100" y="173038"/>
            <a:ext cx="1019175" cy="825500"/>
          </a:xfrm>
          <a:prstGeom prst="rect">
            <a:avLst/>
          </a:prstGeom>
          <a:noFill/>
          <a:ln w="9525">
            <a:noFill/>
            <a:miter lim="800000"/>
            <a:headEnd/>
            <a:tailEnd/>
          </a:ln>
          <a:effectLst/>
        </p:spPr>
      </p:pic>
      <p:sp>
        <p:nvSpPr>
          <p:cNvPr id="14349" name="Line 13"/>
          <p:cNvSpPr>
            <a:spLocks noChangeShapeType="1"/>
          </p:cNvSpPr>
          <p:nvPr/>
        </p:nvSpPr>
        <p:spPr bwMode="auto">
          <a:xfrm>
            <a:off x="830263" y="6405563"/>
            <a:ext cx="4216400" cy="0"/>
          </a:xfrm>
          <a:prstGeom prst="line">
            <a:avLst/>
          </a:prstGeom>
          <a:noFill/>
          <a:ln w="50800">
            <a:solidFill>
              <a:srgbClr val="00279F"/>
            </a:solidFill>
            <a:round/>
            <a:headEnd type="none" w="sm" len="sm"/>
            <a:tailEnd type="none" w="sm" len="sm"/>
          </a:ln>
          <a:effectLst/>
        </p:spPr>
        <p:txBody>
          <a:bodyPr wrap="none" anchor="ctr"/>
          <a:lstStyle/>
          <a:p>
            <a:endParaRPr lang="en-US"/>
          </a:p>
        </p:txBody>
      </p:sp>
      <p:sp>
        <p:nvSpPr>
          <p:cNvPr id="14350" name="Line 14"/>
          <p:cNvSpPr>
            <a:spLocks noChangeShapeType="1"/>
          </p:cNvSpPr>
          <p:nvPr/>
        </p:nvSpPr>
        <p:spPr bwMode="auto">
          <a:xfrm flipV="1">
            <a:off x="6926263" y="6405563"/>
            <a:ext cx="1379537" cy="7937"/>
          </a:xfrm>
          <a:prstGeom prst="line">
            <a:avLst/>
          </a:prstGeom>
          <a:noFill/>
          <a:ln w="50800">
            <a:solidFill>
              <a:srgbClr val="00279F"/>
            </a:solidFill>
            <a:round/>
            <a:headEnd type="none" w="sm" len="sm"/>
            <a:tailEnd type="none" w="sm" len="sm"/>
          </a:ln>
          <a:effectLst/>
        </p:spPr>
        <p:txBody>
          <a:bodyPr wrap="none" anchor="ctr"/>
          <a:lstStyle/>
          <a:p>
            <a:endParaRPr lang="en-US"/>
          </a:p>
        </p:txBody>
      </p:sp>
      <p:sp>
        <p:nvSpPr>
          <p:cNvPr id="14351" name="Text Box 15"/>
          <p:cNvSpPr txBox="1">
            <a:spLocks noChangeArrowheads="1"/>
          </p:cNvSpPr>
          <p:nvPr/>
        </p:nvSpPr>
        <p:spPr bwMode="auto">
          <a:xfrm>
            <a:off x="5097463" y="6176963"/>
            <a:ext cx="1828800" cy="396875"/>
          </a:xfrm>
          <a:prstGeom prst="rect">
            <a:avLst/>
          </a:prstGeom>
          <a:noFill/>
          <a:ln w="9525">
            <a:noFill/>
            <a:miter lim="800000"/>
            <a:headEnd/>
            <a:tailEnd/>
          </a:ln>
          <a:effectLst/>
        </p:spPr>
        <p:txBody>
          <a:bodyPr>
            <a:spAutoFit/>
          </a:bodyPr>
          <a:lstStyle/>
          <a:p>
            <a:pPr algn="l"/>
            <a:r>
              <a:rPr lang="en-US" sz="1000" b="0" i="1"/>
              <a:t>Marshall Space Flight Center</a:t>
            </a:r>
          </a:p>
          <a:p>
            <a:pPr algn="l"/>
            <a:r>
              <a:rPr lang="en-US" sz="1000" b="0" i="1"/>
              <a:t>GFSSP Training Course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 </a:t>
            </a:r>
            <a:endParaRPr lang="en-US"/>
          </a:p>
        </p:txBody>
      </p:sp>
      <p:sp>
        <p:nvSpPr>
          <p:cNvPr id="8" name="Footer Placeholder 7"/>
          <p:cNvSpPr>
            <a:spLocks noGrp="1"/>
          </p:cNvSpPr>
          <p:nvPr>
            <p:ph type="ftr" sz="quarter" idx="11"/>
          </p:nvPr>
        </p:nvSpPr>
        <p:spPr/>
        <p:txBody>
          <a:bodyPr/>
          <a:lstStyle/>
          <a:p>
            <a:r>
              <a:rPr lang="en-US" smtClean="0"/>
              <a:t>GFSSP 7.01 -- Future Developments</a:t>
            </a:r>
            <a:endParaRPr lang="en-US"/>
          </a:p>
        </p:txBody>
      </p:sp>
      <p:sp>
        <p:nvSpPr>
          <p:cNvPr id="9" name="Slide Number Placeholder 8"/>
          <p:cNvSpPr>
            <a:spLocks noGrp="1"/>
          </p:cNvSpPr>
          <p:nvPr>
            <p:ph type="sldNum" sz="quarter" idx="12"/>
          </p:nvPr>
        </p:nvSpPr>
        <p:spPr/>
        <p:txBody>
          <a:bodyPr/>
          <a:lstStyle/>
          <a:p>
            <a:fld id="{DAB36A08-44D9-4588-98F8-AA2DD4DCD52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 </a:t>
            </a:r>
            <a:endParaRPr lang="en-US"/>
          </a:p>
        </p:txBody>
      </p:sp>
      <p:sp>
        <p:nvSpPr>
          <p:cNvPr id="8" name="Footer Placeholder 7"/>
          <p:cNvSpPr>
            <a:spLocks noGrp="1"/>
          </p:cNvSpPr>
          <p:nvPr>
            <p:ph type="ftr" sz="quarter" idx="11"/>
          </p:nvPr>
        </p:nvSpPr>
        <p:spPr/>
        <p:txBody>
          <a:bodyPr/>
          <a:lstStyle/>
          <a:p>
            <a:r>
              <a:rPr lang="en-US" smtClean="0"/>
              <a:t>GFSSP 7.01 -- Future Developments</a:t>
            </a:r>
            <a:endParaRPr lang="en-US"/>
          </a:p>
        </p:txBody>
      </p:sp>
      <p:sp>
        <p:nvSpPr>
          <p:cNvPr id="9" name="Slide Number Placeholder 8"/>
          <p:cNvSpPr>
            <a:spLocks noGrp="1"/>
          </p:cNvSpPr>
          <p:nvPr>
            <p:ph type="sldNum" sz="quarter" idx="12"/>
          </p:nvPr>
        </p:nvSpPr>
        <p:spPr/>
        <p:txBody>
          <a:bodyPr/>
          <a:lstStyle/>
          <a:p>
            <a:fld id="{DAB36A08-44D9-4588-98F8-AA2DD4DCD52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 </a:t>
            </a:r>
            <a:endParaRPr lang="en-US"/>
          </a:p>
        </p:txBody>
      </p:sp>
      <p:sp>
        <p:nvSpPr>
          <p:cNvPr id="8" name="Footer Placeholder 7"/>
          <p:cNvSpPr>
            <a:spLocks noGrp="1"/>
          </p:cNvSpPr>
          <p:nvPr>
            <p:ph type="ftr" sz="quarter" idx="11"/>
          </p:nvPr>
        </p:nvSpPr>
        <p:spPr/>
        <p:txBody>
          <a:bodyPr/>
          <a:lstStyle/>
          <a:p>
            <a:r>
              <a:rPr lang="en-US" smtClean="0"/>
              <a:t>GFSSP 7.01 -- Future Developments</a:t>
            </a:r>
            <a:endParaRPr lang="en-US"/>
          </a:p>
        </p:txBody>
      </p:sp>
      <p:sp>
        <p:nvSpPr>
          <p:cNvPr id="9" name="Slide Number Placeholder 8"/>
          <p:cNvSpPr>
            <a:spLocks noGrp="1"/>
          </p:cNvSpPr>
          <p:nvPr>
            <p:ph type="sldNum" sz="quarter" idx="12"/>
          </p:nvPr>
        </p:nvSpPr>
        <p:spPr/>
        <p:txBody>
          <a:bodyPr/>
          <a:lstStyle/>
          <a:p>
            <a:fld id="{DAB36A08-44D9-4588-98F8-AA2DD4DCD52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7" name="Date Placeholder 6"/>
          <p:cNvSpPr>
            <a:spLocks noGrp="1"/>
          </p:cNvSpPr>
          <p:nvPr>
            <p:ph type="dt" sz="half" idx="10"/>
          </p:nvPr>
        </p:nvSpPr>
        <p:spPr/>
        <p:txBody>
          <a:bodyPr/>
          <a:lstStyle/>
          <a:p>
            <a:r>
              <a:rPr lang="en-US" smtClean="0"/>
              <a:t> </a:t>
            </a:r>
            <a:endParaRPr lang="en-US"/>
          </a:p>
        </p:txBody>
      </p:sp>
      <p:sp>
        <p:nvSpPr>
          <p:cNvPr id="8" name="Footer Placeholder 7"/>
          <p:cNvSpPr>
            <a:spLocks noGrp="1"/>
          </p:cNvSpPr>
          <p:nvPr>
            <p:ph type="ftr" sz="quarter" idx="11"/>
          </p:nvPr>
        </p:nvSpPr>
        <p:spPr/>
        <p:txBody>
          <a:bodyPr/>
          <a:lstStyle/>
          <a:p>
            <a:r>
              <a:rPr lang="en-US" smtClean="0"/>
              <a:t>GFSSP 7.01 -- Future Developments</a:t>
            </a:r>
            <a:endParaRPr lang="en-US"/>
          </a:p>
        </p:txBody>
      </p:sp>
      <p:sp>
        <p:nvSpPr>
          <p:cNvPr id="9" name="Slide Number Placeholder 8"/>
          <p:cNvSpPr>
            <a:spLocks noGrp="1"/>
          </p:cNvSpPr>
          <p:nvPr>
            <p:ph type="sldNum" sz="quarter" idx="12"/>
          </p:nvPr>
        </p:nvSpPr>
        <p:spPr/>
        <p:txBody>
          <a:bodyPr/>
          <a:lstStyle/>
          <a:p>
            <a:fld id="{DAB36A08-44D9-4588-98F8-AA2DD4DCD52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7"/>
          <p:cNvSpPr>
            <a:spLocks noGrp="1"/>
          </p:cNvSpPr>
          <p:nvPr>
            <p:ph type="dt" sz="half" idx="10"/>
          </p:nvPr>
        </p:nvSpPr>
        <p:spPr/>
        <p:txBody>
          <a:bodyPr/>
          <a:lstStyle/>
          <a:p>
            <a:r>
              <a:rPr lang="en-US" smtClean="0"/>
              <a:t> </a:t>
            </a:r>
            <a:endParaRPr lang="en-US"/>
          </a:p>
        </p:txBody>
      </p:sp>
      <p:sp>
        <p:nvSpPr>
          <p:cNvPr id="9" name="Footer Placeholder 8"/>
          <p:cNvSpPr>
            <a:spLocks noGrp="1"/>
          </p:cNvSpPr>
          <p:nvPr>
            <p:ph type="ftr" sz="quarter" idx="11"/>
          </p:nvPr>
        </p:nvSpPr>
        <p:spPr/>
        <p:txBody>
          <a:bodyPr/>
          <a:lstStyle/>
          <a:p>
            <a:r>
              <a:rPr lang="en-US" smtClean="0"/>
              <a:t>GFSSP 7.01 -- Future Developments</a:t>
            </a:r>
            <a:endParaRPr lang="en-US"/>
          </a:p>
        </p:txBody>
      </p:sp>
      <p:sp>
        <p:nvSpPr>
          <p:cNvPr id="10" name="Slide Number Placeholder 9"/>
          <p:cNvSpPr>
            <a:spLocks noGrp="1"/>
          </p:cNvSpPr>
          <p:nvPr>
            <p:ph type="sldNum" sz="quarter" idx="12"/>
          </p:nvPr>
        </p:nvSpPr>
        <p:spPr/>
        <p:txBody>
          <a:bodyPr/>
          <a:lstStyle/>
          <a:p>
            <a:fld id="{DAB36A08-44D9-4588-98F8-AA2DD4DCD52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9"/>
          <p:cNvSpPr>
            <a:spLocks noGrp="1"/>
          </p:cNvSpPr>
          <p:nvPr>
            <p:ph type="dt" sz="half" idx="10"/>
          </p:nvPr>
        </p:nvSpPr>
        <p:spPr/>
        <p:txBody>
          <a:bodyPr/>
          <a:lstStyle/>
          <a:p>
            <a:r>
              <a:rPr lang="en-US" smtClean="0"/>
              <a:t> </a:t>
            </a:r>
            <a:endParaRPr lang="en-US"/>
          </a:p>
        </p:txBody>
      </p:sp>
      <p:sp>
        <p:nvSpPr>
          <p:cNvPr id="11" name="Footer Placeholder 10"/>
          <p:cNvSpPr>
            <a:spLocks noGrp="1"/>
          </p:cNvSpPr>
          <p:nvPr>
            <p:ph type="ftr" sz="quarter" idx="11"/>
          </p:nvPr>
        </p:nvSpPr>
        <p:spPr/>
        <p:txBody>
          <a:bodyPr/>
          <a:lstStyle/>
          <a:p>
            <a:r>
              <a:rPr lang="en-US" smtClean="0"/>
              <a:t>GFSSP 7.01 -- Future Developments</a:t>
            </a:r>
            <a:endParaRPr lang="en-US"/>
          </a:p>
        </p:txBody>
      </p:sp>
      <p:sp>
        <p:nvSpPr>
          <p:cNvPr id="12" name="Slide Number Placeholder 11"/>
          <p:cNvSpPr>
            <a:spLocks noGrp="1"/>
          </p:cNvSpPr>
          <p:nvPr>
            <p:ph type="sldNum" sz="quarter" idx="12"/>
          </p:nvPr>
        </p:nvSpPr>
        <p:spPr/>
        <p:txBody>
          <a:bodyPr/>
          <a:lstStyle/>
          <a:p>
            <a:fld id="{DAB36A08-44D9-4588-98F8-AA2DD4DCD52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5"/>
          <p:cNvSpPr>
            <a:spLocks noGrp="1"/>
          </p:cNvSpPr>
          <p:nvPr>
            <p:ph type="dt" sz="half" idx="10"/>
          </p:nvPr>
        </p:nvSpPr>
        <p:spPr/>
        <p:txBody>
          <a:bodyPr/>
          <a:lstStyle/>
          <a:p>
            <a:r>
              <a:rPr lang="en-US" smtClean="0"/>
              <a:t> </a:t>
            </a:r>
            <a:endParaRPr lang="en-US"/>
          </a:p>
        </p:txBody>
      </p:sp>
      <p:sp>
        <p:nvSpPr>
          <p:cNvPr id="7" name="Footer Placeholder 6"/>
          <p:cNvSpPr>
            <a:spLocks noGrp="1"/>
          </p:cNvSpPr>
          <p:nvPr>
            <p:ph type="ftr" sz="quarter" idx="11"/>
          </p:nvPr>
        </p:nvSpPr>
        <p:spPr/>
        <p:txBody>
          <a:bodyPr/>
          <a:lstStyle/>
          <a:p>
            <a:r>
              <a:rPr lang="en-US" smtClean="0"/>
              <a:t>GFSSP 7.01 -- Future Developments</a:t>
            </a:r>
            <a:endParaRPr lang="en-US"/>
          </a:p>
        </p:txBody>
      </p:sp>
      <p:sp>
        <p:nvSpPr>
          <p:cNvPr id="8" name="Slide Number Placeholder 7"/>
          <p:cNvSpPr>
            <a:spLocks noGrp="1"/>
          </p:cNvSpPr>
          <p:nvPr>
            <p:ph type="sldNum" sz="quarter" idx="12"/>
          </p:nvPr>
        </p:nvSpPr>
        <p:spPr/>
        <p:txBody>
          <a:bodyPr/>
          <a:lstStyle/>
          <a:p>
            <a:fld id="{DAB36A08-44D9-4588-98F8-AA2DD4DCD52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smtClean="0"/>
              <a:t> </a:t>
            </a:r>
            <a:endParaRPr lang="en-US"/>
          </a:p>
        </p:txBody>
      </p:sp>
      <p:sp>
        <p:nvSpPr>
          <p:cNvPr id="6" name="Footer Placeholder 5"/>
          <p:cNvSpPr>
            <a:spLocks noGrp="1"/>
          </p:cNvSpPr>
          <p:nvPr>
            <p:ph type="ftr" sz="quarter" idx="11"/>
          </p:nvPr>
        </p:nvSpPr>
        <p:spPr/>
        <p:txBody>
          <a:bodyPr/>
          <a:lstStyle/>
          <a:p>
            <a:r>
              <a:rPr lang="en-US" smtClean="0"/>
              <a:t>GFSSP 7.01 -- Future Developments</a:t>
            </a:r>
            <a:endParaRPr lang="en-US"/>
          </a:p>
        </p:txBody>
      </p:sp>
      <p:sp>
        <p:nvSpPr>
          <p:cNvPr id="7" name="Slide Number Placeholder 6"/>
          <p:cNvSpPr>
            <a:spLocks noGrp="1"/>
          </p:cNvSpPr>
          <p:nvPr>
            <p:ph type="sldNum" sz="quarter" idx="12"/>
          </p:nvPr>
        </p:nvSpPr>
        <p:spPr/>
        <p:txBody>
          <a:bodyPr/>
          <a:lstStyle/>
          <a:p>
            <a:fld id="{DAB36A08-44D9-4588-98F8-AA2DD4DCD52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r>
              <a:rPr lang="en-US" smtClean="0"/>
              <a:t> </a:t>
            </a:r>
            <a:endParaRPr lang="en-US"/>
          </a:p>
        </p:txBody>
      </p:sp>
      <p:sp>
        <p:nvSpPr>
          <p:cNvPr id="9" name="Footer Placeholder 8"/>
          <p:cNvSpPr>
            <a:spLocks noGrp="1"/>
          </p:cNvSpPr>
          <p:nvPr>
            <p:ph type="ftr" sz="quarter" idx="11"/>
          </p:nvPr>
        </p:nvSpPr>
        <p:spPr/>
        <p:txBody>
          <a:bodyPr/>
          <a:lstStyle/>
          <a:p>
            <a:r>
              <a:rPr lang="en-US" smtClean="0"/>
              <a:t>GFSSP 7.01 -- Future Developments</a:t>
            </a:r>
            <a:endParaRPr lang="en-US"/>
          </a:p>
        </p:txBody>
      </p:sp>
      <p:sp>
        <p:nvSpPr>
          <p:cNvPr id="10" name="Slide Number Placeholder 9"/>
          <p:cNvSpPr>
            <a:spLocks noGrp="1"/>
          </p:cNvSpPr>
          <p:nvPr>
            <p:ph type="sldNum" sz="quarter" idx="12"/>
          </p:nvPr>
        </p:nvSpPr>
        <p:spPr/>
        <p:txBody>
          <a:bodyPr/>
          <a:lstStyle/>
          <a:p>
            <a:fld id="{DAB36A08-44D9-4588-98F8-AA2DD4DCD52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r>
              <a:rPr lang="en-US" smtClean="0"/>
              <a:t> </a:t>
            </a:r>
            <a:endParaRPr lang="en-US"/>
          </a:p>
        </p:txBody>
      </p:sp>
      <p:sp>
        <p:nvSpPr>
          <p:cNvPr id="9" name="Footer Placeholder 8"/>
          <p:cNvSpPr>
            <a:spLocks noGrp="1"/>
          </p:cNvSpPr>
          <p:nvPr>
            <p:ph type="ftr" sz="quarter" idx="11"/>
          </p:nvPr>
        </p:nvSpPr>
        <p:spPr/>
        <p:txBody>
          <a:bodyPr/>
          <a:lstStyle/>
          <a:p>
            <a:r>
              <a:rPr lang="en-US" smtClean="0"/>
              <a:t>GFSSP 7.01 -- Future Developments</a:t>
            </a:r>
            <a:endParaRPr lang="en-US"/>
          </a:p>
        </p:txBody>
      </p:sp>
      <p:sp>
        <p:nvSpPr>
          <p:cNvPr id="10" name="Slide Number Placeholder 9"/>
          <p:cNvSpPr>
            <a:spLocks noGrp="1"/>
          </p:cNvSpPr>
          <p:nvPr>
            <p:ph type="sldNum" sz="quarter" idx="12"/>
          </p:nvPr>
        </p:nvSpPr>
        <p:spPr/>
        <p:txBody>
          <a:bodyPr/>
          <a:lstStyle/>
          <a:p>
            <a:fld id="{DAB36A08-44D9-4588-98F8-AA2DD4DCD52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5" name="Rectangle 21"/>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endParaRPr lang="en-US" smtClean="0"/>
          </a:p>
        </p:txBody>
      </p:sp>
      <p:sp>
        <p:nvSpPr>
          <p:cNvPr id="1046" name="Rectangle 22"/>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7" name="Rectangle 2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lvl1pPr>
          </a:lstStyle>
          <a:p>
            <a:r>
              <a:rPr lang="en-US" smtClean="0"/>
              <a:t> </a:t>
            </a:r>
            <a:endParaRPr lang="en-US"/>
          </a:p>
        </p:txBody>
      </p:sp>
      <p:sp>
        <p:nvSpPr>
          <p:cNvPr id="1048" name="Rectangle 2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a:lvl1pPr>
          </a:lstStyle>
          <a:p>
            <a:r>
              <a:rPr lang="en-US" smtClean="0"/>
              <a:t>GFSSP 7.01 -- Future Developments</a:t>
            </a:r>
            <a:endParaRPr lang="en-US"/>
          </a:p>
        </p:txBody>
      </p:sp>
      <p:sp>
        <p:nvSpPr>
          <p:cNvPr id="1051" name="Line 27"/>
          <p:cNvSpPr>
            <a:spLocks noChangeShapeType="1"/>
          </p:cNvSpPr>
          <p:nvPr/>
        </p:nvSpPr>
        <p:spPr bwMode="auto">
          <a:xfrm>
            <a:off x="990600" y="838200"/>
            <a:ext cx="4216400" cy="0"/>
          </a:xfrm>
          <a:prstGeom prst="line">
            <a:avLst/>
          </a:prstGeom>
          <a:noFill/>
          <a:ln w="50800">
            <a:solidFill>
              <a:srgbClr val="00279F"/>
            </a:solidFill>
            <a:round/>
            <a:headEnd type="none" w="sm" len="sm"/>
            <a:tailEnd type="none" w="sm" len="sm"/>
          </a:ln>
          <a:effectLst/>
        </p:spPr>
        <p:txBody>
          <a:bodyPr wrap="none" anchor="ctr"/>
          <a:lstStyle/>
          <a:p>
            <a:endParaRPr lang="en-US"/>
          </a:p>
        </p:txBody>
      </p:sp>
      <p:sp>
        <p:nvSpPr>
          <p:cNvPr id="1053" name="Text Box 29"/>
          <p:cNvSpPr txBox="1">
            <a:spLocks noChangeArrowheads="1"/>
          </p:cNvSpPr>
          <p:nvPr/>
        </p:nvSpPr>
        <p:spPr bwMode="auto">
          <a:xfrm>
            <a:off x="5257800" y="609600"/>
            <a:ext cx="1828800" cy="396875"/>
          </a:xfrm>
          <a:prstGeom prst="rect">
            <a:avLst/>
          </a:prstGeom>
          <a:noFill/>
          <a:ln w="9525">
            <a:noFill/>
            <a:miter lim="800000"/>
            <a:headEnd/>
            <a:tailEnd/>
          </a:ln>
          <a:effectLst/>
        </p:spPr>
        <p:txBody>
          <a:bodyPr>
            <a:spAutoFit/>
          </a:bodyPr>
          <a:lstStyle/>
          <a:p>
            <a:pPr algn="l"/>
            <a:r>
              <a:rPr lang="en-US" sz="1000" b="0" i="1"/>
              <a:t>Marshall Space Flight Center</a:t>
            </a:r>
          </a:p>
          <a:p>
            <a:pPr algn="l"/>
            <a:r>
              <a:rPr lang="en-US" sz="1000" b="0" i="1"/>
              <a:t>GFSSP Training Course</a:t>
            </a:r>
          </a:p>
        </p:txBody>
      </p:sp>
      <p:pic>
        <p:nvPicPr>
          <p:cNvPr id="1058" name="Picture 34"/>
          <p:cNvPicPr>
            <a:picLocks noChangeArrowheads="1"/>
          </p:cNvPicPr>
          <p:nvPr/>
        </p:nvPicPr>
        <p:blipFill>
          <a:blip r:embed="rId13" cstate="print"/>
          <a:srcRect/>
          <a:stretch>
            <a:fillRect/>
          </a:stretch>
        </p:blipFill>
        <p:spPr bwMode="auto">
          <a:xfrm>
            <a:off x="165100" y="173038"/>
            <a:ext cx="1019175" cy="825500"/>
          </a:xfrm>
          <a:prstGeom prst="rect">
            <a:avLst/>
          </a:prstGeom>
          <a:noFill/>
          <a:ln w="9525">
            <a:noFill/>
            <a:miter lim="800000"/>
            <a:headEnd/>
            <a:tailEnd/>
          </a:ln>
          <a:effectLst/>
        </p:spPr>
      </p:pic>
      <p:sp>
        <p:nvSpPr>
          <p:cNvPr id="1060" name="Line 36"/>
          <p:cNvSpPr>
            <a:spLocks noChangeShapeType="1"/>
          </p:cNvSpPr>
          <p:nvPr userDrawn="1"/>
        </p:nvSpPr>
        <p:spPr bwMode="auto">
          <a:xfrm>
            <a:off x="7067550" y="847725"/>
            <a:ext cx="569913" cy="0"/>
          </a:xfrm>
          <a:prstGeom prst="line">
            <a:avLst/>
          </a:prstGeom>
          <a:noFill/>
          <a:ln w="50800">
            <a:solidFill>
              <a:srgbClr val="00279F"/>
            </a:solidFill>
            <a:round/>
            <a:headEnd type="none" w="sm" len="sm"/>
            <a:tailEnd type="none" w="sm" len="sm"/>
          </a:ln>
          <a:effectLst/>
        </p:spPr>
        <p:txBody>
          <a:bodyPr wrap="none" anchor="ctr"/>
          <a:lstStyle/>
          <a:p>
            <a:endParaRPr lang="en-US"/>
          </a:p>
        </p:txBody>
      </p:sp>
      <p:sp>
        <p:nvSpPr>
          <p:cNvPr id="2" name="Slide Number Placeholder 1"/>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B36A08-44D9-4588-98F8-AA2DD4DCD52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oleObject" Target="../embeddings/oleObject6.bin"/><Relationship Id="rId7"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image" Target="../media/image19.emf"/><Relationship Id="rId4" Type="http://schemas.openxmlformats.org/officeDocument/2006/relationships/image" Target="../media/image17.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31.png"/><Relationship Id="rId4" Type="http://schemas.openxmlformats.org/officeDocument/2006/relationships/image" Target="../media/image20.wmf"/></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6.xml"/><Relationship Id="rId4" Type="http://schemas.openxmlformats.org/officeDocument/2006/relationships/image" Target="../media/image22.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32.wmf"/><Relationship Id="rId3" Type="http://schemas.openxmlformats.org/officeDocument/2006/relationships/image" Target="../media/image34.jpeg"/><Relationship Id="rId7" Type="http://schemas.openxmlformats.org/officeDocument/2006/relationships/image" Target="../media/image29.wmf"/><Relationship Id="rId12"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10.bin"/><Relationship Id="rId11" Type="http://schemas.openxmlformats.org/officeDocument/2006/relationships/image" Target="../media/image31.wmf"/><Relationship Id="rId5" Type="http://schemas.openxmlformats.org/officeDocument/2006/relationships/image" Target="../media/image28.wmf"/><Relationship Id="rId15" Type="http://schemas.openxmlformats.org/officeDocument/2006/relationships/image" Target="../media/image33.wmf"/><Relationship Id="rId10" Type="http://schemas.openxmlformats.org/officeDocument/2006/relationships/oleObject" Target="../embeddings/oleObject12.bin"/><Relationship Id="rId4" Type="http://schemas.openxmlformats.org/officeDocument/2006/relationships/oleObject" Target="../embeddings/oleObject9.bin"/><Relationship Id="rId9" Type="http://schemas.openxmlformats.org/officeDocument/2006/relationships/image" Target="../media/image30.wmf"/><Relationship Id="rId14" Type="http://schemas.openxmlformats.org/officeDocument/2006/relationships/oleObject" Target="../embeddings/oleObject14.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9.tif"/><Relationship Id="rId2" Type="http://schemas.openxmlformats.org/officeDocument/2006/relationships/image" Target="../media/image38.ti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0.t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15.wmf"/><Relationship Id="rId3" Type="http://schemas.openxmlformats.org/officeDocument/2006/relationships/image" Target="../media/image16.emf"/><Relationship Id="rId7" Type="http://schemas.openxmlformats.org/officeDocument/2006/relationships/image" Target="../media/image12.wmf"/><Relationship Id="rId12"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4.wmf"/><Relationship Id="rId5" Type="http://schemas.openxmlformats.org/officeDocument/2006/relationships/image" Target="../media/image11.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1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859072" y="338138"/>
            <a:ext cx="7772400" cy="1143000"/>
          </a:xfrm>
        </p:spPr>
        <p:txBody>
          <a:bodyPr/>
          <a:lstStyle/>
          <a:p>
            <a:r>
              <a:rPr lang="en-US" sz="2800" dirty="0"/>
              <a:t>Model Integration &amp; Future Developments</a:t>
            </a:r>
            <a:endParaRPr lang="en-US" sz="2800" b="1" dirty="0"/>
          </a:p>
        </p:txBody>
      </p:sp>
      <p:pic>
        <p:nvPicPr>
          <p:cNvPr id="5" name="Picture 4"/>
          <p:cNvPicPr/>
          <p:nvPr/>
        </p:nvPicPr>
        <p:blipFill>
          <a:blip r:embed="rId3"/>
          <a:stretch>
            <a:fillRect/>
          </a:stretch>
        </p:blipFill>
        <p:spPr>
          <a:xfrm>
            <a:off x="1584960" y="1226820"/>
            <a:ext cx="6187440" cy="46863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3124200" y="6248400"/>
            <a:ext cx="2895600" cy="457200"/>
          </a:xfrm>
        </p:spPr>
        <p:txBody>
          <a:bodyPr/>
          <a:lstStyle/>
          <a:p>
            <a:r>
              <a:rPr lang="en-US" smtClean="0"/>
              <a:t>GFSSP 7.01 -- Future Developments</a:t>
            </a:r>
            <a:endParaRPr lang="en-US" dirty="0"/>
          </a:p>
        </p:txBody>
      </p:sp>
      <p:sp>
        <p:nvSpPr>
          <p:cNvPr id="4" name="Rectangle 3"/>
          <p:cNvSpPr/>
          <p:nvPr/>
        </p:nvSpPr>
        <p:spPr>
          <a:xfrm>
            <a:off x="2411205" y="124768"/>
            <a:ext cx="3292889" cy="461665"/>
          </a:xfrm>
          <a:prstGeom prst="rect">
            <a:avLst/>
          </a:prstGeom>
        </p:spPr>
        <p:txBody>
          <a:bodyPr wrap="none">
            <a:spAutoFit/>
          </a:bodyPr>
          <a:lstStyle/>
          <a:p>
            <a:r>
              <a:rPr lang="en-US" dirty="0"/>
              <a:t>Governing Equations</a:t>
            </a:r>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2121246287"/>
              </p:ext>
            </p:extLst>
          </p:nvPr>
        </p:nvGraphicFramePr>
        <p:xfrm>
          <a:off x="848517" y="1451768"/>
          <a:ext cx="1439863" cy="754063"/>
        </p:xfrm>
        <a:graphic>
          <a:graphicData uri="http://schemas.openxmlformats.org/presentationml/2006/ole">
            <mc:AlternateContent xmlns:mc="http://schemas.openxmlformats.org/markup-compatibility/2006">
              <mc:Choice xmlns:v="urn:schemas-microsoft-com:vml" Requires="v">
                <p:oleObj spid="_x0000_s4185" name="Equation" r:id="rId3" imgW="1435100" imgH="749300" progId="Equation.DSMT4">
                  <p:embed/>
                </p:oleObj>
              </mc:Choice>
              <mc:Fallback>
                <p:oleObj name="Equation" r:id="rId3" imgW="1435100" imgH="7493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517" y="1451768"/>
                        <a:ext cx="1439863" cy="754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108"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2638" y="2451100"/>
            <a:ext cx="5494337" cy="48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8" name="Object 17"/>
          <p:cNvGraphicFramePr>
            <a:graphicFrameLocks noChangeAspect="1"/>
          </p:cNvGraphicFramePr>
          <p:nvPr>
            <p:extLst>
              <p:ext uri="{D42A27DB-BD31-4B8C-83A1-F6EECF244321}">
                <p14:modId xmlns:p14="http://schemas.microsoft.com/office/powerpoint/2010/main" val="1143185622"/>
              </p:ext>
            </p:extLst>
          </p:nvPr>
        </p:nvGraphicFramePr>
        <p:xfrm>
          <a:off x="423639" y="4115827"/>
          <a:ext cx="4317276" cy="641350"/>
        </p:xfrm>
        <a:graphic>
          <a:graphicData uri="http://schemas.openxmlformats.org/presentationml/2006/ole">
            <mc:AlternateContent xmlns:mc="http://schemas.openxmlformats.org/markup-compatibility/2006">
              <mc:Choice xmlns:v="urn:schemas-microsoft-com:vml" Requires="v">
                <p:oleObj spid="_x0000_s4186" name="Equation" r:id="rId6" imgW="3175000" imgH="482600" progId="Equation.DSMT4">
                  <p:embed/>
                </p:oleObj>
              </mc:Choice>
              <mc:Fallback>
                <p:oleObj name="Equation" r:id="rId6" imgW="3175000" imgH="482600" progId="Equation.DSMT4">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3639" y="4115827"/>
                        <a:ext cx="4317276" cy="641350"/>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19" name="TextBox 18"/>
              <p:cNvSpPr txBox="1"/>
              <p:nvPr/>
            </p:nvSpPr>
            <p:spPr>
              <a:xfrm>
                <a:off x="4991100" y="1828800"/>
                <a:ext cx="3695700" cy="2607702"/>
              </a:xfrm>
              <a:prstGeom prst="rect">
                <a:avLst/>
              </a:prstGeom>
              <a:noFill/>
            </p:spPr>
            <p:txBody>
              <a:bodyPr wrap="square" rtlCol="0">
                <a:spAutoFit/>
              </a:bodyPr>
              <a:lstStyle/>
              <a:p>
                <a:r>
                  <a:rPr lang="en-US" sz="1400" i="1" dirty="0"/>
                  <a:t>Liquid Compressibility Factor</a:t>
                </a:r>
                <a:endParaRPr lang="en-US" sz="1400" dirty="0"/>
              </a:p>
              <a:p>
                <a:r>
                  <a:rPr lang="en-US" sz="1400" i="1" dirty="0"/>
                  <a:t> </a:t>
                </a:r>
                <a:endParaRPr lang="en-US" sz="1400" dirty="0"/>
              </a:p>
              <a:p>
                <a:r>
                  <a:rPr lang="en-US" sz="1600" dirty="0" smtClean="0"/>
                  <a:t>	</a:t>
                </a:r>
                <a14:m>
                  <m:oMath xmlns:m="http://schemas.openxmlformats.org/officeDocument/2006/math">
                    <m:sSub>
                      <m:sSubPr>
                        <m:ctrlPr>
                          <a:rPr lang="en-US" sz="1600" i="1">
                            <a:latin typeface="Cambria Math" panose="02040503050406030204" pitchFamily="18" charset="0"/>
                          </a:rPr>
                        </m:ctrlPr>
                      </m:sSubPr>
                      <m:e>
                        <m:r>
                          <a:rPr lang="en-US" sz="1600" i="1">
                            <a:latin typeface="Cambria Math"/>
                          </a:rPr>
                          <m:t>𝑧</m:t>
                        </m:r>
                      </m:e>
                      <m:sub>
                        <m:r>
                          <a:rPr lang="en-US" sz="1600" i="1">
                            <a:latin typeface="Cambria Math"/>
                          </a:rPr>
                          <m:t>𝑙</m:t>
                        </m:r>
                      </m:sub>
                    </m:sSub>
                    <m:r>
                      <a:rPr lang="en-US" sz="1600" i="1">
                        <a:latin typeface="Cambria Math"/>
                      </a:rPr>
                      <m:t>=</m:t>
                    </m:r>
                    <m:f>
                      <m:fPr>
                        <m:ctrlPr>
                          <a:rPr lang="en-US" sz="1600" i="1">
                            <a:latin typeface="Cambria Math" panose="02040503050406030204" pitchFamily="18" charset="0"/>
                          </a:rPr>
                        </m:ctrlPr>
                      </m:fPr>
                      <m:num>
                        <m:r>
                          <a:rPr lang="en-US" sz="1600" i="1">
                            <a:latin typeface="Cambria Math"/>
                          </a:rPr>
                          <m:t>𝑝</m:t>
                        </m:r>
                      </m:num>
                      <m:den>
                        <m:sSub>
                          <m:sSubPr>
                            <m:ctrlPr>
                              <a:rPr lang="en-US" sz="1600" i="1">
                                <a:latin typeface="Cambria Math" panose="02040503050406030204" pitchFamily="18" charset="0"/>
                              </a:rPr>
                            </m:ctrlPr>
                          </m:sSubPr>
                          <m:e>
                            <m:r>
                              <a:rPr lang="en-US" sz="1600" i="1">
                                <a:latin typeface="Cambria Math"/>
                              </a:rPr>
                              <m:t>𝜌</m:t>
                            </m:r>
                          </m:e>
                          <m:sub>
                            <m:r>
                              <a:rPr lang="en-US" sz="1600" i="1">
                                <a:latin typeface="Cambria Math"/>
                              </a:rPr>
                              <m:t>𝑙</m:t>
                            </m:r>
                          </m:sub>
                        </m:sSub>
                        <m:r>
                          <a:rPr lang="en-US" sz="1600" i="1">
                            <a:latin typeface="Cambria Math"/>
                          </a:rPr>
                          <m:t>𝑅𝑇</m:t>
                        </m:r>
                      </m:den>
                    </m:f>
                  </m:oMath>
                </a14:m>
                <a:r>
                  <a:rPr lang="en-US" dirty="0"/>
                  <a:t>						 </a:t>
                </a:r>
              </a:p>
              <a:p>
                <a:r>
                  <a:rPr lang="en-US" sz="1400" i="1" dirty="0"/>
                  <a:t>Vapor Compressibility Factor</a:t>
                </a:r>
                <a:endParaRPr lang="en-US" sz="1400" dirty="0"/>
              </a:p>
              <a:p>
                <a:r>
                  <a:rPr lang="en-US" i="1" dirty="0"/>
                  <a:t> </a:t>
                </a:r>
                <a:endParaRPr lang="en-US" dirty="0"/>
              </a:p>
              <a:p>
                <a14:m>
                  <m:oMath xmlns:m="http://schemas.openxmlformats.org/officeDocument/2006/math">
                    <m:sSub>
                      <m:sSubPr>
                        <m:ctrlPr>
                          <a:rPr lang="en-US" sz="1600" i="1">
                            <a:latin typeface="Cambria Math" panose="02040503050406030204" pitchFamily="18" charset="0"/>
                          </a:rPr>
                        </m:ctrlPr>
                      </m:sSubPr>
                      <m:e>
                        <m:r>
                          <a:rPr lang="en-US" sz="1600" i="1">
                            <a:latin typeface="Cambria Math"/>
                          </a:rPr>
                          <m:t>𝑧</m:t>
                        </m:r>
                      </m:e>
                      <m:sub>
                        <m:r>
                          <a:rPr lang="en-US" sz="1600" i="1">
                            <a:latin typeface="Cambria Math"/>
                          </a:rPr>
                          <m:t>𝑣</m:t>
                        </m:r>
                      </m:sub>
                    </m:sSub>
                    <m:r>
                      <a:rPr lang="en-US" sz="1600" i="1">
                        <a:latin typeface="Cambria Math"/>
                      </a:rPr>
                      <m:t>=</m:t>
                    </m:r>
                    <m:f>
                      <m:fPr>
                        <m:ctrlPr>
                          <a:rPr lang="en-US" sz="1600" i="1">
                            <a:latin typeface="Cambria Math" panose="02040503050406030204" pitchFamily="18" charset="0"/>
                          </a:rPr>
                        </m:ctrlPr>
                      </m:fPr>
                      <m:num>
                        <m:r>
                          <a:rPr lang="en-US" sz="1600" i="1">
                            <a:latin typeface="Cambria Math"/>
                          </a:rPr>
                          <m:t>𝑝</m:t>
                        </m:r>
                      </m:num>
                      <m:den>
                        <m:sSub>
                          <m:sSubPr>
                            <m:ctrlPr>
                              <a:rPr lang="en-US" sz="1600" i="1">
                                <a:latin typeface="Cambria Math" panose="02040503050406030204" pitchFamily="18" charset="0"/>
                              </a:rPr>
                            </m:ctrlPr>
                          </m:sSubPr>
                          <m:e>
                            <m:r>
                              <a:rPr lang="en-US" sz="1600" i="1">
                                <a:latin typeface="Cambria Math"/>
                              </a:rPr>
                              <m:t>𝜌</m:t>
                            </m:r>
                          </m:e>
                          <m:sub>
                            <m:r>
                              <a:rPr lang="en-US" sz="1600" i="1">
                                <a:latin typeface="Cambria Math"/>
                              </a:rPr>
                              <m:t>𝑣</m:t>
                            </m:r>
                          </m:sub>
                        </m:sSub>
                        <m:r>
                          <a:rPr lang="en-US" sz="1600" i="1">
                            <a:latin typeface="Cambria Math"/>
                          </a:rPr>
                          <m:t>𝑅𝑇</m:t>
                        </m:r>
                      </m:den>
                    </m:f>
                  </m:oMath>
                </a14:m>
                <a:r>
                  <a:rPr lang="en-US" dirty="0"/>
                  <a:t>	</a:t>
                </a:r>
              </a:p>
            </p:txBody>
          </p:sp>
        </mc:Choice>
        <mc:Fallback xmlns="">
          <p:sp>
            <p:nvSpPr>
              <p:cNvPr id="19" name="TextBox 18"/>
              <p:cNvSpPr txBox="1">
                <a:spLocks noRot="1" noChangeAspect="1" noMove="1" noResize="1" noEditPoints="1" noAdjustHandles="1" noChangeArrowheads="1" noChangeShapeType="1" noTextEdit="1"/>
              </p:cNvSpPr>
              <p:nvPr/>
            </p:nvSpPr>
            <p:spPr>
              <a:xfrm>
                <a:off x="4991100" y="1828800"/>
                <a:ext cx="3695700" cy="2607702"/>
              </a:xfrm>
              <a:prstGeom prst="rect">
                <a:avLst/>
              </a:prstGeom>
              <a:blipFill rotWithShape="1">
                <a:blip r:embed="rId8"/>
                <a:stretch>
                  <a:fillRect t="-234"/>
                </a:stretch>
              </a:blipFill>
            </p:spPr>
            <p:txBody>
              <a:bodyPr/>
              <a:lstStyle/>
              <a:p>
                <a:r>
                  <a:rPr lang="en-US">
                    <a:noFill/>
                  </a:rPr>
                  <a:t> </a:t>
                </a:r>
              </a:p>
            </p:txBody>
          </p:sp>
        </mc:Fallback>
      </mc:AlternateContent>
      <p:sp>
        <p:nvSpPr>
          <p:cNvPr id="20" name="Rectangle 19"/>
          <p:cNvSpPr/>
          <p:nvPr/>
        </p:nvSpPr>
        <p:spPr>
          <a:xfrm>
            <a:off x="474439" y="3711774"/>
            <a:ext cx="1654620" cy="307777"/>
          </a:xfrm>
          <a:prstGeom prst="rect">
            <a:avLst/>
          </a:prstGeom>
        </p:spPr>
        <p:txBody>
          <a:bodyPr wrap="none">
            <a:spAutoFit/>
          </a:bodyPr>
          <a:lstStyle/>
          <a:p>
            <a:r>
              <a:rPr lang="en-US" sz="1400" i="1" dirty="0"/>
              <a:t>Equation of State</a:t>
            </a:r>
            <a:endParaRPr lang="en-US" sz="1400" dirty="0"/>
          </a:p>
        </p:txBody>
      </p:sp>
      <p:sp>
        <p:nvSpPr>
          <p:cNvPr id="21" name="Rectangle 20"/>
          <p:cNvSpPr/>
          <p:nvPr/>
        </p:nvSpPr>
        <p:spPr>
          <a:xfrm>
            <a:off x="641279" y="1064568"/>
            <a:ext cx="1320939" cy="307777"/>
          </a:xfrm>
          <a:prstGeom prst="rect">
            <a:avLst/>
          </a:prstGeom>
        </p:spPr>
        <p:txBody>
          <a:bodyPr wrap="none">
            <a:spAutoFit/>
          </a:bodyPr>
          <a:lstStyle/>
          <a:p>
            <a:r>
              <a:rPr lang="en-US" sz="1400" i="1" dirty="0"/>
              <a:t>Void Fraction</a:t>
            </a:r>
            <a:endParaRPr lang="en-US" sz="1400" dirty="0"/>
          </a:p>
        </p:txBody>
      </p:sp>
      <p:sp>
        <p:nvSpPr>
          <p:cNvPr id="7" name="Slide Number Placeholder 6"/>
          <p:cNvSpPr>
            <a:spLocks noGrp="1"/>
          </p:cNvSpPr>
          <p:nvPr>
            <p:ph type="sldNum" sz="quarter" idx="12"/>
          </p:nvPr>
        </p:nvSpPr>
        <p:spPr/>
        <p:txBody>
          <a:bodyPr/>
          <a:lstStyle/>
          <a:p>
            <a:fld id="{DAB36A08-44D9-4588-98F8-AA2DD4DCD525}" type="slidenum">
              <a:rPr lang="en-US" smtClean="0"/>
              <a:t>10</a:t>
            </a:fld>
            <a:endParaRPr lang="en-US"/>
          </a:p>
        </p:txBody>
      </p:sp>
    </p:spTree>
    <p:extLst>
      <p:ext uri="{BB962C8B-B14F-4D97-AF65-F5344CB8AC3E}">
        <p14:creationId xmlns:p14="http://schemas.microsoft.com/office/powerpoint/2010/main" val="30313309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DAB36A08-44D9-4588-98F8-AA2DD4DCD525}" type="slidenum">
              <a:rPr lang="en-US" smtClean="0"/>
              <a:t>11</a:t>
            </a:fld>
            <a:endParaRPr lang="en-US"/>
          </a:p>
        </p:txBody>
      </p:sp>
      <p:sp>
        <p:nvSpPr>
          <p:cNvPr id="5" name="Rectangle 2"/>
          <p:cNvSpPr>
            <a:spLocks noChangeArrowheads="1"/>
          </p:cNvSpPr>
          <p:nvPr/>
        </p:nvSpPr>
        <p:spPr bwMode="auto">
          <a:xfrm>
            <a:off x="215900" y="1107301"/>
            <a:ext cx="243528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Energy Conservation Equation</a:t>
            </a:r>
            <a:endParaRPr kumimoji="0" lang="en-US" sz="6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1832119449"/>
              </p:ext>
            </p:extLst>
          </p:nvPr>
        </p:nvGraphicFramePr>
        <p:xfrm>
          <a:off x="412750" y="1701800"/>
          <a:ext cx="5273675" cy="1219200"/>
        </p:xfrm>
        <a:graphic>
          <a:graphicData uri="http://schemas.openxmlformats.org/presentationml/2006/ole">
            <mc:AlternateContent xmlns:mc="http://schemas.openxmlformats.org/markup-compatibility/2006">
              <mc:Choice xmlns:v="urn:schemas-microsoft-com:vml" Requires="v">
                <p:oleObj spid="_x0000_s6169" name="Equation" r:id="rId3" imgW="5803900" imgH="1346200" progId="Equation.DSMT4">
                  <p:embed/>
                </p:oleObj>
              </mc:Choice>
              <mc:Fallback>
                <p:oleObj name="Equation" r:id="rId3" imgW="5803900" imgH="13462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750" y="1701800"/>
                        <a:ext cx="5273675" cy="1219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mc:AlternateContent xmlns:mc="http://schemas.openxmlformats.org/markup-compatibility/2006" xmlns:a14="http://schemas.microsoft.com/office/drawing/2010/main">
        <mc:Choice Requires="a14">
          <p:sp>
            <p:nvSpPr>
              <p:cNvPr id="7" name="Rectangle 6"/>
              <p:cNvSpPr/>
              <p:nvPr/>
            </p:nvSpPr>
            <p:spPr>
              <a:xfrm>
                <a:off x="365182" y="3048622"/>
                <a:ext cx="6467418" cy="1223476"/>
              </a:xfrm>
              <a:prstGeom prst="rect">
                <a:avLst/>
              </a:prstGeom>
            </p:spPr>
            <p:txBody>
              <a:bodyPr wrap="square">
                <a:spAutoFit/>
              </a:bodyPr>
              <a:lstStyle/>
              <a:p>
                <a:pPr algn="l"/>
                <a:r>
                  <a:rPr lang="en-US" sz="1400" b="0" i="1" dirty="0"/>
                  <a:t>Enthalpy of two-phase mixture can be expressed as:</a:t>
                </a:r>
              </a:p>
              <a:p>
                <a:r>
                  <a:rPr lang="en-US" sz="1400" b="0" i="1" dirty="0"/>
                  <a:t> </a:t>
                </a:r>
              </a:p>
              <a:p>
                <a:pPr algn="l"/>
                <a14:m>
                  <m:oMath xmlns:m="http://schemas.openxmlformats.org/officeDocument/2006/math">
                    <m:sSub>
                      <m:sSubPr>
                        <m:ctrlPr>
                          <a:rPr lang="en-US" sz="1400" b="0" i="1">
                            <a:latin typeface="Cambria Math" panose="02040503050406030204" pitchFamily="18" charset="0"/>
                          </a:rPr>
                        </m:ctrlPr>
                      </m:sSubPr>
                      <m:e>
                        <m:r>
                          <a:rPr lang="en-US" sz="1400" b="0" i="1">
                            <a:latin typeface="Cambria Math"/>
                          </a:rPr>
                          <m:t>h</m:t>
                        </m:r>
                      </m:e>
                      <m:sub>
                        <m:r>
                          <a:rPr lang="en-US" sz="1400" b="0" i="1">
                            <a:latin typeface="Cambria Math"/>
                          </a:rPr>
                          <m:t>𝑖</m:t>
                        </m:r>
                      </m:sub>
                    </m:sSub>
                  </m:oMath>
                </a14:m>
                <a:r>
                  <a:rPr lang="en-US" sz="1400" b="0" i="1" dirty="0"/>
                  <a:t>=</a:t>
                </a:r>
                <a14:m>
                  <m:oMath xmlns:m="http://schemas.openxmlformats.org/officeDocument/2006/math">
                    <m:d>
                      <m:dPr>
                        <m:ctrlPr>
                          <a:rPr lang="en-US" sz="1400" b="0" i="1">
                            <a:latin typeface="Cambria Math" panose="02040503050406030204" pitchFamily="18" charset="0"/>
                          </a:rPr>
                        </m:ctrlPr>
                      </m:dPr>
                      <m:e>
                        <m:r>
                          <a:rPr lang="en-US" sz="1400" b="0" i="1">
                            <a:latin typeface="Cambria Math"/>
                          </a:rPr>
                          <m:t>1−</m:t>
                        </m:r>
                        <m:sSub>
                          <m:sSubPr>
                            <m:ctrlPr>
                              <a:rPr lang="en-US" sz="1400" b="0" i="1">
                                <a:latin typeface="Cambria Math" panose="02040503050406030204" pitchFamily="18" charset="0"/>
                              </a:rPr>
                            </m:ctrlPr>
                          </m:sSubPr>
                          <m:e>
                            <m:r>
                              <a:rPr lang="en-US" sz="1400" b="0" i="1">
                                <a:latin typeface="Cambria Math"/>
                              </a:rPr>
                              <m:t>𝑥</m:t>
                            </m:r>
                          </m:e>
                          <m:sub>
                            <m:r>
                              <a:rPr lang="en-US" sz="1400" b="0" i="1">
                                <a:latin typeface="Cambria Math"/>
                              </a:rPr>
                              <m:t>𝑣</m:t>
                            </m:r>
                            <m:r>
                              <a:rPr lang="en-US" sz="1400" b="0" i="1">
                                <a:latin typeface="Cambria Math"/>
                              </a:rPr>
                              <m:t>,</m:t>
                            </m:r>
                            <m:r>
                              <a:rPr lang="en-US" sz="1400" b="0" i="1">
                                <a:latin typeface="Cambria Math"/>
                              </a:rPr>
                              <m:t>𝑖</m:t>
                            </m:r>
                          </m:sub>
                        </m:sSub>
                      </m:e>
                    </m:d>
                    <m:sSubSup>
                      <m:sSubSupPr>
                        <m:ctrlPr>
                          <a:rPr lang="en-US" sz="1400" b="0" i="1">
                            <a:latin typeface="Cambria Math" panose="02040503050406030204" pitchFamily="18" charset="0"/>
                          </a:rPr>
                        </m:ctrlPr>
                      </m:sSubSupPr>
                      <m:e>
                        <m:r>
                          <a:rPr lang="en-US" sz="1400" b="0" i="1">
                            <a:latin typeface="Cambria Math"/>
                          </a:rPr>
                          <m:t>h</m:t>
                        </m:r>
                      </m:e>
                      <m:sub>
                        <m:r>
                          <a:rPr lang="en-US" sz="1400" b="0" i="1">
                            <a:latin typeface="Cambria Math"/>
                          </a:rPr>
                          <m:t>𝑖</m:t>
                        </m:r>
                      </m:sub>
                      <m:sup>
                        <m:r>
                          <a:rPr lang="en-US" sz="1400" b="0" i="1">
                            <a:latin typeface="Cambria Math"/>
                          </a:rPr>
                          <m:t>𝑙</m:t>
                        </m:r>
                      </m:sup>
                    </m:sSubSup>
                    <m:r>
                      <a:rPr lang="en-US" sz="1400" b="0" i="1">
                        <a:latin typeface="Cambria Math"/>
                      </a:rPr>
                      <m:t>+</m:t>
                    </m:r>
                    <m:d>
                      <m:dPr>
                        <m:ctrlPr>
                          <a:rPr lang="en-US" sz="1400" b="0" i="1">
                            <a:latin typeface="Cambria Math" panose="02040503050406030204" pitchFamily="18" charset="0"/>
                          </a:rPr>
                        </m:ctrlPr>
                      </m:dPr>
                      <m:e>
                        <m:sSub>
                          <m:sSubPr>
                            <m:ctrlPr>
                              <a:rPr lang="en-US" sz="1400" b="0" i="1">
                                <a:latin typeface="Cambria Math" panose="02040503050406030204" pitchFamily="18" charset="0"/>
                              </a:rPr>
                            </m:ctrlPr>
                          </m:sSubPr>
                          <m:e>
                            <m:r>
                              <a:rPr lang="en-US" sz="1400" b="0" i="1">
                                <a:latin typeface="Cambria Math"/>
                              </a:rPr>
                              <m:t>𝑥</m:t>
                            </m:r>
                          </m:e>
                          <m:sub>
                            <m:r>
                              <a:rPr lang="en-US" sz="1400" b="0" i="1">
                                <a:latin typeface="Cambria Math"/>
                              </a:rPr>
                              <m:t>𝑣</m:t>
                            </m:r>
                            <m:r>
                              <a:rPr lang="en-US" sz="1400" b="0" i="1">
                                <a:latin typeface="Cambria Math"/>
                              </a:rPr>
                              <m:t>,</m:t>
                            </m:r>
                            <m:r>
                              <a:rPr lang="en-US" sz="1400" b="0" i="1">
                                <a:latin typeface="Cambria Math"/>
                              </a:rPr>
                              <m:t>𝑖</m:t>
                            </m:r>
                          </m:sub>
                        </m:sSub>
                      </m:e>
                    </m:d>
                    <m:sSubSup>
                      <m:sSubSupPr>
                        <m:ctrlPr>
                          <a:rPr lang="en-US" sz="1400" b="0" i="1">
                            <a:latin typeface="Cambria Math" panose="02040503050406030204" pitchFamily="18" charset="0"/>
                          </a:rPr>
                        </m:ctrlPr>
                      </m:sSubSupPr>
                      <m:e>
                        <m:r>
                          <a:rPr lang="en-US" sz="1400" b="0" i="1">
                            <a:latin typeface="Cambria Math"/>
                          </a:rPr>
                          <m:t>h</m:t>
                        </m:r>
                      </m:e>
                      <m:sub>
                        <m:r>
                          <a:rPr lang="en-US" sz="1400" b="0" i="1">
                            <a:latin typeface="Cambria Math"/>
                          </a:rPr>
                          <m:t>𝑖</m:t>
                        </m:r>
                      </m:sub>
                      <m:sup>
                        <m:r>
                          <a:rPr lang="en-US" sz="1400" b="0" i="1">
                            <a:latin typeface="Cambria Math"/>
                          </a:rPr>
                          <m:t>𝑣</m:t>
                        </m:r>
                      </m:sup>
                    </m:sSubSup>
                  </m:oMath>
                </a14:m>
                <a:r>
                  <a:rPr lang="en-US" sz="1400" b="0" i="1" dirty="0"/>
                  <a:t> </a:t>
                </a:r>
                <a:endParaRPr lang="en-US" sz="1400" b="0" i="1" dirty="0" smtClean="0"/>
              </a:p>
              <a:p>
                <a:pPr algn="l"/>
                <a:r>
                  <a:rPr lang="en-US" sz="1400" b="0" i="1" dirty="0"/>
                  <a:t>			</a:t>
                </a:r>
                <a:endParaRPr lang="en-US" sz="1400" b="0" i="1" dirty="0" smtClean="0"/>
              </a:p>
              <a:p>
                <a:pPr algn="l"/>
                <a14:m>
                  <m:oMath xmlns:m="http://schemas.openxmlformats.org/officeDocument/2006/math">
                    <m:sSub>
                      <m:sSubPr>
                        <m:ctrlPr>
                          <a:rPr lang="en-US" sz="1400" b="0" i="1">
                            <a:latin typeface="Cambria Math" panose="02040503050406030204" pitchFamily="18" charset="0"/>
                          </a:rPr>
                        </m:ctrlPr>
                      </m:sSubPr>
                      <m:e>
                        <m:r>
                          <a:rPr lang="en-US" sz="1400" b="0" i="1">
                            <a:latin typeface="Cambria Math"/>
                          </a:rPr>
                          <m:t>𝑥</m:t>
                        </m:r>
                      </m:e>
                      <m:sub>
                        <m:r>
                          <a:rPr lang="en-US" sz="1400" b="0" i="1">
                            <a:latin typeface="Cambria Math"/>
                          </a:rPr>
                          <m:t>𝑣</m:t>
                        </m:r>
                        <m:r>
                          <a:rPr lang="en-US" sz="1400" b="0" i="1">
                            <a:latin typeface="Cambria Math"/>
                          </a:rPr>
                          <m:t>,</m:t>
                        </m:r>
                        <m:r>
                          <a:rPr lang="en-US" sz="1400" b="0" i="1">
                            <a:latin typeface="Cambria Math"/>
                          </a:rPr>
                          <m:t>𝑖</m:t>
                        </m:r>
                      </m:sub>
                    </m:sSub>
                    <m:r>
                      <a:rPr lang="en-US" sz="1400" b="0" i="1">
                        <a:latin typeface="Cambria Math"/>
                      </a:rPr>
                      <m:t> </m:t>
                    </m:r>
                  </m:oMath>
                </a14:m>
                <a:r>
                  <a:rPr lang="en-US" sz="1400" b="0" i="1" dirty="0"/>
                  <a:t>is the mass fraction of vapor.</a:t>
                </a:r>
              </a:p>
            </p:txBody>
          </p:sp>
        </mc:Choice>
        <mc:Fallback xmlns="">
          <p:sp>
            <p:nvSpPr>
              <p:cNvPr id="7" name="Rectangle 6"/>
              <p:cNvSpPr>
                <a:spLocks noRot="1" noChangeAspect="1" noMove="1" noResize="1" noEditPoints="1" noAdjustHandles="1" noChangeArrowheads="1" noChangeShapeType="1" noTextEdit="1"/>
              </p:cNvSpPr>
              <p:nvPr/>
            </p:nvSpPr>
            <p:spPr>
              <a:xfrm>
                <a:off x="365182" y="3048622"/>
                <a:ext cx="6467418" cy="1223476"/>
              </a:xfrm>
              <a:prstGeom prst="rect">
                <a:avLst/>
              </a:prstGeom>
              <a:blipFill rotWithShape="1">
                <a:blip r:embed="rId5"/>
                <a:stretch>
                  <a:fillRect l="-283" t="-498" b="-1990"/>
                </a:stretch>
              </a:blipFill>
            </p:spPr>
            <p:txBody>
              <a:bodyPr/>
              <a:lstStyle/>
              <a:p>
                <a:r>
                  <a:rPr lang="en-US">
                    <a:noFill/>
                  </a:rPr>
                  <a:t> </a:t>
                </a:r>
              </a:p>
            </p:txBody>
          </p:sp>
        </mc:Fallback>
      </mc:AlternateContent>
      <p:sp>
        <p:nvSpPr>
          <p:cNvPr id="8" name="Rectangle 7"/>
          <p:cNvSpPr/>
          <p:nvPr/>
        </p:nvSpPr>
        <p:spPr>
          <a:xfrm>
            <a:off x="2411205" y="124768"/>
            <a:ext cx="3292889" cy="461665"/>
          </a:xfrm>
          <a:prstGeom prst="rect">
            <a:avLst/>
          </a:prstGeom>
        </p:spPr>
        <p:txBody>
          <a:bodyPr wrap="none">
            <a:spAutoFit/>
          </a:bodyPr>
          <a:lstStyle/>
          <a:p>
            <a:r>
              <a:rPr lang="en-US" dirty="0"/>
              <a:t>Governing Equations</a:t>
            </a:r>
          </a:p>
        </p:txBody>
      </p:sp>
      <p:graphicFrame>
        <p:nvGraphicFramePr>
          <p:cNvPr id="9" name="Table 8"/>
          <p:cNvGraphicFramePr>
            <a:graphicFrameLocks noGrp="1"/>
          </p:cNvGraphicFramePr>
          <p:nvPr>
            <p:extLst>
              <p:ext uri="{D42A27DB-BD31-4B8C-83A1-F6EECF244321}">
                <p14:modId xmlns:p14="http://schemas.microsoft.com/office/powerpoint/2010/main" val="2223570585"/>
              </p:ext>
            </p:extLst>
          </p:nvPr>
        </p:nvGraphicFramePr>
        <p:xfrm>
          <a:off x="585470" y="4865370"/>
          <a:ext cx="5623560" cy="1310640"/>
        </p:xfrm>
        <a:graphic>
          <a:graphicData uri="http://schemas.openxmlformats.org/drawingml/2006/table">
            <a:tbl>
              <a:tblPr firstRow="1" firstCol="1" lastRow="1" lastCol="1" bandRow="1" bandCol="1"/>
              <a:tblGrid>
                <a:gridCol w="3611880"/>
                <a:gridCol w="2011680"/>
              </a:tblGrid>
              <a:tr h="0">
                <a:tc>
                  <a:txBody>
                    <a:bodyPr/>
                    <a:lstStyle/>
                    <a:p>
                      <a:pPr marL="0" marR="0" algn="ctr">
                        <a:spcBef>
                          <a:spcPts val="0"/>
                        </a:spcBef>
                        <a:spcAft>
                          <a:spcPts val="0"/>
                        </a:spcAft>
                      </a:pPr>
                      <a:r>
                        <a:rPr lang="en-US" sz="1400" i="1" dirty="0">
                          <a:effectLst/>
                          <a:latin typeface="Times New Roman"/>
                          <a:ea typeface="Times New Roman"/>
                        </a:rPr>
                        <a:t>Governing Equations to be used</a:t>
                      </a:r>
                      <a:endParaRPr lang="en-US" sz="12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400" i="1">
                          <a:effectLst/>
                          <a:latin typeface="Times New Roman"/>
                          <a:ea typeface="Times New Roman"/>
                        </a:rPr>
                        <a:t>Variable to be calculated</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ctr">
                        <a:spcBef>
                          <a:spcPts val="0"/>
                        </a:spcBef>
                        <a:spcAft>
                          <a:spcPts val="0"/>
                        </a:spcAft>
                      </a:pPr>
                      <a:r>
                        <a:rPr lang="en-US" sz="1200" dirty="0">
                          <a:effectLst/>
                          <a:latin typeface="Times New Roman"/>
                          <a:ea typeface="Times New Roman"/>
                        </a:rPr>
                        <a:t>Mass Conservation Equation of Liquid Vapor </a:t>
                      </a:r>
                      <a:r>
                        <a:rPr lang="en-US" sz="1200" dirty="0" smtClean="0">
                          <a:effectLst/>
                          <a:latin typeface="Times New Roman"/>
                          <a:ea typeface="Times New Roman"/>
                        </a:rPr>
                        <a:t>Mixture</a:t>
                      </a:r>
                      <a:endParaRPr lang="en-US" sz="12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effectLst/>
                          <a:latin typeface="Times New Roman"/>
                          <a:ea typeface="Times New Roman"/>
                        </a:rPr>
                        <a:t>Pressure, 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ctr">
                        <a:spcBef>
                          <a:spcPts val="0"/>
                        </a:spcBef>
                        <a:spcAft>
                          <a:spcPts val="0"/>
                        </a:spcAft>
                      </a:pPr>
                      <a:r>
                        <a:rPr lang="en-US" sz="1200" dirty="0">
                          <a:effectLst/>
                          <a:latin typeface="Times New Roman"/>
                          <a:ea typeface="Times New Roman"/>
                        </a:rPr>
                        <a:t>Momentum Conservation Equation of </a:t>
                      </a:r>
                      <a:r>
                        <a:rPr lang="en-US" sz="1200" dirty="0" smtClean="0">
                          <a:effectLst/>
                          <a:latin typeface="Times New Roman"/>
                          <a:ea typeface="Times New Roman"/>
                        </a:rPr>
                        <a:t>Liquid</a:t>
                      </a:r>
                      <a:endParaRPr lang="en-US" sz="12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effectLst/>
                          <a:latin typeface="Times New Roman"/>
                          <a:ea typeface="Times New Roman"/>
                        </a:rPr>
                        <a:t>Liquid Flowrate,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ctr">
                        <a:spcBef>
                          <a:spcPts val="0"/>
                        </a:spcBef>
                        <a:spcAft>
                          <a:spcPts val="0"/>
                        </a:spcAft>
                      </a:pPr>
                      <a:r>
                        <a:rPr lang="en-US" sz="1200" dirty="0">
                          <a:effectLst/>
                          <a:latin typeface="Times New Roman"/>
                          <a:ea typeface="Times New Roman"/>
                        </a:rPr>
                        <a:t>Momentum Conservation Equation of </a:t>
                      </a:r>
                      <a:r>
                        <a:rPr lang="en-US" sz="1200" dirty="0" smtClean="0">
                          <a:effectLst/>
                          <a:latin typeface="Times New Roman"/>
                          <a:ea typeface="Times New Roman"/>
                        </a:rPr>
                        <a:t>Vapor</a:t>
                      </a:r>
                      <a:endParaRPr lang="en-US" sz="12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effectLst/>
                          <a:latin typeface="Times New Roman"/>
                          <a:ea typeface="Times New Roman"/>
                        </a:rPr>
                        <a:t>Liquid Flowrate,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ctr">
                        <a:spcBef>
                          <a:spcPts val="0"/>
                        </a:spcBef>
                        <a:spcAft>
                          <a:spcPts val="0"/>
                        </a:spcAft>
                      </a:pPr>
                      <a:r>
                        <a:rPr lang="en-US" sz="1200" dirty="0">
                          <a:effectLst/>
                          <a:latin typeface="Times New Roman"/>
                          <a:ea typeface="Times New Roman"/>
                        </a:rPr>
                        <a:t>Equation of </a:t>
                      </a:r>
                      <a:r>
                        <a:rPr lang="en-US" sz="1200" dirty="0" smtClean="0">
                          <a:effectLst/>
                          <a:latin typeface="Times New Roman"/>
                          <a:ea typeface="Times New Roman"/>
                        </a:rPr>
                        <a:t>state</a:t>
                      </a:r>
                      <a:endParaRPr lang="en-US" sz="12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a:effectLst/>
                          <a:latin typeface="Times New Roman"/>
                          <a:ea typeface="Times New Roman"/>
                        </a:rPr>
                        <a:t>Resident mass, </a:t>
                      </a:r>
                      <a:r>
                        <a:rPr lang="en-US" sz="1200" i="1">
                          <a:effectLst/>
                          <a:latin typeface="Times New Roman"/>
                          <a:ea typeface="Times New Roman"/>
                        </a:rPr>
                        <a:t>m</a:t>
                      </a:r>
                      <a:endParaRPr lang="en-US" sz="120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ctr">
                        <a:spcBef>
                          <a:spcPts val="0"/>
                        </a:spcBef>
                        <a:spcAft>
                          <a:spcPts val="0"/>
                        </a:spcAft>
                      </a:pPr>
                      <a:r>
                        <a:rPr lang="en-US" sz="1200" dirty="0" smtClean="0">
                          <a:effectLst/>
                          <a:latin typeface="Times New Roman"/>
                          <a:ea typeface="Times New Roman"/>
                        </a:rPr>
                        <a:t>Void Fraction in terms of mass fraction &amp; velocities</a:t>
                      </a:r>
                      <a:endParaRPr lang="en-US" sz="12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effectLst/>
                          <a:latin typeface="Times New Roman"/>
                          <a:ea typeface="Times New Roman"/>
                        </a:rPr>
                        <a:t>Void Fraction, </a:t>
                      </a:r>
                      <a:r>
                        <a:rPr lang="el-GR" sz="1200" dirty="0" smtClean="0">
                          <a:effectLst/>
                          <a:latin typeface="Times New Roman"/>
                          <a:ea typeface="Times New Roman"/>
                        </a:rPr>
                        <a:t>α</a:t>
                      </a:r>
                      <a:endParaRPr lang="en-US" sz="12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ctr">
                        <a:spcBef>
                          <a:spcPts val="0"/>
                        </a:spcBef>
                        <a:spcAft>
                          <a:spcPts val="0"/>
                        </a:spcAft>
                      </a:pPr>
                      <a:r>
                        <a:rPr lang="en-US" sz="1200" dirty="0">
                          <a:effectLst/>
                          <a:latin typeface="Times New Roman"/>
                          <a:ea typeface="Times New Roman"/>
                        </a:rPr>
                        <a:t>Energy Conservation Equation of Liquid Vapor Mixture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effectLst/>
                          <a:latin typeface="Times New Roman"/>
                          <a:ea typeface="Times New Roman"/>
                        </a:rPr>
                        <a:t>Enthalpy, </a:t>
                      </a:r>
                      <a:r>
                        <a:rPr lang="en-US" sz="1200" i="1" dirty="0">
                          <a:effectLst/>
                          <a:latin typeface="Times New Roman"/>
                          <a:ea typeface="Times New Roman"/>
                        </a:rPr>
                        <a:t>h</a:t>
                      </a:r>
                      <a:endParaRPr lang="en-US" sz="1200" dirty="0">
                        <a:effectLst/>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Rectangle 9"/>
          <p:cNvSpPr/>
          <p:nvPr/>
        </p:nvSpPr>
        <p:spPr>
          <a:xfrm>
            <a:off x="551184" y="4441352"/>
            <a:ext cx="2034531" cy="307777"/>
          </a:xfrm>
          <a:prstGeom prst="rect">
            <a:avLst/>
          </a:prstGeom>
        </p:spPr>
        <p:txBody>
          <a:bodyPr wrap="none">
            <a:spAutoFit/>
          </a:bodyPr>
          <a:lstStyle/>
          <a:p>
            <a:r>
              <a:rPr lang="en-US" sz="1400" dirty="0"/>
              <a:t>Mathematical Closure</a:t>
            </a:r>
          </a:p>
        </p:txBody>
      </p:sp>
    </p:spTree>
    <p:extLst>
      <p:ext uri="{BB962C8B-B14F-4D97-AF65-F5344CB8AC3E}">
        <p14:creationId xmlns:p14="http://schemas.microsoft.com/office/powerpoint/2010/main" val="17633846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177C530-8746-4BBD-A604-DD9E24E25E9B}" type="slidenum">
              <a:rPr lang="en-US" smtClean="0"/>
              <a:t>12</a:t>
            </a:fld>
            <a:endParaRPr lang="en-US"/>
          </a:p>
        </p:txBody>
      </p:sp>
      <p:sp>
        <p:nvSpPr>
          <p:cNvPr id="3" name="Title 1"/>
          <p:cNvSpPr txBox="1">
            <a:spLocks/>
          </p:cNvSpPr>
          <p:nvPr/>
        </p:nvSpPr>
        <p:spPr>
          <a:xfrm>
            <a:off x="457200" y="152400"/>
            <a:ext cx="8229600" cy="762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800" b="1" dirty="0" smtClean="0">
                <a:latin typeface="Arial" panose="020B0604020202020204" pitchFamily="34" charset="0"/>
                <a:cs typeface="Arial" panose="020B0604020202020204" pitchFamily="34" charset="0"/>
              </a:rPr>
              <a:t>Boiling Water Reactor (Example 27)</a:t>
            </a:r>
            <a:r>
              <a:rPr lang="en-US" sz="1800" dirty="0" smtClean="0">
                <a:latin typeface="Arial" panose="020B0604020202020204" pitchFamily="34" charset="0"/>
                <a:cs typeface="Arial" panose="020B0604020202020204" pitchFamily="34" charset="0"/>
              </a:rPr>
              <a:t/>
            </a:r>
            <a:br>
              <a:rPr lang="en-US" sz="1800" dirty="0" smtClean="0">
                <a:latin typeface="Arial" panose="020B0604020202020204" pitchFamily="34" charset="0"/>
                <a:cs typeface="Arial" panose="020B0604020202020204" pitchFamily="34" charset="0"/>
              </a:rPr>
            </a:br>
            <a:endParaRPr lang="en-US" sz="1800" dirty="0"/>
          </a:p>
        </p:txBody>
      </p:sp>
      <p:sp>
        <p:nvSpPr>
          <p:cNvPr id="4" name="Footer Placeholder 2"/>
          <p:cNvSpPr>
            <a:spLocks noGrp="1"/>
          </p:cNvSpPr>
          <p:nvPr>
            <p:ph type="ftr" sz="quarter" idx="11"/>
          </p:nvPr>
        </p:nvSpPr>
        <p:spPr>
          <a:xfrm>
            <a:off x="3124200" y="6356350"/>
            <a:ext cx="2895600" cy="365125"/>
          </a:xfrm>
        </p:spPr>
        <p:txBody>
          <a:bodyPr/>
          <a:lstStyle/>
          <a:p>
            <a:pPr>
              <a:defRPr/>
            </a:pPr>
            <a:r>
              <a:rPr lang="en-US" smtClean="0"/>
              <a:t>GFSSP 7.01 -- Future Developments</a:t>
            </a:r>
            <a:endParaRPr lang="en-US"/>
          </a:p>
        </p:txBody>
      </p:sp>
      <p:sp>
        <p:nvSpPr>
          <p:cNvPr id="5" name="Slide Number Placeholder 3"/>
          <p:cNvSpPr txBox="1">
            <a:spLocks/>
          </p:cNvSpPr>
          <p:nvPr/>
        </p:nvSpPr>
        <p:spPr>
          <a:xfrm>
            <a:off x="6553200" y="6356350"/>
            <a:ext cx="21336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20E7F647-1822-415E-A93C-56C89CF3D5D0}" type="slidenum">
              <a:rPr lang="en-US" smtClean="0"/>
              <a:pPr>
                <a:defRPr/>
              </a:pPr>
              <a:t>12</a:t>
            </a:fld>
            <a:endParaRPr lang="en-US"/>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2057400" y="993913"/>
            <a:ext cx="5122545" cy="5686429"/>
          </a:xfrm>
          <a:prstGeom prst="rect">
            <a:avLst/>
          </a:prstGeom>
          <a:noFill/>
          <a:ln>
            <a:noFill/>
          </a:ln>
        </p:spPr>
      </p:pic>
      <p:sp>
        <p:nvSpPr>
          <p:cNvPr id="7" name="TextBox 6"/>
          <p:cNvSpPr txBox="1"/>
          <p:nvPr/>
        </p:nvSpPr>
        <p:spPr>
          <a:xfrm>
            <a:off x="990600" y="1600200"/>
            <a:ext cx="1676400" cy="954107"/>
          </a:xfrm>
          <a:prstGeom prst="rect">
            <a:avLst/>
          </a:prstGeom>
          <a:noFill/>
          <a:ln w="12700">
            <a:solidFill>
              <a:schemeClr val="tx1"/>
            </a:solidFill>
          </a:ln>
        </p:spPr>
        <p:txBody>
          <a:bodyPr wrap="square" rtlCol="0">
            <a:spAutoFit/>
          </a:bodyPr>
          <a:lstStyle/>
          <a:p>
            <a:pPr algn="ctr"/>
            <a:r>
              <a:rPr lang="en-US" sz="1400" dirty="0" smtClean="0">
                <a:latin typeface="Arial" panose="020B0604020202020204" pitchFamily="34" charset="0"/>
                <a:cs typeface="Arial" panose="020B0604020202020204" pitchFamily="34" charset="0"/>
              </a:rPr>
              <a:t>6 ‘ long, 1” </a:t>
            </a:r>
            <a:r>
              <a:rPr lang="en-US" sz="1400" dirty="0" err="1" smtClean="0">
                <a:latin typeface="Arial" panose="020B0604020202020204" pitchFamily="34" charset="0"/>
                <a:cs typeface="Arial" panose="020B0604020202020204" pitchFamily="34" charset="0"/>
              </a:rPr>
              <a:t>dia</a:t>
            </a:r>
            <a:r>
              <a:rPr lang="en-US" sz="1400" dirty="0" smtClean="0">
                <a:latin typeface="Arial" panose="020B0604020202020204" pitchFamily="34" charset="0"/>
                <a:cs typeface="Arial" panose="020B0604020202020204" pitchFamily="34" charset="0"/>
              </a:rPr>
              <a:t> Water Tube subjected to 130 Btu/</a:t>
            </a:r>
            <a:r>
              <a:rPr lang="en-US" sz="1400" dirty="0" err="1" smtClean="0">
                <a:latin typeface="Arial" panose="020B0604020202020204" pitchFamily="34" charset="0"/>
                <a:cs typeface="Arial" panose="020B0604020202020204" pitchFamily="34" charset="0"/>
              </a:rPr>
              <a:t>lb</a:t>
            </a:r>
            <a:r>
              <a:rPr lang="en-US" sz="1400" dirty="0" smtClean="0">
                <a:latin typeface="Arial" panose="020B0604020202020204" pitchFamily="34" charset="0"/>
                <a:cs typeface="Arial" panose="020B0604020202020204" pitchFamily="34" charset="0"/>
              </a:rPr>
              <a:t> heat load </a:t>
            </a: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7263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229600" cy="1143000"/>
          </a:xfrm>
        </p:spPr>
        <p:txBody>
          <a:bodyPr>
            <a:normAutofit/>
          </a:bodyPr>
          <a:lstStyle/>
          <a:p>
            <a:r>
              <a:rPr lang="en-US" sz="2000" dirty="0" smtClean="0">
                <a:latin typeface="Arial" panose="020B0604020202020204" pitchFamily="34" charset="0"/>
                <a:cs typeface="Arial" panose="020B0604020202020204" pitchFamily="34" charset="0"/>
              </a:rPr>
              <a:t>Verification of Steady State Model</a:t>
            </a:r>
            <a:endParaRPr lang="en-US" sz="2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8177C530-8746-4BBD-A604-DD9E24E25E9B}" type="slidenum">
              <a:rPr lang="en-US" smtClean="0"/>
              <a:t>13</a:t>
            </a:fld>
            <a:endParaRPr lang="en-US"/>
          </a:p>
        </p:txBody>
      </p:sp>
      <p:graphicFrame>
        <p:nvGraphicFramePr>
          <p:cNvPr id="14" name="Chart 13"/>
          <p:cNvGraphicFramePr>
            <a:graphicFrameLocks/>
          </p:cNvGraphicFramePr>
          <p:nvPr>
            <p:extLst>
              <p:ext uri="{D42A27DB-BD31-4B8C-83A1-F6EECF244321}">
                <p14:modId xmlns:p14="http://schemas.microsoft.com/office/powerpoint/2010/main" val="1998202022"/>
              </p:ext>
            </p:extLst>
          </p:nvPr>
        </p:nvGraphicFramePr>
        <p:xfrm>
          <a:off x="228600" y="990600"/>
          <a:ext cx="4114800" cy="2286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Chart 14"/>
          <p:cNvGraphicFramePr>
            <a:graphicFrameLocks/>
          </p:cNvGraphicFramePr>
          <p:nvPr>
            <p:extLst>
              <p:ext uri="{D42A27DB-BD31-4B8C-83A1-F6EECF244321}">
                <p14:modId xmlns:p14="http://schemas.microsoft.com/office/powerpoint/2010/main" val="2801570642"/>
              </p:ext>
            </p:extLst>
          </p:nvPr>
        </p:nvGraphicFramePr>
        <p:xfrm>
          <a:off x="4343400" y="914400"/>
          <a:ext cx="4343400" cy="2590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Chart 15"/>
          <p:cNvGraphicFramePr>
            <a:graphicFrameLocks/>
          </p:cNvGraphicFramePr>
          <p:nvPr>
            <p:extLst>
              <p:ext uri="{D42A27DB-BD31-4B8C-83A1-F6EECF244321}">
                <p14:modId xmlns:p14="http://schemas.microsoft.com/office/powerpoint/2010/main" val="411976449"/>
              </p:ext>
            </p:extLst>
          </p:nvPr>
        </p:nvGraphicFramePr>
        <p:xfrm>
          <a:off x="457200" y="3581400"/>
          <a:ext cx="4038600" cy="2514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Chart 16"/>
          <p:cNvGraphicFramePr>
            <a:graphicFrameLocks/>
          </p:cNvGraphicFramePr>
          <p:nvPr>
            <p:extLst>
              <p:ext uri="{D42A27DB-BD31-4B8C-83A1-F6EECF244321}">
                <p14:modId xmlns:p14="http://schemas.microsoft.com/office/powerpoint/2010/main" val="706855267"/>
              </p:ext>
            </p:extLst>
          </p:nvPr>
        </p:nvGraphicFramePr>
        <p:xfrm>
          <a:off x="4572000" y="3657600"/>
          <a:ext cx="4191000" cy="2438400"/>
        </p:xfrm>
        <a:graphic>
          <a:graphicData uri="http://schemas.openxmlformats.org/drawingml/2006/chart">
            <c:chart xmlns:c="http://schemas.openxmlformats.org/drawingml/2006/chart" xmlns:r="http://schemas.openxmlformats.org/officeDocument/2006/relationships" r:id="rId5"/>
          </a:graphicData>
        </a:graphic>
      </p:graphicFrame>
      <p:sp>
        <p:nvSpPr>
          <p:cNvPr id="3" name="Footer Placeholder 2"/>
          <p:cNvSpPr>
            <a:spLocks noGrp="1"/>
          </p:cNvSpPr>
          <p:nvPr>
            <p:ph type="ftr" sz="quarter" idx="11"/>
          </p:nvPr>
        </p:nvSpPr>
        <p:spPr/>
        <p:txBody>
          <a:bodyPr/>
          <a:lstStyle/>
          <a:p>
            <a:r>
              <a:rPr lang="en-US" smtClean="0"/>
              <a:t>GFSSP 7.01 -- Future Developments</a:t>
            </a:r>
            <a:endParaRPr lang="en-US"/>
          </a:p>
        </p:txBody>
      </p:sp>
    </p:spTree>
    <p:extLst>
      <p:ext uri="{BB962C8B-B14F-4D97-AF65-F5344CB8AC3E}">
        <p14:creationId xmlns:p14="http://schemas.microsoft.com/office/powerpoint/2010/main" val="28158995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latin typeface="Arial" panose="020B0604020202020204" pitchFamily="34" charset="0"/>
                <a:cs typeface="Arial" panose="020B0604020202020204" pitchFamily="34" charset="0"/>
              </a:rPr>
              <a:t>Verification of Steady State Model</a:t>
            </a:r>
            <a:endParaRPr lang="en-US" sz="2800" dirty="0"/>
          </a:p>
        </p:txBody>
      </p:sp>
      <p:sp>
        <p:nvSpPr>
          <p:cNvPr id="3" name="Slide Number Placeholder 2"/>
          <p:cNvSpPr>
            <a:spLocks noGrp="1"/>
          </p:cNvSpPr>
          <p:nvPr>
            <p:ph type="sldNum" sz="quarter" idx="12"/>
          </p:nvPr>
        </p:nvSpPr>
        <p:spPr/>
        <p:txBody>
          <a:bodyPr/>
          <a:lstStyle/>
          <a:p>
            <a:fld id="{8177C530-8746-4BBD-A604-DD9E24E25E9B}" type="slidenum">
              <a:rPr lang="en-US" smtClean="0"/>
              <a:t>14</a:t>
            </a:fld>
            <a:endParaRPr lang="en-US" dirty="0"/>
          </a:p>
        </p:txBody>
      </p:sp>
      <p:graphicFrame>
        <p:nvGraphicFramePr>
          <p:cNvPr id="4" name="Chart 3"/>
          <p:cNvGraphicFramePr>
            <a:graphicFrameLocks/>
          </p:cNvGraphicFramePr>
          <p:nvPr>
            <p:extLst>
              <p:ext uri="{D42A27DB-BD31-4B8C-83A1-F6EECF244321}">
                <p14:modId xmlns:p14="http://schemas.microsoft.com/office/powerpoint/2010/main" val="322728259"/>
              </p:ext>
            </p:extLst>
          </p:nvPr>
        </p:nvGraphicFramePr>
        <p:xfrm>
          <a:off x="381000" y="1371600"/>
          <a:ext cx="4267200" cy="2438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p:cNvGraphicFramePr>
            <a:graphicFrameLocks/>
          </p:cNvGraphicFramePr>
          <p:nvPr>
            <p:extLst>
              <p:ext uri="{D42A27DB-BD31-4B8C-83A1-F6EECF244321}">
                <p14:modId xmlns:p14="http://schemas.microsoft.com/office/powerpoint/2010/main" val="2936412651"/>
              </p:ext>
            </p:extLst>
          </p:nvPr>
        </p:nvGraphicFramePr>
        <p:xfrm>
          <a:off x="4572000" y="1447800"/>
          <a:ext cx="4038600" cy="2133600"/>
        </p:xfrm>
        <a:graphic>
          <a:graphicData uri="http://schemas.openxmlformats.org/drawingml/2006/chart">
            <c:chart xmlns:c="http://schemas.openxmlformats.org/drawingml/2006/chart" xmlns:r="http://schemas.openxmlformats.org/officeDocument/2006/relationships" r:id="rId3"/>
          </a:graphicData>
        </a:graphic>
      </p:graphicFrame>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4800600"/>
            <a:ext cx="3752850"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438400" y="3993823"/>
            <a:ext cx="3752850" cy="369332"/>
          </a:xfrm>
          <a:prstGeom prst="rect">
            <a:avLst/>
          </a:prstGeom>
          <a:noFill/>
        </p:spPr>
        <p:txBody>
          <a:bodyPr wrap="square" rtlCol="0">
            <a:spAutoFit/>
          </a:bodyPr>
          <a:lstStyle/>
          <a:p>
            <a:pPr algn="ctr"/>
            <a:r>
              <a:rPr lang="en-US" dirty="0" smtClean="0"/>
              <a:t>Parametric Study on Inlet Pressure</a:t>
            </a:r>
            <a:endParaRPr lang="en-US" dirty="0"/>
          </a:p>
        </p:txBody>
      </p:sp>
      <p:sp>
        <p:nvSpPr>
          <p:cNvPr id="6" name="Footer Placeholder 5"/>
          <p:cNvSpPr>
            <a:spLocks noGrp="1"/>
          </p:cNvSpPr>
          <p:nvPr>
            <p:ph type="ftr" sz="quarter" idx="11"/>
          </p:nvPr>
        </p:nvSpPr>
        <p:spPr/>
        <p:txBody>
          <a:bodyPr/>
          <a:lstStyle/>
          <a:p>
            <a:r>
              <a:rPr lang="en-US" smtClean="0"/>
              <a:t>GFSSP 7.01 -- Future Developments</a:t>
            </a:r>
            <a:endParaRPr lang="en-US"/>
          </a:p>
        </p:txBody>
      </p:sp>
    </p:spTree>
    <p:extLst>
      <p:ext uri="{BB962C8B-B14F-4D97-AF65-F5344CB8AC3E}">
        <p14:creationId xmlns:p14="http://schemas.microsoft.com/office/powerpoint/2010/main" val="12302965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3440" y="1026100"/>
            <a:ext cx="7772400" cy="1143000"/>
          </a:xfrm>
        </p:spPr>
        <p:txBody>
          <a:bodyPr/>
          <a:lstStyle/>
          <a:p>
            <a:r>
              <a:rPr lang="en-US" sz="2400" b="1" dirty="0"/>
              <a:t>Modeling Structural </a:t>
            </a:r>
            <a:r>
              <a:rPr lang="en-US" sz="2400" b="1" dirty="0" smtClean="0"/>
              <a:t>Compliance &amp; Unsteady Friction Factor </a:t>
            </a:r>
            <a:r>
              <a:rPr lang="en-US" sz="2400" b="1" dirty="0"/>
              <a:t>in Fluid </a:t>
            </a:r>
            <a:r>
              <a:rPr lang="en-US" sz="2400" b="1" dirty="0" smtClean="0"/>
              <a:t>Transient</a:t>
            </a:r>
            <a:r>
              <a:rPr lang="en-US" sz="2400" b="1" baseline="30000" dirty="0" smtClean="0"/>
              <a:t>**</a:t>
            </a:r>
            <a:r>
              <a:rPr lang="en-US" sz="2400" b="1" dirty="0"/>
              <a:t/>
            </a:r>
            <a:br>
              <a:rPr lang="en-US" sz="2400" b="1" dirty="0"/>
            </a:br>
            <a:endParaRPr lang="en-US" sz="2400" b="1" dirty="0"/>
          </a:p>
        </p:txBody>
      </p:sp>
      <p:sp>
        <p:nvSpPr>
          <p:cNvPr id="3" name="Content Placeholder 2"/>
          <p:cNvSpPr>
            <a:spLocks noGrp="1"/>
          </p:cNvSpPr>
          <p:nvPr>
            <p:ph idx="1"/>
          </p:nvPr>
        </p:nvSpPr>
        <p:spPr>
          <a:xfrm>
            <a:off x="853440" y="1879540"/>
            <a:ext cx="7772400" cy="3787140"/>
          </a:xfrm>
        </p:spPr>
        <p:txBody>
          <a:bodyPr/>
          <a:lstStyle/>
          <a:p>
            <a:r>
              <a:rPr lang="en-US" sz="2400" dirty="0" smtClean="0"/>
              <a:t>The intent of this research is to </a:t>
            </a:r>
          </a:p>
          <a:p>
            <a:pPr lvl="1"/>
            <a:r>
              <a:rPr lang="en-US" sz="2000" dirty="0" smtClean="0"/>
              <a:t>develop numerical algorithm to implement the structural deformation and two-way coupling with fluid flow calculation in GFSSP</a:t>
            </a:r>
          </a:p>
          <a:p>
            <a:pPr lvl="1"/>
            <a:r>
              <a:rPr lang="en-US" sz="2000" dirty="0" smtClean="0"/>
              <a:t>Implement unsteady friction factor for fluid transient calculations</a:t>
            </a:r>
          </a:p>
          <a:p>
            <a:r>
              <a:rPr lang="en-US" sz="2400" dirty="0" smtClean="0"/>
              <a:t>Ex26 </a:t>
            </a:r>
            <a:r>
              <a:rPr lang="en-US" sz="2400" dirty="0"/>
              <a:t>– Fluid Transients in Pipes Due to Sudden Opening of </a:t>
            </a:r>
            <a:r>
              <a:rPr lang="en-US" sz="2400" dirty="0" smtClean="0"/>
              <a:t>Valve was used for this development</a:t>
            </a:r>
          </a:p>
          <a:p>
            <a:r>
              <a:rPr lang="en-US" sz="2400" dirty="0" smtClean="0"/>
              <a:t>Numerical results were compared with Experimental Data </a:t>
            </a:r>
            <a:endParaRPr lang="en-US" sz="2400" dirty="0"/>
          </a:p>
          <a:p>
            <a:endParaRPr lang="en-US" sz="2000" dirty="0"/>
          </a:p>
        </p:txBody>
      </p:sp>
      <p:sp>
        <p:nvSpPr>
          <p:cNvPr id="4" name="Footer Placeholder 3"/>
          <p:cNvSpPr>
            <a:spLocks noGrp="1"/>
          </p:cNvSpPr>
          <p:nvPr>
            <p:ph type="ftr" sz="quarter" idx="11"/>
          </p:nvPr>
        </p:nvSpPr>
        <p:spPr/>
        <p:txBody>
          <a:bodyPr/>
          <a:lstStyle/>
          <a:p>
            <a:r>
              <a:rPr lang="en-US" smtClean="0"/>
              <a:t>GFSSP 7.01 -- Future Developments</a:t>
            </a:r>
            <a:endParaRPr lang="en-US"/>
          </a:p>
        </p:txBody>
      </p:sp>
      <p:sp>
        <p:nvSpPr>
          <p:cNvPr id="5" name="Slide Number Placeholder 4"/>
          <p:cNvSpPr>
            <a:spLocks noGrp="1"/>
          </p:cNvSpPr>
          <p:nvPr>
            <p:ph type="sldNum" sz="quarter" idx="12"/>
          </p:nvPr>
        </p:nvSpPr>
        <p:spPr/>
        <p:txBody>
          <a:bodyPr/>
          <a:lstStyle/>
          <a:p>
            <a:fld id="{DAB36A08-44D9-4588-98F8-AA2DD4DCD525}" type="slidenum">
              <a:rPr lang="en-US" smtClean="0"/>
              <a:t>15</a:t>
            </a:fld>
            <a:endParaRPr lang="en-US"/>
          </a:p>
        </p:txBody>
      </p:sp>
      <p:sp>
        <p:nvSpPr>
          <p:cNvPr id="6" name="TextBox 5"/>
          <p:cNvSpPr txBox="1"/>
          <p:nvPr/>
        </p:nvSpPr>
        <p:spPr>
          <a:xfrm>
            <a:off x="853440" y="5956240"/>
            <a:ext cx="7139940" cy="400110"/>
          </a:xfrm>
          <a:prstGeom prst="rect">
            <a:avLst/>
          </a:prstGeom>
          <a:noFill/>
        </p:spPr>
        <p:txBody>
          <a:bodyPr wrap="square" rtlCol="0">
            <a:spAutoFit/>
          </a:bodyPr>
          <a:lstStyle/>
          <a:p>
            <a:pPr algn="l"/>
            <a:r>
              <a:rPr lang="en-US" sz="1200" baseline="30000" dirty="0" smtClean="0"/>
              <a:t>**</a:t>
            </a:r>
            <a:r>
              <a:rPr lang="en-US" sz="1200" dirty="0"/>
              <a:t>Summer Faculty Research by Dr. Alak Bandyopadhyay of Alabama A &amp; M </a:t>
            </a:r>
            <a:r>
              <a:rPr lang="en-US" sz="1200" dirty="0" smtClean="0"/>
              <a:t>University</a:t>
            </a:r>
            <a:endParaRPr lang="en-US" sz="1200" dirty="0"/>
          </a:p>
          <a:p>
            <a:pPr algn="l"/>
            <a:endParaRPr lang="en-US" sz="1200" baseline="30000" dirty="0"/>
          </a:p>
        </p:txBody>
      </p:sp>
    </p:spTree>
    <p:extLst>
      <p:ext uri="{BB962C8B-B14F-4D97-AF65-F5344CB8AC3E}">
        <p14:creationId xmlns:p14="http://schemas.microsoft.com/office/powerpoint/2010/main" val="38797895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DAB36A08-44D9-4588-98F8-AA2DD4DCD525}" type="slidenum">
              <a:rPr lang="en-US" smtClean="0"/>
              <a:t>16</a:t>
            </a:fld>
            <a:endParaRPr lang="en-US"/>
          </a:p>
        </p:txBody>
      </p:sp>
      <p:sp>
        <p:nvSpPr>
          <p:cNvPr id="4" name="Rectangle 1026"/>
          <p:cNvSpPr txBox="1">
            <a:spLocks noChangeArrowheads="1"/>
          </p:cNvSpPr>
          <p:nvPr/>
        </p:nvSpPr>
        <p:spPr>
          <a:xfrm>
            <a:off x="1562100" y="215900"/>
            <a:ext cx="6108700" cy="5334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a:lstStyle>
          <a:p>
            <a:r>
              <a:rPr lang="en-US" sz="2400" b="1" kern="0" dirty="0" smtClean="0"/>
              <a:t>Review of Example 26</a:t>
            </a:r>
          </a:p>
        </p:txBody>
      </p:sp>
      <p:pic>
        <p:nvPicPr>
          <p:cNvPr id="5" name="Picture 0" descr="Pipe_Geometry.JPG"/>
          <p:cNvPicPr>
            <a:picLocks noChangeAspect="1" noChangeArrowheads="1"/>
          </p:cNvPicPr>
          <p:nvPr/>
        </p:nvPicPr>
        <p:blipFill>
          <a:blip r:embed="rId2"/>
          <a:srcRect/>
          <a:stretch>
            <a:fillRect/>
          </a:stretch>
        </p:blipFill>
        <p:spPr>
          <a:xfrm>
            <a:off x="571500" y="1006475"/>
            <a:ext cx="5192713" cy="2549525"/>
          </a:xfrm>
          <a:prstGeom prst="rect">
            <a:avLst/>
          </a:prstGeom>
          <a:blipFill dpi="0" rotWithShape="1">
            <a:blip r:embed="rId3"/>
            <a:srcRect/>
            <a:tile tx="0" ty="0" sx="100000" sy="100000" flip="none" algn="tl"/>
          </a:blipFill>
        </p:spPr>
      </p:pic>
      <p:sp>
        <p:nvSpPr>
          <p:cNvPr id="6" name="Content Placeholder 11"/>
          <p:cNvSpPr txBox="1">
            <a:spLocks/>
          </p:cNvSpPr>
          <p:nvPr/>
        </p:nvSpPr>
        <p:spPr>
          <a:xfrm>
            <a:off x="650240" y="3661569"/>
            <a:ext cx="4762500" cy="2120900"/>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gn="ctr">
              <a:buFontTx/>
              <a:buNone/>
            </a:pPr>
            <a:r>
              <a:rPr lang="en-US" sz="1800" b="1" kern="0" dirty="0" smtClean="0"/>
              <a:t>Schematic of the Pipeline System 	with ball-valve location. </a:t>
            </a:r>
          </a:p>
          <a:p>
            <a:pPr>
              <a:buFontTx/>
              <a:buNone/>
            </a:pPr>
            <a:endParaRPr lang="en-US" sz="1800" b="1" kern="0" dirty="0" smtClean="0"/>
          </a:p>
          <a:p>
            <a:pPr>
              <a:buFontTx/>
              <a:buNone/>
            </a:pPr>
            <a:r>
              <a:rPr lang="en-US" sz="2000" b="1" kern="0" dirty="0" smtClean="0"/>
              <a:t>Two Important Parameters</a:t>
            </a:r>
            <a:r>
              <a:rPr lang="en-US" sz="2000" b="0" kern="0" dirty="0" smtClean="0"/>
              <a:t>: 	</a:t>
            </a:r>
          </a:p>
          <a:p>
            <a:pPr>
              <a:buFontTx/>
              <a:buNone/>
            </a:pPr>
            <a:r>
              <a:rPr lang="en-US" sz="2000" b="0" kern="0" dirty="0" smtClean="0">
                <a:latin typeface="Symbol" pitchFamily="18" charset="2"/>
              </a:rPr>
              <a:t>a</a:t>
            </a:r>
            <a:r>
              <a:rPr lang="en-US" sz="2000" b="0" kern="0" dirty="0" smtClean="0"/>
              <a:t> = </a:t>
            </a:r>
            <a:r>
              <a:rPr lang="en-US" sz="2000" b="0" kern="0" dirty="0" err="1" smtClean="0"/>
              <a:t>L</a:t>
            </a:r>
            <a:r>
              <a:rPr lang="en-US" sz="2000" b="0" kern="0" baseline="-25000" dirty="0" err="1" smtClean="0"/>
              <a:t>g</a:t>
            </a:r>
            <a:r>
              <a:rPr lang="en-US" sz="2000" b="0" kern="0" dirty="0" smtClean="0"/>
              <a:t>/L</a:t>
            </a:r>
            <a:r>
              <a:rPr lang="en-US" sz="2000" b="0" kern="0" baseline="-25000" dirty="0" smtClean="0"/>
              <a:t>T</a:t>
            </a:r>
            <a:r>
              <a:rPr lang="en-US" sz="2000" b="0" kern="0" dirty="0" smtClean="0"/>
              <a:t> </a:t>
            </a:r>
          </a:p>
          <a:p>
            <a:pPr>
              <a:buFontTx/>
              <a:buNone/>
            </a:pPr>
            <a:r>
              <a:rPr lang="en-US" sz="2000" b="0" kern="0" dirty="0" smtClean="0"/>
              <a:t>P</a:t>
            </a:r>
            <a:r>
              <a:rPr lang="en-US" sz="2000" b="0" kern="0" baseline="-25000" dirty="0" smtClean="0"/>
              <a:t>R</a:t>
            </a:r>
            <a:r>
              <a:rPr lang="en-US" sz="2000" b="0" kern="0" dirty="0" smtClean="0"/>
              <a:t> = </a:t>
            </a:r>
            <a:r>
              <a:rPr lang="en-US" sz="2000" b="0" kern="0" dirty="0" err="1" smtClean="0"/>
              <a:t>p</a:t>
            </a:r>
            <a:r>
              <a:rPr lang="en-US" sz="2000" b="0" kern="0" baseline="-25000" dirty="0" err="1" smtClean="0"/>
              <a:t>R</a:t>
            </a:r>
            <a:r>
              <a:rPr lang="en-US" sz="2000" b="0" kern="0" dirty="0" smtClean="0"/>
              <a:t>/p</a:t>
            </a:r>
            <a:r>
              <a:rPr lang="en-US" sz="2000" b="0" kern="0" baseline="-25000" dirty="0" smtClean="0"/>
              <a:t>0</a:t>
            </a:r>
            <a:endParaRPr lang="en-US" sz="2000" b="0" kern="0" dirty="0" smtClean="0"/>
          </a:p>
        </p:txBody>
      </p:sp>
      <p:pic>
        <p:nvPicPr>
          <p:cNvPr id="7" name="Picture 10" descr="Ball_Valve_Opening.JPG"/>
          <p:cNvPicPr>
            <a:picLocks noChangeAspect="1"/>
          </p:cNvPicPr>
          <p:nvPr/>
        </p:nvPicPr>
        <p:blipFill>
          <a:blip r:embed="rId4"/>
          <a:srcRect/>
          <a:stretch>
            <a:fillRect/>
          </a:stretch>
        </p:blipFill>
        <p:spPr bwMode="auto">
          <a:xfrm>
            <a:off x="5353050" y="3373438"/>
            <a:ext cx="3486150" cy="2697162"/>
          </a:xfrm>
          <a:prstGeom prst="rect">
            <a:avLst/>
          </a:prstGeom>
          <a:noFill/>
          <a:ln w="9525">
            <a:noFill/>
            <a:miter lim="800000"/>
            <a:headEnd/>
            <a:tailEnd/>
          </a:ln>
        </p:spPr>
      </p:pic>
      <p:sp>
        <p:nvSpPr>
          <p:cNvPr id="8" name="Text Box 7"/>
          <p:cNvSpPr txBox="1">
            <a:spLocks noChangeArrowheads="1"/>
          </p:cNvSpPr>
          <p:nvPr/>
        </p:nvSpPr>
        <p:spPr bwMode="auto">
          <a:xfrm>
            <a:off x="6108700" y="6146800"/>
            <a:ext cx="2362200" cy="366713"/>
          </a:xfrm>
          <a:prstGeom prst="rect">
            <a:avLst/>
          </a:prstGeom>
          <a:noFill/>
          <a:ln w="9525">
            <a:noFill/>
            <a:miter lim="800000"/>
            <a:headEnd/>
            <a:tailEnd/>
          </a:ln>
        </p:spPr>
        <p:txBody>
          <a:bodyPr>
            <a:spAutoFit/>
          </a:bodyPr>
          <a:lstStyle/>
          <a:p>
            <a:pPr>
              <a:spcBef>
                <a:spcPct val="50000"/>
              </a:spcBef>
            </a:pPr>
            <a:r>
              <a:rPr lang="en-US" sz="1800"/>
              <a:t>Ball Valve Opening</a:t>
            </a:r>
          </a:p>
        </p:txBody>
      </p:sp>
      <p:sp>
        <p:nvSpPr>
          <p:cNvPr id="9" name="Text Box 8"/>
          <p:cNvSpPr txBox="1">
            <a:spLocks noChangeArrowheads="1"/>
          </p:cNvSpPr>
          <p:nvPr/>
        </p:nvSpPr>
        <p:spPr bwMode="auto">
          <a:xfrm>
            <a:off x="6210300" y="1701800"/>
            <a:ext cx="2654300" cy="457200"/>
          </a:xfrm>
          <a:prstGeom prst="rect">
            <a:avLst/>
          </a:prstGeom>
          <a:noFill/>
          <a:ln w="9525">
            <a:noFill/>
            <a:miter lim="800000"/>
            <a:headEnd/>
            <a:tailEnd/>
          </a:ln>
        </p:spPr>
        <p:txBody>
          <a:bodyPr>
            <a:spAutoFit/>
          </a:bodyPr>
          <a:lstStyle/>
          <a:p>
            <a:pPr>
              <a:spcBef>
                <a:spcPct val="50000"/>
              </a:spcBef>
            </a:pPr>
            <a:endParaRPr lang="en-US"/>
          </a:p>
        </p:txBody>
      </p:sp>
      <p:sp>
        <p:nvSpPr>
          <p:cNvPr id="10" name="Text Box 9"/>
          <p:cNvSpPr txBox="1">
            <a:spLocks noChangeArrowheads="1"/>
          </p:cNvSpPr>
          <p:nvPr/>
        </p:nvSpPr>
        <p:spPr bwMode="auto">
          <a:xfrm>
            <a:off x="5778500" y="1295400"/>
            <a:ext cx="3187700" cy="1604963"/>
          </a:xfrm>
          <a:prstGeom prst="rect">
            <a:avLst/>
          </a:prstGeom>
          <a:noFill/>
          <a:ln w="9525">
            <a:noFill/>
            <a:miter lim="800000"/>
            <a:headEnd/>
            <a:tailEnd/>
          </a:ln>
        </p:spPr>
        <p:txBody>
          <a:bodyPr>
            <a:spAutoFit/>
          </a:bodyPr>
          <a:lstStyle/>
          <a:p>
            <a:pPr algn="l">
              <a:spcBef>
                <a:spcPct val="50000"/>
              </a:spcBef>
              <a:buFontTx/>
              <a:buChar char="•"/>
            </a:pPr>
            <a:r>
              <a:rPr lang="en-US" sz="1800" dirty="0"/>
              <a:t> </a:t>
            </a:r>
            <a:r>
              <a:rPr lang="en-US" sz="1800" dirty="0" err="1"/>
              <a:t>Plexiglass</a:t>
            </a:r>
            <a:r>
              <a:rPr lang="en-US" sz="1800" dirty="0"/>
              <a:t> Pipe</a:t>
            </a:r>
          </a:p>
          <a:p>
            <a:pPr algn="l">
              <a:spcBef>
                <a:spcPct val="50000"/>
              </a:spcBef>
              <a:buFontTx/>
              <a:buChar char="•"/>
            </a:pPr>
            <a:r>
              <a:rPr lang="en-US" sz="1800" dirty="0"/>
              <a:t> P</a:t>
            </a:r>
            <a:r>
              <a:rPr lang="en-US" sz="1800" baseline="-25000" dirty="0"/>
              <a:t>R</a:t>
            </a:r>
            <a:r>
              <a:rPr lang="en-US" sz="1800" dirty="0"/>
              <a:t> = 2 to 7</a:t>
            </a:r>
          </a:p>
          <a:p>
            <a:pPr algn="l">
              <a:spcBef>
                <a:spcPct val="50000"/>
              </a:spcBef>
              <a:buFontTx/>
              <a:buChar char="•"/>
            </a:pPr>
            <a:r>
              <a:rPr lang="en-US" sz="1800" dirty="0"/>
              <a:t> </a:t>
            </a:r>
            <a:r>
              <a:rPr lang="el-GR" sz="1800" dirty="0" smtClean="0"/>
              <a:t>α</a:t>
            </a:r>
            <a:r>
              <a:rPr lang="en-US" sz="1800" dirty="0" smtClean="0"/>
              <a:t> = </a:t>
            </a:r>
            <a:r>
              <a:rPr lang="en-US" sz="1800" dirty="0"/>
              <a:t>0.45 to 0.05 </a:t>
            </a:r>
          </a:p>
          <a:p>
            <a:pPr algn="l">
              <a:spcBef>
                <a:spcPct val="50000"/>
              </a:spcBef>
              <a:buFontTx/>
              <a:buChar char="•"/>
            </a:pPr>
            <a:r>
              <a:rPr lang="en-US" sz="1800" dirty="0"/>
              <a:t> </a:t>
            </a:r>
            <a:r>
              <a:rPr lang="en-US" sz="1800" dirty="0" err="1" smtClean="0"/>
              <a:t>L</a:t>
            </a:r>
            <a:r>
              <a:rPr lang="en-US" sz="1800" baseline="-25000" dirty="0" err="1" smtClean="0"/>
              <a:t>l</a:t>
            </a:r>
            <a:r>
              <a:rPr lang="en-US" sz="1800" dirty="0" smtClean="0"/>
              <a:t> </a:t>
            </a:r>
            <a:r>
              <a:rPr lang="en-US" sz="1800" dirty="0"/>
              <a:t>= 20 </a:t>
            </a:r>
            <a:r>
              <a:rPr lang="en-US" sz="1800" dirty="0" err="1"/>
              <a:t>ft</a:t>
            </a:r>
            <a:r>
              <a:rPr lang="en-US" sz="1800" dirty="0"/>
              <a:t>, D = 1.025 in</a:t>
            </a:r>
            <a:endParaRPr lang="el-GR" sz="1800" dirty="0"/>
          </a:p>
        </p:txBody>
      </p:sp>
    </p:spTree>
    <p:extLst>
      <p:ext uri="{BB962C8B-B14F-4D97-AF65-F5344CB8AC3E}">
        <p14:creationId xmlns:p14="http://schemas.microsoft.com/office/powerpoint/2010/main" val="30981772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DAB36A08-44D9-4588-98F8-AA2DD4DCD525}" type="slidenum">
              <a:rPr lang="en-US" smtClean="0"/>
              <a:t>17</a:t>
            </a:fld>
            <a:endParaRPr lang="en-US"/>
          </a:p>
        </p:txBody>
      </p:sp>
      <p:sp>
        <p:nvSpPr>
          <p:cNvPr id="4" name="Rectangle 1026"/>
          <p:cNvSpPr txBox="1">
            <a:spLocks noChangeArrowheads="1"/>
          </p:cNvSpPr>
          <p:nvPr/>
        </p:nvSpPr>
        <p:spPr>
          <a:xfrm>
            <a:off x="1562100" y="215900"/>
            <a:ext cx="6108700" cy="5334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a:lstStyle>
          <a:p>
            <a:r>
              <a:rPr lang="en-US" sz="2400" b="1" kern="0" dirty="0" smtClean="0"/>
              <a:t>Review of Example 26</a:t>
            </a:r>
          </a:p>
        </p:txBody>
      </p:sp>
      <p:pic>
        <p:nvPicPr>
          <p:cNvPr id="5" name="Object 1"/>
          <p:cNvPicPr>
            <a:picLocks noChangeArrowheads="1"/>
          </p:cNvPicPr>
          <p:nvPr/>
        </p:nvPicPr>
        <p:blipFill>
          <a:blip r:embed="rId2"/>
          <a:srcRect l="-3288" t="-2950" b="-334"/>
          <a:stretch>
            <a:fillRect/>
          </a:stretch>
        </p:blipFill>
        <p:spPr bwMode="auto">
          <a:xfrm>
            <a:off x="1279506" y="917142"/>
            <a:ext cx="5943600" cy="2630488"/>
          </a:xfrm>
          <a:prstGeom prst="rect">
            <a:avLst/>
          </a:prstGeom>
          <a:noFill/>
          <a:ln w="9525">
            <a:noFill/>
            <a:miter lim="800000"/>
            <a:headEnd/>
            <a:tailEnd/>
          </a:ln>
        </p:spPr>
      </p:pic>
      <p:grpSp>
        <p:nvGrpSpPr>
          <p:cNvPr id="6" name="Group 15"/>
          <p:cNvGrpSpPr>
            <a:grpSpLocks/>
          </p:cNvGrpSpPr>
          <p:nvPr/>
        </p:nvGrpSpPr>
        <p:grpSpPr bwMode="auto">
          <a:xfrm>
            <a:off x="2980055" y="2322195"/>
            <a:ext cx="1804988" cy="1504950"/>
            <a:chOff x="4824" y="4106"/>
            <a:chExt cx="2844" cy="2369"/>
          </a:xfrm>
        </p:grpSpPr>
        <p:sp>
          <p:nvSpPr>
            <p:cNvPr id="7" name="Rectangle 16"/>
            <p:cNvSpPr>
              <a:spLocks noChangeArrowheads="1"/>
            </p:cNvSpPr>
            <p:nvPr/>
          </p:nvSpPr>
          <p:spPr bwMode="auto">
            <a:xfrm>
              <a:off x="5874" y="5190"/>
              <a:ext cx="571" cy="355"/>
            </a:xfrm>
            <a:prstGeom prst="rect">
              <a:avLst/>
            </a:prstGeom>
            <a:solidFill>
              <a:srgbClr val="FFFFFF"/>
            </a:solidFill>
            <a:ln w="9525">
              <a:solidFill>
                <a:srgbClr val="000000"/>
              </a:solidFill>
              <a:prstDash val="sysDot"/>
              <a:miter lim="800000"/>
              <a:headEnd/>
              <a:tailEnd/>
            </a:ln>
          </p:spPr>
          <p:txBody>
            <a:bodyPr/>
            <a:lstStyle/>
            <a:p>
              <a:endParaRPr lang="en-US"/>
            </a:p>
          </p:txBody>
        </p:sp>
        <p:sp>
          <p:nvSpPr>
            <p:cNvPr id="8" name="Text Box 2"/>
            <p:cNvSpPr txBox="1">
              <a:spLocks noChangeArrowheads="1"/>
            </p:cNvSpPr>
            <p:nvPr/>
          </p:nvSpPr>
          <p:spPr bwMode="auto">
            <a:xfrm>
              <a:off x="4824" y="5620"/>
              <a:ext cx="2163" cy="855"/>
            </a:xfrm>
            <a:prstGeom prst="rect">
              <a:avLst/>
            </a:prstGeom>
            <a:solidFill>
              <a:srgbClr val="FFFFFF"/>
            </a:solidFill>
            <a:ln w="9525">
              <a:noFill/>
              <a:miter lim="800000"/>
              <a:headEnd/>
              <a:tailEnd/>
            </a:ln>
          </p:spPr>
          <p:txBody>
            <a:bodyPr/>
            <a:lstStyle/>
            <a:p>
              <a:r>
                <a:rPr lang="en-US" sz="1200" b="0">
                  <a:latin typeface="Times New Roman" pitchFamily="18" charset="0"/>
                </a:rPr>
                <a:t>Imaginary Control Volume of Air</a:t>
              </a:r>
              <a:endParaRPr lang="en-US"/>
            </a:p>
          </p:txBody>
        </p:sp>
        <p:cxnSp>
          <p:nvCxnSpPr>
            <p:cNvPr id="9" name="AutoShape 18"/>
            <p:cNvCxnSpPr>
              <a:cxnSpLocks noChangeShapeType="1"/>
            </p:cNvCxnSpPr>
            <p:nvPr/>
          </p:nvCxnSpPr>
          <p:spPr bwMode="auto">
            <a:xfrm>
              <a:off x="6779" y="5077"/>
              <a:ext cx="486" cy="1"/>
            </a:xfrm>
            <a:prstGeom prst="straightConnector1">
              <a:avLst/>
            </a:prstGeom>
            <a:noFill/>
            <a:ln w="9525">
              <a:solidFill>
                <a:srgbClr val="000000"/>
              </a:solidFill>
              <a:round/>
              <a:headEnd type="triangle" w="med" len="med"/>
              <a:tailEnd type="triangle" w="med" len="med"/>
            </a:ln>
          </p:spPr>
        </p:cxnSp>
        <p:cxnSp>
          <p:nvCxnSpPr>
            <p:cNvPr id="10" name="AutoShape 19"/>
            <p:cNvCxnSpPr>
              <a:cxnSpLocks noChangeShapeType="1"/>
            </p:cNvCxnSpPr>
            <p:nvPr/>
          </p:nvCxnSpPr>
          <p:spPr bwMode="auto">
            <a:xfrm>
              <a:off x="5797" y="5077"/>
              <a:ext cx="648" cy="0"/>
            </a:xfrm>
            <a:prstGeom prst="straightConnector1">
              <a:avLst/>
            </a:prstGeom>
            <a:noFill/>
            <a:ln w="9525">
              <a:solidFill>
                <a:srgbClr val="000000"/>
              </a:solidFill>
              <a:round/>
              <a:headEnd type="triangle" w="med" len="med"/>
              <a:tailEnd type="triangle" w="med" len="med"/>
            </a:ln>
          </p:spPr>
        </p:cxnSp>
        <p:cxnSp>
          <p:nvCxnSpPr>
            <p:cNvPr id="11" name="AutoShape 20"/>
            <p:cNvCxnSpPr>
              <a:cxnSpLocks noChangeShapeType="1"/>
            </p:cNvCxnSpPr>
            <p:nvPr/>
          </p:nvCxnSpPr>
          <p:spPr bwMode="auto">
            <a:xfrm>
              <a:off x="6779" y="4526"/>
              <a:ext cx="318" cy="439"/>
            </a:xfrm>
            <a:prstGeom prst="straightConnector1">
              <a:avLst/>
            </a:prstGeom>
            <a:noFill/>
            <a:ln w="9525">
              <a:solidFill>
                <a:srgbClr val="000000"/>
              </a:solidFill>
              <a:round/>
              <a:headEnd/>
              <a:tailEnd type="triangle" w="med" len="med"/>
            </a:ln>
          </p:spPr>
        </p:cxnSp>
        <p:cxnSp>
          <p:nvCxnSpPr>
            <p:cNvPr id="12" name="AutoShape 21"/>
            <p:cNvCxnSpPr>
              <a:cxnSpLocks noChangeShapeType="1"/>
            </p:cNvCxnSpPr>
            <p:nvPr/>
          </p:nvCxnSpPr>
          <p:spPr bwMode="auto">
            <a:xfrm flipH="1">
              <a:off x="6022" y="4526"/>
              <a:ext cx="423" cy="439"/>
            </a:xfrm>
            <a:prstGeom prst="straightConnector1">
              <a:avLst/>
            </a:prstGeom>
            <a:noFill/>
            <a:ln w="9525">
              <a:solidFill>
                <a:srgbClr val="000000"/>
              </a:solidFill>
              <a:round/>
              <a:headEnd/>
              <a:tailEnd type="triangle" w="med" len="med"/>
            </a:ln>
          </p:spPr>
        </p:cxnSp>
        <p:sp>
          <p:nvSpPr>
            <p:cNvPr id="13" name="Text Box 2"/>
            <p:cNvSpPr txBox="1">
              <a:spLocks noChangeArrowheads="1"/>
            </p:cNvSpPr>
            <p:nvPr/>
          </p:nvSpPr>
          <p:spPr bwMode="auto">
            <a:xfrm>
              <a:off x="5557" y="4106"/>
              <a:ext cx="2111" cy="432"/>
            </a:xfrm>
            <a:prstGeom prst="rect">
              <a:avLst/>
            </a:prstGeom>
            <a:solidFill>
              <a:srgbClr val="FFFFFF"/>
            </a:solidFill>
            <a:ln w="9525">
              <a:noFill/>
              <a:miter lim="800000"/>
              <a:headEnd/>
              <a:tailEnd/>
            </a:ln>
          </p:spPr>
          <p:txBody>
            <a:bodyPr>
              <a:spAutoFit/>
            </a:bodyPr>
            <a:lstStyle/>
            <a:p>
              <a:r>
                <a:rPr lang="en-US" sz="1200" b="0">
                  <a:latin typeface="Times New Roman" pitchFamily="18" charset="0"/>
                </a:rPr>
                <a:t>Variable Volumes</a:t>
              </a:r>
              <a:endParaRPr lang="en-US"/>
            </a:p>
          </p:txBody>
        </p:sp>
      </p:grpSp>
      <p:pic>
        <p:nvPicPr>
          <p:cNvPr id="14" name="Picture 2"/>
          <p:cNvPicPr>
            <a:picLocks noChangeAspect="1" noChangeArrowheads="1"/>
          </p:cNvPicPr>
          <p:nvPr/>
        </p:nvPicPr>
        <p:blipFill>
          <a:blip r:embed="rId3"/>
          <a:srcRect/>
          <a:stretch>
            <a:fillRect/>
          </a:stretch>
        </p:blipFill>
        <p:spPr bwMode="auto">
          <a:xfrm>
            <a:off x="4913070" y="3555568"/>
            <a:ext cx="3602279" cy="2617548"/>
          </a:xfrm>
          <a:prstGeom prst="rect">
            <a:avLst/>
          </a:prstGeom>
          <a:noFill/>
          <a:ln w="9525">
            <a:noFill/>
            <a:miter lim="800000"/>
            <a:headEnd/>
            <a:tailEnd/>
          </a:ln>
          <a:effectLst/>
        </p:spPr>
      </p:pic>
      <p:sp>
        <p:nvSpPr>
          <p:cNvPr id="15" name="TextBox 14"/>
          <p:cNvSpPr txBox="1"/>
          <p:nvPr/>
        </p:nvSpPr>
        <p:spPr>
          <a:xfrm>
            <a:off x="830580" y="4084320"/>
            <a:ext cx="3522256" cy="954107"/>
          </a:xfrm>
          <a:prstGeom prst="rect">
            <a:avLst/>
          </a:prstGeom>
          <a:noFill/>
          <a:ln w="25400">
            <a:solidFill>
              <a:schemeClr val="accent1"/>
            </a:solidFill>
          </a:ln>
        </p:spPr>
        <p:txBody>
          <a:bodyPr wrap="square" rtlCol="0">
            <a:spAutoFit/>
          </a:bodyPr>
          <a:lstStyle/>
          <a:p>
            <a:pPr marL="285750" indent="-285750" algn="l">
              <a:buFont typeface="Arial" panose="020B0604020202020204" pitchFamily="34" charset="0"/>
              <a:buChar char="•"/>
            </a:pPr>
            <a:r>
              <a:rPr lang="en-US" sz="1400" b="0" dirty="0" smtClean="0"/>
              <a:t>GFSSP predicts higher pressure than experiments</a:t>
            </a:r>
          </a:p>
          <a:p>
            <a:pPr marL="285750" indent="-285750" algn="l">
              <a:buFont typeface="Arial" panose="020B0604020202020204" pitchFamily="34" charset="0"/>
              <a:buChar char="•"/>
            </a:pPr>
            <a:r>
              <a:rPr lang="en-US" sz="1400" b="0" dirty="0" smtClean="0"/>
              <a:t>This discrepancy is attributed to rigid pipe assumption</a:t>
            </a:r>
            <a:endParaRPr lang="en-US" sz="1400" b="0" dirty="0"/>
          </a:p>
        </p:txBody>
      </p:sp>
    </p:spTree>
    <p:extLst>
      <p:ext uri="{BB962C8B-B14F-4D97-AF65-F5344CB8AC3E}">
        <p14:creationId xmlns:p14="http://schemas.microsoft.com/office/powerpoint/2010/main" val="22240459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3124200" y="6485730"/>
            <a:ext cx="2895600" cy="457200"/>
          </a:xfrm>
        </p:spPr>
        <p:txBody>
          <a:bodyPr/>
          <a:lstStyle/>
          <a:p>
            <a:r>
              <a:rPr lang="en-US" smtClean="0"/>
              <a:t>GFSSP 7.01 -- Future Developments</a:t>
            </a:r>
            <a:endParaRPr lang="en-US" dirty="0"/>
          </a:p>
        </p:txBody>
      </p:sp>
      <p:sp>
        <p:nvSpPr>
          <p:cNvPr id="3" name="Slide Number Placeholder 2"/>
          <p:cNvSpPr>
            <a:spLocks noGrp="1"/>
          </p:cNvSpPr>
          <p:nvPr>
            <p:ph type="sldNum" sz="quarter" idx="12"/>
          </p:nvPr>
        </p:nvSpPr>
        <p:spPr/>
        <p:txBody>
          <a:bodyPr/>
          <a:lstStyle/>
          <a:p>
            <a:fld id="{DAB36A08-44D9-4588-98F8-AA2DD4DCD525}" type="slidenum">
              <a:rPr lang="en-US" smtClean="0"/>
              <a:t>18</a:t>
            </a:fld>
            <a:endParaRPr lang="en-US"/>
          </a:p>
        </p:txBody>
      </p:sp>
      <p:sp>
        <p:nvSpPr>
          <p:cNvPr id="4" name="Rectangle 2"/>
          <p:cNvSpPr txBox="1">
            <a:spLocks noChangeArrowheads="1"/>
          </p:cNvSpPr>
          <p:nvPr/>
        </p:nvSpPr>
        <p:spPr bwMode="auto">
          <a:xfrm>
            <a:off x="960120" y="209550"/>
            <a:ext cx="7818120" cy="504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a:lstStyle>
          <a:p>
            <a:r>
              <a:rPr lang="en-US" sz="2000" b="1" kern="0" dirty="0" smtClean="0">
                <a:latin typeface="+mn-lt"/>
              </a:rPr>
              <a:t>MODELING APPROACH FOR STRUCTURAL DEFORMATION</a:t>
            </a:r>
          </a:p>
        </p:txBody>
      </p:sp>
      <p:sp>
        <p:nvSpPr>
          <p:cNvPr id="5" name="Rectangle 3"/>
          <p:cNvSpPr txBox="1">
            <a:spLocks noChangeArrowheads="1"/>
          </p:cNvSpPr>
          <p:nvPr/>
        </p:nvSpPr>
        <p:spPr bwMode="auto">
          <a:xfrm>
            <a:off x="352425" y="1076325"/>
            <a:ext cx="8791575" cy="5438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None/>
            </a:pPr>
            <a:r>
              <a:rPr lang="en-US" sz="1800" b="1" kern="0" dirty="0" smtClean="0"/>
              <a:t>      STATIC DEFORMATION APPROCH </a:t>
            </a:r>
          </a:p>
          <a:p>
            <a:r>
              <a:rPr lang="en-US" sz="1800" b="0" kern="0" dirty="0" smtClean="0"/>
              <a:t>The pipe is considered as a thin pressure vessel. The stresses are: </a:t>
            </a:r>
          </a:p>
          <a:p>
            <a:pPr>
              <a:buFontTx/>
              <a:buNone/>
            </a:pPr>
            <a:endParaRPr lang="en-US" sz="1800" b="0" kern="0" dirty="0" smtClean="0"/>
          </a:p>
        </p:txBody>
      </p:sp>
      <p:pic>
        <p:nvPicPr>
          <p:cNvPr id="6" name="Picture 4" descr="pressurevessel"/>
          <p:cNvPicPr>
            <a:picLocks noChangeAspect="1" noChangeArrowheads="1"/>
          </p:cNvPicPr>
          <p:nvPr/>
        </p:nvPicPr>
        <p:blipFill>
          <a:blip r:embed="rId3"/>
          <a:srcRect/>
          <a:stretch>
            <a:fillRect/>
          </a:stretch>
        </p:blipFill>
        <p:spPr bwMode="auto">
          <a:xfrm>
            <a:off x="790575" y="1857375"/>
            <a:ext cx="3143250" cy="3314700"/>
          </a:xfrm>
          <a:prstGeom prst="rect">
            <a:avLst/>
          </a:prstGeom>
          <a:noFill/>
          <a:ln w="9525">
            <a:noFill/>
            <a:miter lim="800000"/>
            <a:headEnd/>
            <a:tailEnd/>
          </a:ln>
        </p:spPr>
      </p:pic>
      <p:sp>
        <p:nvSpPr>
          <p:cNvPr id="7"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graphicFrame>
        <p:nvGraphicFramePr>
          <p:cNvPr id="8" name="Object 6"/>
          <p:cNvGraphicFramePr>
            <a:graphicFrameLocks noChangeAspect="1"/>
          </p:cNvGraphicFramePr>
          <p:nvPr/>
        </p:nvGraphicFramePr>
        <p:xfrm>
          <a:off x="4019550" y="1714500"/>
          <a:ext cx="1352550" cy="1046163"/>
        </p:xfrm>
        <a:graphic>
          <a:graphicData uri="http://schemas.openxmlformats.org/presentationml/2006/ole">
            <mc:AlternateContent xmlns:mc="http://schemas.openxmlformats.org/markup-compatibility/2006">
              <mc:Choice xmlns:v="urn:schemas-microsoft-com:vml" Requires="v">
                <p:oleObj spid="_x0000_s7230" name="Equation" r:id="rId4" imgW="507780" imgH="393529" progId="Equation.3">
                  <p:embed/>
                </p:oleObj>
              </mc:Choice>
              <mc:Fallback>
                <p:oleObj name="Equation" r:id="rId4" imgW="507780" imgH="393529"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19550" y="1714500"/>
                        <a:ext cx="1352550" cy="1046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graphicFrame>
        <p:nvGraphicFramePr>
          <p:cNvPr id="10" name="Object 8"/>
          <p:cNvGraphicFramePr>
            <a:graphicFrameLocks noChangeAspect="1"/>
          </p:cNvGraphicFramePr>
          <p:nvPr/>
        </p:nvGraphicFramePr>
        <p:xfrm>
          <a:off x="5667375" y="1752600"/>
          <a:ext cx="1219200" cy="909638"/>
        </p:xfrm>
        <a:graphic>
          <a:graphicData uri="http://schemas.openxmlformats.org/presentationml/2006/ole">
            <mc:AlternateContent xmlns:mc="http://schemas.openxmlformats.org/markup-compatibility/2006">
              <mc:Choice xmlns:v="urn:schemas-microsoft-com:vml" Requires="v">
                <p:oleObj spid="_x0000_s7231" name="Equation" r:id="rId6" imgW="520474" imgH="393529" progId="Equation.3">
                  <p:embed/>
                </p:oleObj>
              </mc:Choice>
              <mc:Fallback>
                <p:oleObj name="Equation" r:id="rId6" imgW="520474" imgH="393529"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67375" y="1752600"/>
                        <a:ext cx="1219200" cy="9096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Rectangle 12"/>
          <p:cNvSpPr>
            <a:spLocks noChangeArrowheads="1"/>
          </p:cNvSpPr>
          <p:nvPr/>
        </p:nvSpPr>
        <p:spPr bwMode="auto">
          <a:xfrm>
            <a:off x="0" y="3309938"/>
            <a:ext cx="9144000" cy="0"/>
          </a:xfrm>
          <a:prstGeom prst="rect">
            <a:avLst/>
          </a:prstGeom>
          <a:noFill/>
          <a:ln w="9525">
            <a:noFill/>
            <a:miter lim="800000"/>
            <a:headEnd/>
            <a:tailEnd/>
          </a:ln>
        </p:spPr>
        <p:txBody>
          <a:bodyPr wrap="none" anchor="ctr">
            <a:spAutoFit/>
          </a:bodyPr>
          <a:lstStyle/>
          <a:p>
            <a:endParaRPr lang="en-US"/>
          </a:p>
        </p:txBody>
      </p:sp>
      <p:graphicFrame>
        <p:nvGraphicFramePr>
          <p:cNvPr id="12" name="Object 11"/>
          <p:cNvGraphicFramePr>
            <a:graphicFrameLocks noChangeAspect="1"/>
          </p:cNvGraphicFramePr>
          <p:nvPr/>
        </p:nvGraphicFramePr>
        <p:xfrm>
          <a:off x="7381875" y="1881188"/>
          <a:ext cx="1182688" cy="485775"/>
        </p:xfrm>
        <a:graphic>
          <a:graphicData uri="http://schemas.openxmlformats.org/presentationml/2006/ole">
            <mc:AlternateContent xmlns:mc="http://schemas.openxmlformats.org/markup-compatibility/2006">
              <mc:Choice xmlns:v="urn:schemas-microsoft-com:vml" Requires="v">
                <p:oleObj spid="_x0000_s7232" name="Equation" r:id="rId8" imgW="532937" imgH="215713" progId="Equation.3">
                  <p:embed/>
                </p:oleObj>
              </mc:Choice>
              <mc:Fallback>
                <p:oleObj name="Equation" r:id="rId8" imgW="532937" imgH="215713"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81875" y="1881188"/>
                        <a:ext cx="1182688" cy="485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14"/>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en-US"/>
          </a:p>
        </p:txBody>
      </p:sp>
      <p:graphicFrame>
        <p:nvGraphicFramePr>
          <p:cNvPr id="14" name="Object 13"/>
          <p:cNvGraphicFramePr>
            <a:graphicFrameLocks noChangeAspect="1"/>
          </p:cNvGraphicFramePr>
          <p:nvPr>
            <p:extLst>
              <p:ext uri="{D42A27DB-BD31-4B8C-83A1-F6EECF244321}">
                <p14:modId xmlns:p14="http://schemas.microsoft.com/office/powerpoint/2010/main" val="3038701408"/>
              </p:ext>
            </p:extLst>
          </p:nvPr>
        </p:nvGraphicFramePr>
        <p:xfrm>
          <a:off x="4210050" y="3178176"/>
          <a:ext cx="3171825" cy="758825"/>
        </p:xfrm>
        <a:graphic>
          <a:graphicData uri="http://schemas.openxmlformats.org/presentationml/2006/ole">
            <mc:AlternateContent xmlns:mc="http://schemas.openxmlformats.org/markup-compatibility/2006">
              <mc:Choice xmlns:v="urn:schemas-microsoft-com:vml" Requires="v">
                <p:oleObj spid="_x0000_s7233" name="Equation" r:id="rId10" imgW="1625600" imgH="393700" progId="Equation.3">
                  <p:embed/>
                </p:oleObj>
              </mc:Choice>
              <mc:Fallback>
                <p:oleObj name="Equation" r:id="rId10" imgW="1625600" imgH="3937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10050" y="3178176"/>
                        <a:ext cx="3171825" cy="758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 Box 15"/>
          <p:cNvSpPr txBox="1">
            <a:spLocks noChangeArrowheads="1"/>
          </p:cNvSpPr>
          <p:nvPr/>
        </p:nvSpPr>
        <p:spPr bwMode="auto">
          <a:xfrm>
            <a:off x="4029075" y="2743200"/>
            <a:ext cx="4362450" cy="336550"/>
          </a:xfrm>
          <a:prstGeom prst="rect">
            <a:avLst/>
          </a:prstGeom>
          <a:noFill/>
          <a:ln w="9525">
            <a:noFill/>
            <a:miter lim="800000"/>
            <a:headEnd/>
            <a:tailEnd/>
          </a:ln>
        </p:spPr>
        <p:txBody>
          <a:bodyPr>
            <a:spAutoFit/>
          </a:bodyPr>
          <a:lstStyle/>
          <a:p>
            <a:pPr>
              <a:spcBef>
                <a:spcPct val="50000"/>
              </a:spcBef>
            </a:pPr>
            <a:r>
              <a:rPr lang="en-US" sz="1600"/>
              <a:t>Strain in the circumferential direction:</a:t>
            </a:r>
          </a:p>
        </p:txBody>
      </p:sp>
      <p:sp>
        <p:nvSpPr>
          <p:cNvPr id="16" name="Rectangle 17"/>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en-US"/>
          </a:p>
        </p:txBody>
      </p:sp>
      <p:graphicFrame>
        <p:nvGraphicFramePr>
          <p:cNvPr id="17" name="Object 16"/>
          <p:cNvGraphicFramePr>
            <a:graphicFrameLocks noChangeAspect="1"/>
          </p:cNvGraphicFramePr>
          <p:nvPr>
            <p:extLst>
              <p:ext uri="{D42A27DB-BD31-4B8C-83A1-F6EECF244321}">
                <p14:modId xmlns:p14="http://schemas.microsoft.com/office/powerpoint/2010/main" val="1527281369"/>
              </p:ext>
            </p:extLst>
          </p:nvPr>
        </p:nvGraphicFramePr>
        <p:xfrm>
          <a:off x="5864167" y="4322763"/>
          <a:ext cx="2854325" cy="744537"/>
        </p:xfrm>
        <a:graphic>
          <a:graphicData uri="http://schemas.openxmlformats.org/presentationml/2006/ole">
            <mc:AlternateContent xmlns:mc="http://schemas.openxmlformats.org/markup-compatibility/2006">
              <mc:Choice xmlns:v="urn:schemas-microsoft-com:vml" Requires="v">
                <p:oleObj spid="_x0000_s7234" name="Equation" r:id="rId12" imgW="1498320" imgH="393480" progId="Equation.3">
                  <p:embed/>
                </p:oleObj>
              </mc:Choice>
              <mc:Fallback>
                <p:oleObj name="Equation" r:id="rId12" imgW="1498320" imgH="393480" progId="Equation.3">
                  <p:embed/>
                  <p:pic>
                    <p:nvPicPr>
                      <p:cNvPr id="0" name=""/>
                      <p:cNvPicPr>
                        <a:picLocks noChangeAspect="1" noChangeArrowheads="1"/>
                      </p:cNvPicPr>
                      <p:nvPr/>
                    </p:nvPicPr>
                    <p:blipFill>
                      <a:blip r:embed="rId13"/>
                      <a:srcRect/>
                      <a:stretch>
                        <a:fillRect/>
                      </a:stretch>
                    </p:blipFill>
                    <p:spPr bwMode="auto">
                      <a:xfrm>
                        <a:off x="5864167" y="4322763"/>
                        <a:ext cx="2854325" cy="7445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Text Box 19"/>
          <p:cNvSpPr txBox="1">
            <a:spLocks noChangeArrowheads="1"/>
          </p:cNvSpPr>
          <p:nvPr/>
        </p:nvSpPr>
        <p:spPr bwMode="auto">
          <a:xfrm>
            <a:off x="4029075" y="4012407"/>
            <a:ext cx="2627677" cy="336550"/>
          </a:xfrm>
          <a:prstGeom prst="rect">
            <a:avLst/>
          </a:prstGeom>
          <a:noFill/>
          <a:ln w="9525">
            <a:noFill/>
            <a:miter lim="800000"/>
            <a:headEnd/>
            <a:tailEnd/>
          </a:ln>
        </p:spPr>
        <p:txBody>
          <a:bodyPr wrap="square">
            <a:spAutoFit/>
          </a:bodyPr>
          <a:lstStyle/>
          <a:p>
            <a:pPr>
              <a:spcBef>
                <a:spcPct val="50000"/>
              </a:spcBef>
            </a:pPr>
            <a:r>
              <a:rPr lang="en-US" sz="1600" dirty="0"/>
              <a:t>The radial deformation: </a:t>
            </a:r>
          </a:p>
        </p:txBody>
      </p:sp>
      <p:sp>
        <p:nvSpPr>
          <p:cNvPr id="19" name="Rectangle 21"/>
          <p:cNvSpPr>
            <a:spLocks noChangeArrowheads="1"/>
          </p:cNvSpPr>
          <p:nvPr/>
        </p:nvSpPr>
        <p:spPr bwMode="auto">
          <a:xfrm>
            <a:off x="0" y="3100388"/>
            <a:ext cx="9144000" cy="0"/>
          </a:xfrm>
          <a:prstGeom prst="rect">
            <a:avLst/>
          </a:prstGeom>
          <a:noFill/>
          <a:ln w="9525">
            <a:noFill/>
            <a:miter lim="800000"/>
            <a:headEnd/>
            <a:tailEnd/>
          </a:ln>
        </p:spPr>
        <p:txBody>
          <a:bodyPr wrap="none" anchor="ctr">
            <a:spAutoFit/>
          </a:bodyPr>
          <a:lstStyle/>
          <a:p>
            <a:endParaRPr lang="en-US"/>
          </a:p>
        </p:txBody>
      </p:sp>
      <p:sp>
        <p:nvSpPr>
          <p:cNvPr id="20" name="Text Box 33"/>
          <p:cNvSpPr txBox="1">
            <a:spLocks noChangeArrowheads="1"/>
          </p:cNvSpPr>
          <p:nvPr/>
        </p:nvSpPr>
        <p:spPr bwMode="auto">
          <a:xfrm>
            <a:off x="1428750" y="5848350"/>
            <a:ext cx="5448300" cy="457200"/>
          </a:xfrm>
          <a:prstGeom prst="rect">
            <a:avLst/>
          </a:prstGeom>
          <a:noFill/>
          <a:ln w="9525">
            <a:noFill/>
            <a:miter lim="800000"/>
            <a:headEnd/>
            <a:tailEnd/>
          </a:ln>
          <a:effectLst/>
        </p:spPr>
        <p:txBody>
          <a:bodyPr>
            <a:spAutoFit/>
          </a:bodyPr>
          <a:lstStyle/>
          <a:p>
            <a:pPr>
              <a:spcBef>
                <a:spcPct val="50000"/>
              </a:spcBef>
            </a:pPr>
            <a:endParaRPr lang="en-US"/>
          </a:p>
        </p:txBody>
      </p:sp>
      <p:sp>
        <p:nvSpPr>
          <p:cNvPr id="23" name="Rectangle 106"/>
          <p:cNvSpPr>
            <a:spLocks noChangeArrowheads="1"/>
          </p:cNvSpPr>
          <p:nvPr/>
        </p:nvSpPr>
        <p:spPr bwMode="auto">
          <a:xfrm>
            <a:off x="3105412" y="537051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4" name="Object 23"/>
          <p:cNvGraphicFramePr>
            <a:graphicFrameLocks noChangeAspect="1"/>
          </p:cNvGraphicFramePr>
          <p:nvPr>
            <p:extLst>
              <p:ext uri="{D42A27DB-BD31-4B8C-83A1-F6EECF244321}">
                <p14:modId xmlns:p14="http://schemas.microsoft.com/office/powerpoint/2010/main" val="459796657"/>
              </p:ext>
            </p:extLst>
          </p:nvPr>
        </p:nvGraphicFramePr>
        <p:xfrm>
          <a:off x="3870383" y="5198669"/>
          <a:ext cx="3016192" cy="955625"/>
        </p:xfrm>
        <a:graphic>
          <a:graphicData uri="http://schemas.openxmlformats.org/presentationml/2006/ole">
            <mc:AlternateContent xmlns:mc="http://schemas.openxmlformats.org/markup-compatibility/2006">
              <mc:Choice xmlns:v="urn:schemas-microsoft-com:vml" Requires="v">
                <p:oleObj spid="_x0000_s7235" name="Equation" r:id="rId14" imgW="1917700" imgH="609600" progId="Equation.3">
                  <p:embed/>
                </p:oleObj>
              </mc:Choice>
              <mc:Fallback>
                <p:oleObj name="Equation" r:id="rId14" imgW="1917700" imgH="60960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70383" y="5198669"/>
                        <a:ext cx="3016192" cy="955625"/>
                      </a:xfrm>
                      <a:prstGeom prst="rect">
                        <a:avLst/>
                      </a:prstGeom>
                      <a:noFill/>
                    </p:spPr>
                  </p:pic>
                </p:oleObj>
              </mc:Fallback>
            </mc:AlternateContent>
          </a:graphicData>
        </a:graphic>
      </p:graphicFrame>
    </p:spTree>
    <p:extLst>
      <p:ext uri="{BB962C8B-B14F-4D97-AF65-F5344CB8AC3E}">
        <p14:creationId xmlns:p14="http://schemas.microsoft.com/office/powerpoint/2010/main" val="11465247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DAB36A08-44D9-4588-98F8-AA2DD4DCD525}" type="slidenum">
              <a:rPr lang="en-US" smtClean="0"/>
              <a:t>19</a:t>
            </a:fld>
            <a:endParaRPr lang="en-US"/>
          </a:p>
        </p:txBody>
      </p:sp>
      <p:sp>
        <p:nvSpPr>
          <p:cNvPr id="4" name="Title 1"/>
          <p:cNvSpPr txBox="1">
            <a:spLocks/>
          </p:cNvSpPr>
          <p:nvPr/>
        </p:nvSpPr>
        <p:spPr>
          <a:xfrm>
            <a:off x="887136" y="156595"/>
            <a:ext cx="7325686" cy="57324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a:lstStyle>
          <a:p>
            <a:r>
              <a:rPr lang="en-US" sz="2800" b="1" kern="0" smtClean="0"/>
              <a:t>Implementation into GFSSP</a:t>
            </a:r>
            <a:endParaRPr lang="en-US" sz="2800" b="1" kern="0" dirty="0"/>
          </a:p>
        </p:txBody>
      </p:sp>
      <p:sp>
        <p:nvSpPr>
          <p:cNvPr id="5" name="Content Placeholder 2"/>
          <p:cNvSpPr txBox="1">
            <a:spLocks/>
          </p:cNvSpPr>
          <p:nvPr/>
        </p:nvSpPr>
        <p:spPr>
          <a:xfrm>
            <a:off x="536895" y="1140902"/>
            <a:ext cx="8170877" cy="4955097"/>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FontTx/>
              <a:buNone/>
            </a:pPr>
            <a:endParaRPr lang="en-US" sz="2000" b="1" kern="0" dirty="0" smtClean="0"/>
          </a:p>
          <a:p>
            <a:r>
              <a:rPr lang="en-US" sz="2000" kern="0" dirty="0" smtClean="0"/>
              <a:t>Structural deformation was implemented by an implicit scheme</a:t>
            </a:r>
          </a:p>
          <a:p>
            <a:pPr marL="0" indent="0">
              <a:buNone/>
            </a:pPr>
            <a:endParaRPr lang="en-US" sz="2000" kern="0" dirty="0"/>
          </a:p>
          <a:p>
            <a:pPr marL="0" indent="0">
              <a:buFontTx/>
              <a:buNone/>
            </a:pPr>
            <a:r>
              <a:rPr lang="en-US" sz="2000" b="1" kern="0" dirty="0" smtClean="0"/>
              <a:t>ALGRORITHM STEPS:</a:t>
            </a:r>
          </a:p>
          <a:p>
            <a:pPr marL="0" indent="0">
              <a:buFontTx/>
              <a:buNone/>
            </a:pPr>
            <a:endParaRPr lang="en-US" sz="2000" b="1" kern="0" dirty="0" smtClean="0"/>
          </a:p>
          <a:p>
            <a:pPr marL="457200" indent="-457200">
              <a:buFont typeface="+mj-lt"/>
              <a:buAutoNum type="arabicPeriod"/>
            </a:pPr>
            <a:r>
              <a:rPr lang="en-US" sz="2000" b="0" kern="0" dirty="0" smtClean="0"/>
              <a:t>The structural deformation of the pipe is computed in user subroutine “</a:t>
            </a:r>
            <a:r>
              <a:rPr lang="en-US" sz="2000" b="1" kern="0" dirty="0" err="1" smtClean="0"/>
              <a:t>padjust</a:t>
            </a:r>
            <a:r>
              <a:rPr lang="en-US" sz="2000" b="0" kern="0" dirty="0" smtClean="0"/>
              <a:t>” by using static formulation described in the previous slide.</a:t>
            </a:r>
          </a:p>
          <a:p>
            <a:pPr marL="457200" indent="-457200">
              <a:buFont typeface="+mj-lt"/>
              <a:buAutoNum type="arabicPeriod"/>
            </a:pPr>
            <a:endParaRPr lang="en-US" sz="2000" b="0" kern="0" dirty="0" smtClean="0"/>
          </a:p>
          <a:p>
            <a:pPr marL="457200" indent="-457200">
              <a:buFont typeface="+mj-lt"/>
              <a:buAutoNum type="arabicPeriod"/>
            </a:pPr>
            <a:r>
              <a:rPr lang="en-US" sz="2000" b="0" kern="0" dirty="0" smtClean="0"/>
              <a:t>Area and Volume of each branch and volume for each node are recomputed (iteratively) to account for the pipe geometry change. </a:t>
            </a:r>
          </a:p>
          <a:p>
            <a:pPr marL="457200" indent="-457200">
              <a:buFont typeface="+mj-lt"/>
              <a:buAutoNum type="arabicPeriod"/>
            </a:pPr>
            <a:endParaRPr lang="en-US" sz="2000" b="0" kern="0" dirty="0" smtClean="0"/>
          </a:p>
          <a:p>
            <a:pPr marL="457200" indent="-457200">
              <a:buFont typeface="+mj-lt"/>
              <a:buAutoNum type="arabicPeriod"/>
            </a:pPr>
            <a:r>
              <a:rPr lang="en-US" sz="2000" b="0" kern="0" dirty="0" smtClean="0"/>
              <a:t>Under-relaxation factor is used on node volume computation to get results converged. </a:t>
            </a:r>
          </a:p>
          <a:p>
            <a:pPr marL="457200" indent="-457200">
              <a:buFontTx/>
              <a:buAutoNum type="arabicPeriod"/>
            </a:pPr>
            <a:endParaRPr lang="en-US" sz="2000" b="0" kern="0" dirty="0"/>
          </a:p>
        </p:txBody>
      </p:sp>
    </p:spTree>
    <p:extLst>
      <p:ext uri="{BB962C8B-B14F-4D97-AF65-F5344CB8AC3E}">
        <p14:creationId xmlns:p14="http://schemas.microsoft.com/office/powerpoint/2010/main" val="6289118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3124201" y="6248400"/>
            <a:ext cx="1877170" cy="457200"/>
          </a:xfrm>
        </p:spPr>
        <p:txBody>
          <a:bodyPr/>
          <a:lstStyle/>
          <a:p>
            <a:r>
              <a:rPr lang="en-US" smtClean="0"/>
              <a:t>GFSSP 7.01 -- Future Developments</a:t>
            </a:r>
            <a:endParaRPr lang="en-US" dirty="0"/>
          </a:p>
        </p:txBody>
      </p:sp>
      <p:sp>
        <p:nvSpPr>
          <p:cNvPr id="50178" name="Rectangle 2"/>
          <p:cNvSpPr>
            <a:spLocks noGrp="1" noChangeArrowheads="1"/>
          </p:cNvSpPr>
          <p:nvPr>
            <p:ph type="title"/>
          </p:nvPr>
        </p:nvSpPr>
        <p:spPr>
          <a:xfrm>
            <a:off x="685800" y="838200"/>
            <a:ext cx="7772400" cy="1143000"/>
          </a:xfrm>
        </p:spPr>
        <p:txBody>
          <a:bodyPr/>
          <a:lstStyle/>
          <a:p>
            <a:r>
              <a:rPr lang="en-US" sz="3200" b="1"/>
              <a:t>CONTENT</a:t>
            </a:r>
          </a:p>
        </p:txBody>
      </p:sp>
      <p:sp>
        <p:nvSpPr>
          <p:cNvPr id="50179" name="Rectangle 3"/>
          <p:cNvSpPr>
            <a:spLocks noGrp="1" noChangeArrowheads="1"/>
          </p:cNvSpPr>
          <p:nvPr>
            <p:ph type="body" idx="1"/>
          </p:nvPr>
        </p:nvSpPr>
        <p:spPr>
          <a:xfrm>
            <a:off x="685799" y="1981200"/>
            <a:ext cx="8283272" cy="4114800"/>
          </a:xfrm>
        </p:spPr>
        <p:txBody>
          <a:bodyPr/>
          <a:lstStyle/>
          <a:p>
            <a:pPr>
              <a:lnSpc>
                <a:spcPct val="90000"/>
              </a:lnSpc>
            </a:pPr>
            <a:r>
              <a:rPr lang="en-US" sz="2400" dirty="0" smtClean="0"/>
              <a:t>Model Integration</a:t>
            </a:r>
          </a:p>
          <a:p>
            <a:pPr>
              <a:lnSpc>
                <a:spcPct val="90000"/>
              </a:lnSpc>
            </a:pPr>
            <a:r>
              <a:rPr lang="en-US" sz="2400" dirty="0" smtClean="0"/>
              <a:t>NASP (Network Algorithm for Separated Phases) for Two Phase Flows </a:t>
            </a:r>
          </a:p>
          <a:p>
            <a:pPr>
              <a:lnSpc>
                <a:spcPct val="90000"/>
              </a:lnSpc>
            </a:pPr>
            <a:r>
              <a:rPr lang="en-US" sz="2400" dirty="0" smtClean="0"/>
              <a:t>Modeling Structural </a:t>
            </a:r>
            <a:r>
              <a:rPr lang="en-US" sz="2400" dirty="0"/>
              <a:t>Compliance and Unsteady Friction </a:t>
            </a:r>
            <a:r>
              <a:rPr lang="en-US" sz="2400" dirty="0" smtClean="0"/>
              <a:t>Factor in Fluid Transient</a:t>
            </a:r>
          </a:p>
          <a:p>
            <a:pPr>
              <a:lnSpc>
                <a:spcPct val="90000"/>
              </a:lnSpc>
            </a:pPr>
            <a:r>
              <a:rPr lang="en-US" sz="2400" dirty="0" smtClean="0"/>
              <a:t>Adaptive Time Stepping Scheme</a:t>
            </a:r>
          </a:p>
          <a:p>
            <a:pPr marL="0" indent="0">
              <a:lnSpc>
                <a:spcPct val="90000"/>
              </a:lnSpc>
              <a:buNone/>
            </a:pPr>
            <a:endParaRPr lang="en-US" sz="2400" dirty="0" smtClean="0"/>
          </a:p>
        </p:txBody>
      </p:sp>
      <p:sp>
        <p:nvSpPr>
          <p:cNvPr id="2" name="Slide Number Placeholder 1"/>
          <p:cNvSpPr>
            <a:spLocks noGrp="1"/>
          </p:cNvSpPr>
          <p:nvPr>
            <p:ph type="sldNum" sz="quarter" idx="12"/>
          </p:nvPr>
        </p:nvSpPr>
        <p:spPr/>
        <p:txBody>
          <a:bodyPr/>
          <a:lstStyle/>
          <a:p>
            <a:fld id="{DAB36A08-44D9-4588-98F8-AA2DD4DCD525}" type="slidenum">
              <a:rPr lang="en-US" smtClean="0"/>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DAB36A08-44D9-4588-98F8-AA2DD4DCD525}" type="slidenum">
              <a:rPr lang="en-US" smtClean="0"/>
              <a:t>20</a:t>
            </a:fld>
            <a:endParaRPr lang="en-US"/>
          </a:p>
        </p:txBody>
      </p:sp>
      <p:sp>
        <p:nvSpPr>
          <p:cNvPr id="4" name="Title 1"/>
          <p:cNvSpPr txBox="1">
            <a:spLocks/>
          </p:cNvSpPr>
          <p:nvPr/>
        </p:nvSpPr>
        <p:spPr>
          <a:xfrm>
            <a:off x="1251053" y="108963"/>
            <a:ext cx="6802378" cy="520212"/>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a:lstStyle>
          <a:p>
            <a:r>
              <a:rPr lang="en-US" sz="2800" b="1" kern="0" dirty="0" smtClean="0"/>
              <a:t>Results With Structural Deformation</a:t>
            </a:r>
            <a:endParaRPr lang="en-US" sz="2800" b="1" kern="0" dirty="0"/>
          </a:p>
        </p:txBody>
      </p:sp>
      <p:graphicFrame>
        <p:nvGraphicFramePr>
          <p:cNvPr id="6" name="Content Placeholder 4"/>
          <p:cNvGraphicFramePr>
            <a:graphicFrameLocks/>
          </p:cNvGraphicFramePr>
          <p:nvPr>
            <p:extLst>
              <p:ext uri="{D42A27DB-BD31-4B8C-83A1-F6EECF244321}">
                <p14:modId xmlns:p14="http://schemas.microsoft.com/office/powerpoint/2010/main" val="560944962"/>
              </p:ext>
            </p:extLst>
          </p:nvPr>
        </p:nvGraphicFramePr>
        <p:xfrm>
          <a:off x="467686" y="864066"/>
          <a:ext cx="7912915" cy="4706224"/>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876649" y="5570290"/>
            <a:ext cx="7873067" cy="646331"/>
          </a:xfrm>
          <a:prstGeom prst="rect">
            <a:avLst/>
          </a:prstGeom>
        </p:spPr>
        <p:txBody>
          <a:bodyPr wrap="square">
            <a:spAutoFit/>
          </a:bodyPr>
          <a:lstStyle/>
          <a:p>
            <a:r>
              <a:rPr lang="en-US" sz="1800" dirty="0">
                <a:latin typeface="Calibri" panose="020F0502020204030204" pitchFamily="34" charset="0"/>
                <a:ea typeface="Calibri" panose="020F0502020204030204" pitchFamily="34" charset="0"/>
                <a:cs typeface="Times New Roman" panose="02020603050405020304" pitchFamily="18" charset="0"/>
              </a:rPr>
              <a:t>Comparison of computed results on fluid pressure with rigid pipe assumption and deformed pipe with experimental data. </a:t>
            </a:r>
            <a:r>
              <a:rPr lang="en-US" sz="1800" dirty="0" smtClean="0">
                <a:latin typeface="Calibri" panose="020F0502020204030204" pitchFamily="34" charset="0"/>
                <a:ea typeface="Calibri" panose="020F0502020204030204" pitchFamily="34" charset="0"/>
                <a:cs typeface="Times New Roman" panose="02020603050405020304" pitchFamily="18" charset="0"/>
              </a:rPr>
              <a:t>(SD: Structural Deformation) </a:t>
            </a:r>
            <a:endParaRPr lang="en-US" sz="1800" dirty="0"/>
          </a:p>
        </p:txBody>
      </p:sp>
    </p:spTree>
    <p:extLst>
      <p:ext uri="{BB962C8B-B14F-4D97-AF65-F5344CB8AC3E}">
        <p14:creationId xmlns:p14="http://schemas.microsoft.com/office/powerpoint/2010/main" val="28142895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DAB36A08-44D9-4588-98F8-AA2DD4DCD525}" type="slidenum">
              <a:rPr lang="en-US" smtClean="0"/>
              <a:t>21</a:t>
            </a:fld>
            <a:endParaRPr lang="en-US"/>
          </a:p>
        </p:txBody>
      </p:sp>
      <p:sp>
        <p:nvSpPr>
          <p:cNvPr id="4" name="Title 1"/>
          <p:cNvSpPr txBox="1">
            <a:spLocks/>
          </p:cNvSpPr>
          <p:nvPr/>
        </p:nvSpPr>
        <p:spPr>
          <a:xfrm>
            <a:off x="1107347" y="190151"/>
            <a:ext cx="7021585" cy="556469"/>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a:lstStyle>
          <a:p>
            <a:r>
              <a:rPr lang="en-US" sz="2400" b="1" kern="0" smtClean="0"/>
              <a:t>Results for Shorter Length of Entrapped Air</a:t>
            </a:r>
            <a:r>
              <a:rPr lang="en-US" sz="2800" b="0" kern="0" smtClean="0"/>
              <a:t> </a:t>
            </a:r>
            <a:endParaRPr lang="en-US" sz="2800" b="0" kern="0" dirty="0"/>
          </a:p>
        </p:txBody>
      </p:sp>
      <p:graphicFrame>
        <p:nvGraphicFramePr>
          <p:cNvPr id="6" name="Content Placeholder 4"/>
          <p:cNvGraphicFramePr>
            <a:graphicFrameLocks/>
          </p:cNvGraphicFramePr>
          <p:nvPr>
            <p:extLst>
              <p:ext uri="{D42A27DB-BD31-4B8C-83A1-F6EECF244321}">
                <p14:modId xmlns:p14="http://schemas.microsoft.com/office/powerpoint/2010/main" val="956859966"/>
              </p:ext>
            </p:extLst>
          </p:nvPr>
        </p:nvGraphicFramePr>
        <p:xfrm>
          <a:off x="425683" y="1099686"/>
          <a:ext cx="8509000" cy="48402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876751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DAB36A08-44D9-4588-98F8-AA2DD4DCD525}" type="slidenum">
              <a:rPr lang="en-US" smtClean="0"/>
              <a:t>22</a:t>
            </a:fld>
            <a:endParaRPr lang="en-US"/>
          </a:p>
        </p:txBody>
      </p:sp>
      <p:sp>
        <p:nvSpPr>
          <p:cNvPr id="4" name="Title 1"/>
          <p:cNvSpPr txBox="1">
            <a:spLocks/>
          </p:cNvSpPr>
          <p:nvPr/>
        </p:nvSpPr>
        <p:spPr>
          <a:xfrm>
            <a:off x="1090569" y="97872"/>
            <a:ext cx="7063530" cy="590025"/>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a:lstStyle>
          <a:p>
            <a:r>
              <a:rPr lang="en-US" sz="2800" b="1" kern="0" smtClean="0"/>
              <a:t>Unsteady-State Friction Factor Model</a:t>
            </a:r>
            <a:endParaRPr lang="en-US" sz="2800" b="1" kern="0" dirty="0"/>
          </a:p>
        </p:txBody>
      </p:sp>
      <mc:AlternateContent xmlns:mc="http://schemas.openxmlformats.org/markup-compatibility/2006" xmlns:a14="http://schemas.microsoft.com/office/drawing/2010/main">
        <mc:Choice Requires="a14">
          <p:sp>
            <p:nvSpPr>
              <p:cNvPr id="5" name="Content Placeholder 2"/>
              <p:cNvSpPr txBox="1">
                <a:spLocks/>
              </p:cNvSpPr>
              <p:nvPr/>
            </p:nvSpPr>
            <p:spPr>
              <a:xfrm>
                <a:off x="100669" y="1124124"/>
                <a:ext cx="8959442" cy="5511567"/>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r>
                  <a:rPr lang="en-US" sz="1800" b="0" kern="0" dirty="0" smtClean="0"/>
                  <a:t>GFSSP uses a quasi-steady-state friction factor based on Moody’s chart. </a:t>
                </a:r>
              </a:p>
              <a:p>
                <a:r>
                  <a:rPr lang="en-US" sz="1800" b="0" kern="0" dirty="0" smtClean="0"/>
                  <a:t>A more accurate model as used by some researchers is the inclusion of unsteady friction factor along with steady-state friction model as:</a:t>
                </a:r>
              </a:p>
              <a:p>
                <a:pPr marL="0" indent="0">
                  <a:buFontTx/>
                  <a:buNone/>
                </a:pPr>
                <a:r>
                  <a:rPr lang="en-US" sz="1800" b="0" kern="0" dirty="0" smtClean="0"/>
                  <a:t>	f = f</a:t>
                </a:r>
                <a:r>
                  <a:rPr lang="en-US" sz="1800" b="0" kern="0" baseline="-25000" dirty="0" smtClean="0"/>
                  <a:t>s</a:t>
                </a:r>
                <a:r>
                  <a:rPr lang="en-US" sz="1800" b="0" kern="0" dirty="0" smtClean="0"/>
                  <a:t> + </a:t>
                </a:r>
                <a:r>
                  <a:rPr lang="en-US" sz="1800" b="0" kern="0" dirty="0" err="1" smtClean="0"/>
                  <a:t>f</a:t>
                </a:r>
                <a:r>
                  <a:rPr lang="en-US" sz="1800" b="0" kern="0" baseline="-25000" dirty="0" err="1" smtClean="0"/>
                  <a:t>u</a:t>
                </a:r>
                <a:r>
                  <a:rPr lang="en-US" sz="1800" b="0" kern="0" dirty="0" smtClean="0"/>
                  <a:t> </a:t>
                </a:r>
              </a:p>
              <a:p>
                <a:pPr marL="0" indent="0">
                  <a:buFontTx/>
                  <a:buNone/>
                </a:pPr>
                <a:r>
                  <a:rPr lang="en-US" sz="1800" b="0" kern="0" dirty="0" smtClean="0"/>
                  <a:t>     where, f</a:t>
                </a:r>
                <a:r>
                  <a:rPr lang="en-US" sz="1800" b="0" kern="0" baseline="-25000" dirty="0" smtClean="0"/>
                  <a:t>s</a:t>
                </a:r>
                <a:r>
                  <a:rPr lang="en-US" sz="1800" b="0" kern="0" dirty="0" smtClean="0"/>
                  <a:t> is the quasi-steady friction factor (Darcy’s friction coefficient) </a:t>
                </a:r>
              </a:p>
              <a:p>
                <a:pPr marL="0" indent="0">
                  <a:buFontTx/>
                  <a:buNone/>
                </a:pPr>
                <a:endParaRPr lang="en-US" sz="1800" b="0" kern="0" dirty="0" smtClean="0"/>
              </a:p>
              <a:p>
                <a:pPr marL="0" indent="0">
                  <a:buFontTx/>
                  <a:buNone/>
                </a:pPr>
                <a:r>
                  <a:rPr lang="en-US" sz="1800" b="0" kern="0" dirty="0" smtClean="0"/>
                  <a:t>     </a:t>
                </a:r>
                <a:r>
                  <a:rPr lang="en-US" sz="1800" b="0" kern="0" dirty="0" err="1" smtClean="0"/>
                  <a:t>f</a:t>
                </a:r>
                <a:r>
                  <a:rPr lang="en-US" sz="1800" b="0" kern="0" baseline="-25000" dirty="0" err="1" smtClean="0"/>
                  <a:t>u</a:t>
                </a:r>
                <a:r>
                  <a:rPr lang="en-US" sz="1800" b="0" kern="0" dirty="0" smtClean="0"/>
                  <a:t> is the unsteady friction coefficient which depends on instantaneous local and convective accelerations as given by </a:t>
                </a:r>
                <a:r>
                  <a:rPr lang="en-US" sz="1800" b="0" kern="0" dirty="0" err="1" smtClean="0"/>
                  <a:t>Brunone</a:t>
                </a:r>
                <a:r>
                  <a:rPr lang="en-US" sz="1800" b="0" kern="0" dirty="0" smtClean="0"/>
                  <a:t> model</a:t>
                </a:r>
              </a:p>
              <a:p>
                <a:pPr marL="0" indent="0">
                  <a:buFontTx/>
                  <a:buNone/>
                </a:pPr>
                <a:endParaRPr lang="en-US" sz="1800" b="0" kern="0" dirty="0" smtClean="0"/>
              </a:p>
              <a:p>
                <a:pPr marL="0" indent="0">
                  <a:buFontTx/>
                  <a:buNone/>
                </a:pPr>
                <a:r>
                  <a:rPr lang="en-US" sz="1800" b="0" kern="0" dirty="0" smtClean="0"/>
                  <a:t> 	</a:t>
                </a:r>
                <a14:m>
                  <m:oMath xmlns:m="http://schemas.openxmlformats.org/officeDocument/2006/math">
                    <m:sSub>
                      <m:sSubPr>
                        <m:ctrlPr>
                          <a:rPr lang="en-US" sz="1800" b="0" i="1" kern="0" smtClean="0">
                            <a:latin typeface="Cambria Math" panose="02040503050406030204" pitchFamily="18" charset="0"/>
                          </a:rPr>
                        </m:ctrlPr>
                      </m:sSubPr>
                      <m:e>
                        <m:r>
                          <a:rPr lang="en-US" sz="1800" b="0" i="1" kern="0">
                            <a:latin typeface="Cambria Math" panose="02040503050406030204" pitchFamily="18" charset="0"/>
                          </a:rPr>
                          <m:t>𝑓</m:t>
                        </m:r>
                      </m:e>
                      <m:sub>
                        <m:r>
                          <a:rPr lang="en-US" sz="1800" b="0" i="1" kern="0">
                            <a:latin typeface="Cambria Math" panose="02040503050406030204" pitchFamily="18" charset="0"/>
                          </a:rPr>
                          <m:t>𝑢</m:t>
                        </m:r>
                      </m:sub>
                    </m:sSub>
                    <m:r>
                      <a:rPr lang="en-US" sz="1800" b="0" i="1" kern="0">
                        <a:latin typeface="Cambria Math" panose="02040503050406030204" pitchFamily="18" charset="0"/>
                      </a:rPr>
                      <m:t>=</m:t>
                    </m:r>
                    <m:f>
                      <m:fPr>
                        <m:ctrlPr>
                          <a:rPr lang="en-US" sz="1800" b="0" i="1" kern="0">
                            <a:latin typeface="Cambria Math" panose="02040503050406030204" pitchFamily="18" charset="0"/>
                          </a:rPr>
                        </m:ctrlPr>
                      </m:fPr>
                      <m:num>
                        <m:r>
                          <a:rPr lang="en-US" sz="1800" b="0" i="1" kern="0">
                            <a:latin typeface="Cambria Math" panose="02040503050406030204" pitchFamily="18" charset="0"/>
                          </a:rPr>
                          <m:t>𝑘𝐷</m:t>
                        </m:r>
                      </m:num>
                      <m:den>
                        <m:r>
                          <a:rPr lang="en-US" sz="1800" b="0" i="1" kern="0">
                            <a:latin typeface="Cambria Math" panose="02040503050406030204" pitchFamily="18" charset="0"/>
                          </a:rPr>
                          <m:t>𝑣</m:t>
                        </m:r>
                        <m:d>
                          <m:dPr>
                            <m:begChr m:val="|"/>
                            <m:endChr m:val=""/>
                            <m:ctrlPr>
                              <a:rPr lang="en-US" sz="1800" b="0" i="1" kern="0">
                                <a:latin typeface="Cambria Math" panose="02040503050406030204" pitchFamily="18" charset="0"/>
                              </a:rPr>
                            </m:ctrlPr>
                          </m:dPr>
                          <m:e>
                            <m:r>
                              <a:rPr lang="en-US" sz="1800" b="0" i="1" kern="0">
                                <a:latin typeface="Cambria Math" panose="02040503050406030204" pitchFamily="18" charset="0"/>
                              </a:rPr>
                              <m:t>𝑣</m:t>
                            </m:r>
                            <m:r>
                              <a:rPr lang="en-US" sz="1800" b="0" i="1" kern="0">
                                <a:latin typeface="Cambria Math" panose="02040503050406030204" pitchFamily="18" charset="0"/>
                              </a:rPr>
                              <m:t>|</m:t>
                            </m:r>
                          </m:e>
                        </m:d>
                      </m:den>
                    </m:f>
                    <m:d>
                      <m:dPr>
                        <m:ctrlPr>
                          <a:rPr lang="en-US" sz="1800" b="0" i="1" kern="0">
                            <a:latin typeface="Cambria Math" panose="02040503050406030204" pitchFamily="18" charset="0"/>
                          </a:rPr>
                        </m:ctrlPr>
                      </m:dPr>
                      <m:e>
                        <m:f>
                          <m:fPr>
                            <m:ctrlPr>
                              <a:rPr lang="en-US" sz="1800" b="0" i="1" kern="0">
                                <a:latin typeface="Cambria Math" panose="02040503050406030204" pitchFamily="18" charset="0"/>
                              </a:rPr>
                            </m:ctrlPr>
                          </m:fPr>
                          <m:num>
                            <m:r>
                              <a:rPr lang="en-US" sz="1800" b="0" i="1" kern="0">
                                <a:latin typeface="Cambria Math" panose="02040503050406030204" pitchFamily="18" charset="0"/>
                              </a:rPr>
                              <m:t>𝜕</m:t>
                            </m:r>
                            <m:r>
                              <a:rPr lang="en-US" sz="1800" b="0" i="1" kern="0">
                                <a:latin typeface="Cambria Math" panose="02040503050406030204" pitchFamily="18" charset="0"/>
                              </a:rPr>
                              <m:t>𝑣</m:t>
                            </m:r>
                          </m:num>
                          <m:den>
                            <m:r>
                              <a:rPr lang="en-US" sz="1800" b="0" i="1" kern="0">
                                <a:latin typeface="Cambria Math" panose="02040503050406030204" pitchFamily="18" charset="0"/>
                              </a:rPr>
                              <m:t>𝜕</m:t>
                            </m:r>
                            <m:r>
                              <a:rPr lang="en-US" sz="1800" b="0" i="1" kern="0">
                                <a:latin typeface="Cambria Math" panose="02040503050406030204" pitchFamily="18" charset="0"/>
                              </a:rPr>
                              <m:t>𝑡</m:t>
                            </m:r>
                          </m:den>
                        </m:f>
                        <m:r>
                          <a:rPr lang="en-US" sz="1800" b="0" i="1" kern="0">
                            <a:latin typeface="Cambria Math" panose="02040503050406030204" pitchFamily="18" charset="0"/>
                          </a:rPr>
                          <m:t>−</m:t>
                        </m:r>
                        <m:r>
                          <a:rPr lang="en-US" sz="1800" b="0" i="1" kern="0" smtClean="0">
                            <a:latin typeface="Cambria Math" panose="02040503050406030204" pitchFamily="18" charset="0"/>
                          </a:rPr>
                          <m:t>𝑐</m:t>
                        </m:r>
                        <m:f>
                          <m:fPr>
                            <m:ctrlPr>
                              <a:rPr lang="en-US" sz="1800" b="0" i="1" kern="0">
                                <a:latin typeface="Cambria Math" panose="02040503050406030204" pitchFamily="18" charset="0"/>
                              </a:rPr>
                            </m:ctrlPr>
                          </m:fPr>
                          <m:num>
                            <m:r>
                              <a:rPr lang="en-US" sz="1800" b="0" i="1" kern="0">
                                <a:latin typeface="Cambria Math" panose="02040503050406030204" pitchFamily="18" charset="0"/>
                              </a:rPr>
                              <m:t>𝜕</m:t>
                            </m:r>
                            <m:r>
                              <a:rPr lang="en-US" sz="1800" b="0" i="1" kern="0">
                                <a:latin typeface="Cambria Math" panose="02040503050406030204" pitchFamily="18" charset="0"/>
                              </a:rPr>
                              <m:t>𝑣</m:t>
                            </m:r>
                          </m:num>
                          <m:den>
                            <m:r>
                              <a:rPr lang="en-US" sz="1800" b="0" i="1" kern="0">
                                <a:latin typeface="Cambria Math" panose="02040503050406030204" pitchFamily="18" charset="0"/>
                              </a:rPr>
                              <m:t>𝜕</m:t>
                            </m:r>
                            <m:r>
                              <a:rPr lang="en-US" sz="1800" b="0" i="1" kern="0">
                                <a:latin typeface="Cambria Math" panose="02040503050406030204" pitchFamily="18" charset="0"/>
                              </a:rPr>
                              <m:t>𝑥</m:t>
                            </m:r>
                          </m:den>
                        </m:f>
                      </m:e>
                    </m:d>
                  </m:oMath>
                </a14:m>
                <a:r>
                  <a:rPr lang="en-US" sz="1800" b="0" kern="0" dirty="0" smtClean="0"/>
                  <a:t>, k = C</a:t>
                </a:r>
                <a:r>
                  <a:rPr lang="en-US" sz="1800" b="0" kern="0" baseline="30000" dirty="0" smtClean="0"/>
                  <a:t>*</a:t>
                </a:r>
                <a:r>
                  <a:rPr lang="en-US" sz="1800" b="0" kern="0" dirty="0" smtClean="0"/>
                  <a:t>/2, where C</a:t>
                </a:r>
                <a:r>
                  <a:rPr lang="en-US" sz="1800" b="0" kern="0" baseline="30000" dirty="0" smtClean="0"/>
                  <a:t>*</a:t>
                </a:r>
                <a:r>
                  <a:rPr lang="en-US" sz="1800" b="0" kern="0" dirty="0" smtClean="0"/>
                  <a:t> = 0.00476 for laminar flow and    </a:t>
                </a:r>
                <a:r>
                  <a:rPr lang="en-US" sz="1800" b="0" kern="0" dirty="0" err="1" smtClean="0"/>
                  <a:t>and</a:t>
                </a:r>
                <a:r>
                  <a:rPr lang="en-US" sz="1800" b="0" kern="0" dirty="0" smtClean="0"/>
                  <a:t> 	</a:t>
                </a:r>
                <a14:m>
                  <m:oMath xmlns:m="http://schemas.openxmlformats.org/officeDocument/2006/math">
                    <m:sSup>
                      <m:sSupPr>
                        <m:ctrlPr>
                          <a:rPr lang="en-US" sz="1800" b="0" i="1" kern="0">
                            <a:latin typeface="Cambria Math" panose="02040503050406030204" pitchFamily="18" charset="0"/>
                          </a:rPr>
                        </m:ctrlPr>
                      </m:sSupPr>
                      <m:e>
                        <m:r>
                          <a:rPr lang="en-US" sz="1800" b="0" i="1" kern="0">
                            <a:latin typeface="Cambria Math" panose="02040503050406030204" pitchFamily="18" charset="0"/>
                          </a:rPr>
                          <m:t>𝐶</m:t>
                        </m:r>
                      </m:e>
                      <m:sup>
                        <m:r>
                          <a:rPr lang="en-US" sz="1800" b="0" i="1" kern="0">
                            <a:latin typeface="Cambria Math" panose="02040503050406030204" pitchFamily="18" charset="0"/>
                          </a:rPr>
                          <m:t>∗</m:t>
                        </m:r>
                      </m:sup>
                    </m:sSup>
                    <m:r>
                      <a:rPr lang="en-US" sz="1800" b="0" i="1" kern="0">
                        <a:latin typeface="Cambria Math" panose="02040503050406030204" pitchFamily="18" charset="0"/>
                      </a:rPr>
                      <m:t>= </m:t>
                    </m:r>
                    <m:f>
                      <m:fPr>
                        <m:ctrlPr>
                          <a:rPr lang="en-US" sz="1800" b="0" i="1" kern="0">
                            <a:latin typeface="Cambria Math" panose="02040503050406030204" pitchFamily="18" charset="0"/>
                          </a:rPr>
                        </m:ctrlPr>
                      </m:fPr>
                      <m:num>
                        <m:r>
                          <a:rPr lang="en-US" sz="1800" b="0" i="1" kern="0">
                            <a:latin typeface="Cambria Math" panose="02040503050406030204" pitchFamily="18" charset="0"/>
                          </a:rPr>
                          <m:t>7.41</m:t>
                        </m:r>
                      </m:num>
                      <m:den>
                        <m:sSup>
                          <m:sSupPr>
                            <m:ctrlPr>
                              <a:rPr lang="en-US" sz="1800" b="0" i="1" kern="0">
                                <a:latin typeface="Cambria Math" panose="02040503050406030204" pitchFamily="18" charset="0"/>
                              </a:rPr>
                            </m:ctrlPr>
                          </m:sSupPr>
                          <m:e>
                            <m:r>
                              <a:rPr lang="en-US" sz="1800" b="0" i="1" kern="0">
                                <a:latin typeface="Cambria Math" panose="02040503050406030204" pitchFamily="18" charset="0"/>
                              </a:rPr>
                              <m:t>𝑅𝑒</m:t>
                            </m:r>
                          </m:e>
                          <m:sup>
                            <m:r>
                              <m:rPr>
                                <m:sty m:val="p"/>
                              </m:rPr>
                              <a:rPr lang="en-US" sz="1800" b="0" kern="0">
                                <a:latin typeface="Cambria Math" panose="02040503050406030204" pitchFamily="18" charset="0"/>
                              </a:rPr>
                              <m:t>log</m:t>
                            </m:r>
                            <m:r>
                              <a:rPr lang="en-US" sz="1800" b="0" kern="0">
                                <a:latin typeface="Cambria Math" panose="02040503050406030204" pitchFamily="18" charset="0"/>
                              </a:rPr>
                              <m:t>⁡</m:t>
                            </m:r>
                            <m:d>
                              <m:dPr>
                                <m:ctrlPr>
                                  <a:rPr lang="en-US" sz="1800" b="0" i="1" kern="0">
                                    <a:latin typeface="Cambria Math" panose="02040503050406030204" pitchFamily="18" charset="0"/>
                                  </a:rPr>
                                </m:ctrlPr>
                              </m:dPr>
                              <m:e>
                                <m:r>
                                  <a:rPr lang="en-US" sz="1800" b="0" i="1" kern="0">
                                    <a:latin typeface="Cambria Math" panose="02040503050406030204" pitchFamily="18" charset="0"/>
                                  </a:rPr>
                                  <m:t>14.8/</m:t>
                                </m:r>
                                <m:sSup>
                                  <m:sSupPr>
                                    <m:ctrlPr>
                                      <a:rPr lang="en-US" sz="1800" b="0" i="1" kern="0">
                                        <a:latin typeface="Cambria Math" panose="02040503050406030204" pitchFamily="18" charset="0"/>
                                      </a:rPr>
                                    </m:ctrlPr>
                                  </m:sSupPr>
                                  <m:e>
                                    <m:r>
                                      <a:rPr lang="en-US" sz="1800" b="0" i="1" kern="0">
                                        <a:latin typeface="Cambria Math" panose="02040503050406030204" pitchFamily="18" charset="0"/>
                                      </a:rPr>
                                      <m:t>𝑅𝑒</m:t>
                                    </m:r>
                                  </m:e>
                                  <m:sup>
                                    <m:r>
                                      <a:rPr lang="en-US" sz="1800" b="0" i="1" kern="0">
                                        <a:latin typeface="Cambria Math" panose="02040503050406030204" pitchFamily="18" charset="0"/>
                                      </a:rPr>
                                      <m:t>0.05</m:t>
                                    </m:r>
                                  </m:sup>
                                </m:sSup>
                              </m:e>
                            </m:d>
                          </m:sup>
                        </m:sSup>
                      </m:den>
                    </m:f>
                  </m:oMath>
                </a14:m>
                <a:r>
                  <a:rPr lang="en-US" sz="1800" b="0" kern="0" dirty="0" smtClean="0"/>
                  <a:t> for turbulent flow. </a:t>
                </a:r>
              </a:p>
              <a:p>
                <a:pPr marL="0" indent="0">
                  <a:buFontTx/>
                  <a:buNone/>
                </a:pPr>
                <a:r>
                  <a:rPr lang="en-US" sz="1800" b="0" kern="0" dirty="0" smtClean="0"/>
                  <a:t>Where c is the water hammer wave speed, which is the velocity of sound in water. </a:t>
                </a:r>
              </a:p>
              <a:p>
                <a:pPr marL="0" indent="0">
                  <a:buFontTx/>
                  <a:buNone/>
                </a:pPr>
                <a:r>
                  <a:rPr lang="en-US" sz="1800" b="0" kern="0" dirty="0" smtClean="0"/>
                  <a:t>There is an </a:t>
                </a:r>
                <a:r>
                  <a:rPr lang="en-US" sz="1800" b="0" kern="0" dirty="0"/>
                  <a:t>alternate friction-factor model modified by </a:t>
                </a:r>
                <a:r>
                  <a:rPr lang="en-US" sz="1800" b="0" kern="0" dirty="0" err="1" smtClean="0"/>
                  <a:t>Vítkovský</a:t>
                </a:r>
                <a:r>
                  <a:rPr lang="en-US" sz="1800" b="0" kern="0" dirty="0" smtClean="0"/>
                  <a:t> corrected for back flow as below: </a:t>
                </a:r>
                <a14:m>
                  <m:oMath xmlns:m="http://schemas.openxmlformats.org/officeDocument/2006/math">
                    <m:sSub>
                      <m:sSubPr>
                        <m:ctrlPr>
                          <a:rPr lang="en-US" sz="1800" b="0" i="1" kern="0">
                            <a:latin typeface="Cambria Math" panose="02040503050406030204" pitchFamily="18" charset="0"/>
                          </a:rPr>
                        </m:ctrlPr>
                      </m:sSubPr>
                      <m:e>
                        <m:r>
                          <a:rPr lang="en-US" sz="1800" b="0" i="1" kern="0">
                            <a:latin typeface="Cambria Math" panose="02040503050406030204" pitchFamily="18" charset="0"/>
                          </a:rPr>
                          <m:t>𝑓</m:t>
                        </m:r>
                      </m:e>
                      <m:sub>
                        <m:r>
                          <a:rPr lang="en-US" sz="1800" b="0" i="1" kern="0">
                            <a:latin typeface="Cambria Math" panose="02040503050406030204" pitchFamily="18" charset="0"/>
                          </a:rPr>
                          <m:t>𝑢</m:t>
                        </m:r>
                      </m:sub>
                    </m:sSub>
                    <m:r>
                      <a:rPr lang="en-US" sz="1800" b="0" i="1" kern="0">
                        <a:latin typeface="Cambria Math" panose="02040503050406030204" pitchFamily="18" charset="0"/>
                      </a:rPr>
                      <m:t>=</m:t>
                    </m:r>
                    <m:f>
                      <m:fPr>
                        <m:ctrlPr>
                          <a:rPr lang="en-US" sz="1800" b="0" i="1" kern="0">
                            <a:latin typeface="Cambria Math" panose="02040503050406030204" pitchFamily="18" charset="0"/>
                          </a:rPr>
                        </m:ctrlPr>
                      </m:fPr>
                      <m:num>
                        <m:r>
                          <a:rPr lang="en-US" sz="1800" b="0" i="1" kern="0">
                            <a:latin typeface="Cambria Math" panose="02040503050406030204" pitchFamily="18" charset="0"/>
                          </a:rPr>
                          <m:t>𝑘𝐷</m:t>
                        </m:r>
                      </m:num>
                      <m:den>
                        <m:r>
                          <a:rPr lang="en-US" sz="1800" b="0" i="1" kern="0">
                            <a:latin typeface="Cambria Math" panose="02040503050406030204" pitchFamily="18" charset="0"/>
                          </a:rPr>
                          <m:t>𝑣</m:t>
                        </m:r>
                        <m:d>
                          <m:dPr>
                            <m:begChr m:val="|"/>
                            <m:endChr m:val=""/>
                            <m:ctrlPr>
                              <a:rPr lang="en-US" sz="1800" b="0" i="1" kern="0">
                                <a:latin typeface="Cambria Math" panose="02040503050406030204" pitchFamily="18" charset="0"/>
                              </a:rPr>
                            </m:ctrlPr>
                          </m:dPr>
                          <m:e>
                            <m:r>
                              <a:rPr lang="en-US" sz="1800" b="0" i="1" kern="0">
                                <a:latin typeface="Cambria Math" panose="02040503050406030204" pitchFamily="18" charset="0"/>
                              </a:rPr>
                              <m:t>𝑣</m:t>
                            </m:r>
                            <m:r>
                              <a:rPr lang="en-US" sz="1800" b="0" i="1" kern="0">
                                <a:latin typeface="Cambria Math" panose="02040503050406030204" pitchFamily="18" charset="0"/>
                              </a:rPr>
                              <m:t>|</m:t>
                            </m:r>
                          </m:e>
                        </m:d>
                      </m:den>
                    </m:f>
                    <m:d>
                      <m:dPr>
                        <m:ctrlPr>
                          <a:rPr lang="en-US" sz="1800" b="0" i="1" kern="0">
                            <a:latin typeface="Cambria Math" panose="02040503050406030204" pitchFamily="18" charset="0"/>
                          </a:rPr>
                        </m:ctrlPr>
                      </m:dPr>
                      <m:e>
                        <m:f>
                          <m:fPr>
                            <m:ctrlPr>
                              <a:rPr lang="en-US" sz="1800" b="0" i="1" kern="0">
                                <a:latin typeface="Cambria Math" panose="02040503050406030204" pitchFamily="18" charset="0"/>
                              </a:rPr>
                            </m:ctrlPr>
                          </m:fPr>
                          <m:num>
                            <m:r>
                              <a:rPr lang="en-US" sz="1800" b="0" i="1" kern="0">
                                <a:latin typeface="Cambria Math" panose="02040503050406030204" pitchFamily="18" charset="0"/>
                              </a:rPr>
                              <m:t>𝜕</m:t>
                            </m:r>
                            <m:r>
                              <a:rPr lang="en-US" sz="1800" b="0" i="1" kern="0">
                                <a:latin typeface="Cambria Math" panose="02040503050406030204" pitchFamily="18" charset="0"/>
                              </a:rPr>
                              <m:t>𝑣</m:t>
                            </m:r>
                          </m:num>
                          <m:den>
                            <m:r>
                              <a:rPr lang="en-US" sz="1800" b="0" i="1" kern="0">
                                <a:latin typeface="Cambria Math" panose="02040503050406030204" pitchFamily="18" charset="0"/>
                              </a:rPr>
                              <m:t>𝜕</m:t>
                            </m:r>
                            <m:r>
                              <a:rPr lang="en-US" sz="1800" b="0" i="1" kern="0">
                                <a:latin typeface="Cambria Math" panose="02040503050406030204" pitchFamily="18" charset="0"/>
                              </a:rPr>
                              <m:t>𝑡</m:t>
                            </m:r>
                          </m:den>
                        </m:f>
                        <m:r>
                          <a:rPr lang="en-US" sz="1800" b="0" i="1" kern="0">
                            <a:latin typeface="Cambria Math" panose="02040503050406030204" pitchFamily="18" charset="0"/>
                          </a:rPr>
                          <m:t>+</m:t>
                        </m:r>
                        <m:r>
                          <a:rPr lang="en-US" sz="1800" b="0" i="1" kern="0">
                            <a:latin typeface="Cambria Math" panose="02040503050406030204" pitchFamily="18" charset="0"/>
                          </a:rPr>
                          <m:t>𝑠𝑖𝑔𝑛</m:t>
                        </m:r>
                        <m:d>
                          <m:dPr>
                            <m:ctrlPr>
                              <a:rPr lang="en-US" sz="1800" b="0" i="1" kern="0">
                                <a:latin typeface="Cambria Math" panose="02040503050406030204" pitchFamily="18" charset="0"/>
                              </a:rPr>
                            </m:ctrlPr>
                          </m:dPr>
                          <m:e>
                            <m:r>
                              <a:rPr lang="en-US" sz="1800" b="0" i="1" kern="0">
                                <a:latin typeface="Cambria Math" panose="02040503050406030204" pitchFamily="18" charset="0"/>
                              </a:rPr>
                              <m:t>𝑣</m:t>
                            </m:r>
                          </m:e>
                        </m:d>
                        <m:r>
                          <a:rPr lang="en-US" sz="1800" b="0" i="1" kern="0" smtClean="0">
                            <a:latin typeface="Cambria Math" panose="02040503050406030204" pitchFamily="18" charset="0"/>
                          </a:rPr>
                          <m:t>𝑐</m:t>
                        </m:r>
                        <m:f>
                          <m:fPr>
                            <m:ctrlPr>
                              <a:rPr lang="en-US" sz="1800" b="0" i="1" kern="0">
                                <a:latin typeface="Cambria Math" panose="02040503050406030204" pitchFamily="18" charset="0"/>
                              </a:rPr>
                            </m:ctrlPr>
                          </m:fPr>
                          <m:num>
                            <m:r>
                              <a:rPr lang="en-US" sz="1800" b="0" i="1" kern="0">
                                <a:latin typeface="Cambria Math" panose="02040503050406030204" pitchFamily="18" charset="0"/>
                              </a:rPr>
                              <m:t>𝜕</m:t>
                            </m:r>
                            <m:r>
                              <a:rPr lang="en-US" sz="1800" b="0" i="1" kern="0">
                                <a:latin typeface="Cambria Math" panose="02040503050406030204" pitchFamily="18" charset="0"/>
                              </a:rPr>
                              <m:t>𝑣</m:t>
                            </m:r>
                          </m:num>
                          <m:den>
                            <m:r>
                              <a:rPr lang="en-US" sz="1800" b="0" i="1" kern="0">
                                <a:latin typeface="Cambria Math" panose="02040503050406030204" pitchFamily="18" charset="0"/>
                              </a:rPr>
                              <m:t>𝜕</m:t>
                            </m:r>
                            <m:r>
                              <a:rPr lang="en-US" sz="1800" b="0" i="1" kern="0">
                                <a:latin typeface="Cambria Math" panose="02040503050406030204" pitchFamily="18" charset="0"/>
                              </a:rPr>
                              <m:t>𝑥</m:t>
                            </m:r>
                          </m:den>
                        </m:f>
                      </m:e>
                    </m:d>
                  </m:oMath>
                </a14:m>
                <a:endParaRPr lang="en-US" sz="1800" b="0" kern="0" dirty="0"/>
              </a:p>
              <a:p>
                <a:pPr marL="0" indent="0">
                  <a:buFontTx/>
                  <a:buNone/>
                </a:pPr>
                <a:endParaRPr lang="en-US" sz="2000" b="0" kern="0" dirty="0"/>
              </a:p>
              <a:p>
                <a:pPr marL="0" indent="0">
                  <a:buFontTx/>
                  <a:buNone/>
                </a:pPr>
                <a:endParaRPr lang="en-US" sz="2000" b="0" kern="0" dirty="0" smtClean="0"/>
              </a:p>
              <a:p>
                <a:pPr marL="0" indent="0">
                  <a:buFontTx/>
                  <a:buNone/>
                </a:pPr>
                <a:endParaRPr lang="en-US" sz="2000" b="0" kern="0" dirty="0"/>
              </a:p>
            </p:txBody>
          </p:sp>
        </mc:Choice>
        <mc:Fallback xmlns="">
          <p:sp>
            <p:nvSpPr>
              <p:cNvPr id="5" name="Content Placeholder 2"/>
              <p:cNvSpPr txBox="1">
                <a:spLocks noRot="1" noChangeAspect="1" noMove="1" noResize="1" noEditPoints="1" noAdjustHandles="1" noChangeArrowheads="1" noChangeShapeType="1" noTextEdit="1"/>
              </p:cNvSpPr>
              <p:nvPr/>
            </p:nvSpPr>
            <p:spPr>
              <a:xfrm>
                <a:off x="100669" y="1124124"/>
                <a:ext cx="8959442" cy="5511567"/>
              </a:xfrm>
              <a:prstGeom prst="rect">
                <a:avLst/>
              </a:prstGeom>
              <a:blipFill rotWithShape="0">
                <a:blip r:embed="rId3"/>
                <a:stretch>
                  <a:fillRect l="-613" t="-552"/>
                </a:stretch>
              </a:blipFill>
            </p:spPr>
            <p:txBody>
              <a:bodyPr/>
              <a:lstStyle/>
              <a:p>
                <a:r>
                  <a:rPr lang="en-US">
                    <a:noFill/>
                  </a:rPr>
                  <a:t> </a:t>
                </a:r>
              </a:p>
            </p:txBody>
          </p:sp>
        </mc:Fallback>
      </mc:AlternateContent>
    </p:spTree>
    <p:extLst>
      <p:ext uri="{BB962C8B-B14F-4D97-AF65-F5344CB8AC3E}">
        <p14:creationId xmlns:p14="http://schemas.microsoft.com/office/powerpoint/2010/main" val="37392208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DAB36A08-44D9-4588-98F8-AA2DD4DCD525}" type="slidenum">
              <a:rPr lang="en-US" smtClean="0"/>
              <a:t>23</a:t>
            </a:fld>
            <a:endParaRPr lang="en-US"/>
          </a:p>
        </p:txBody>
      </p:sp>
      <p:sp>
        <p:nvSpPr>
          <p:cNvPr id="4" name="Title 1"/>
          <p:cNvSpPr txBox="1">
            <a:spLocks/>
          </p:cNvSpPr>
          <p:nvPr/>
        </p:nvSpPr>
        <p:spPr>
          <a:xfrm>
            <a:off x="1208014" y="192947"/>
            <a:ext cx="6862195" cy="713065"/>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a:lstStyle>
          <a:p>
            <a:r>
              <a:rPr lang="en-US" sz="2800" b="1" kern="0" dirty="0" smtClean="0"/>
              <a:t>Results with Unsteady Friction Factor</a:t>
            </a:r>
            <a:endParaRPr lang="en-US" sz="2800" b="1" kern="0" dirty="0"/>
          </a:p>
        </p:txBody>
      </p:sp>
      <p:graphicFrame>
        <p:nvGraphicFramePr>
          <p:cNvPr id="6" name="Content Placeholder 6"/>
          <p:cNvGraphicFramePr>
            <a:graphicFrameLocks/>
          </p:cNvGraphicFramePr>
          <p:nvPr>
            <p:extLst>
              <p:ext uri="{D42A27DB-BD31-4B8C-83A1-F6EECF244321}">
                <p14:modId xmlns:p14="http://schemas.microsoft.com/office/powerpoint/2010/main" val="670309555"/>
              </p:ext>
            </p:extLst>
          </p:nvPr>
        </p:nvGraphicFramePr>
        <p:xfrm>
          <a:off x="644525" y="1243013"/>
          <a:ext cx="8264525" cy="52355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401228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DAB36A08-44D9-4588-98F8-AA2DD4DCD525}" type="slidenum">
              <a:rPr lang="en-US" smtClean="0"/>
              <a:t>24</a:t>
            </a:fld>
            <a:endParaRPr lang="en-US"/>
          </a:p>
        </p:txBody>
      </p:sp>
      <p:sp>
        <p:nvSpPr>
          <p:cNvPr id="4" name="Content Placeholder 2"/>
          <p:cNvSpPr txBox="1">
            <a:spLocks/>
          </p:cNvSpPr>
          <p:nvPr/>
        </p:nvSpPr>
        <p:spPr>
          <a:xfrm>
            <a:off x="127589" y="1971047"/>
            <a:ext cx="8888821" cy="1998544"/>
          </a:xfrm>
          <a:prstGeom prst="rect">
            <a:avLst/>
          </a:prstGeom>
          <a:ln w="28575">
            <a:noFill/>
          </a:ln>
        </p:spPr>
        <p:txBody>
          <a:bodyPr>
            <a:normAutofit lnSpcReduction="10000"/>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FontTx/>
              <a:buNone/>
            </a:pPr>
            <a:r>
              <a:rPr lang="en-US" sz="1800" b="1" kern="0" dirty="0" smtClean="0">
                <a:latin typeface="Arial" panose="020B0604020202020204" pitchFamily="34" charset="0"/>
                <a:cs typeface="Arial" panose="020B0604020202020204" pitchFamily="34" charset="0"/>
              </a:rPr>
              <a:t>Description:</a:t>
            </a:r>
          </a:p>
          <a:p>
            <a:pPr marL="0" indent="0">
              <a:buFontTx/>
              <a:buNone/>
            </a:pPr>
            <a:r>
              <a:rPr lang="en-US" sz="1800" b="0" kern="0" dirty="0" smtClean="0">
                <a:latin typeface="Arial" charset="0"/>
                <a:cs typeface="Gill Sans" charset="0"/>
              </a:rPr>
              <a:t>This research  focused on enhancing GFSSP’s transient simulation capability by incorporating an algorithm to determine an optimum time step. The  determination of the optimum time step size is based on estimation of error indicator and linear feedback control theory.  By comparing the error indicator with the desired level of accuracy, GFSSP can adjust the time step size by increasing or decreasing it using a feedback gain factor.</a:t>
            </a:r>
            <a:endParaRPr lang="en-US" sz="1800" b="0" i="1" kern="0" dirty="0" smtClean="0"/>
          </a:p>
        </p:txBody>
      </p:sp>
      <p:sp>
        <p:nvSpPr>
          <p:cNvPr id="6" name="Footer Placeholder 7"/>
          <p:cNvSpPr txBox="1">
            <a:spLocks/>
          </p:cNvSpPr>
          <p:nvPr/>
        </p:nvSpPr>
        <p:spPr bwMode="auto">
          <a:xfrm>
            <a:off x="2583809" y="6389906"/>
            <a:ext cx="3984770" cy="365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b="0" kern="1200">
                <a:solidFill>
                  <a:schemeClr val="tx1"/>
                </a:solidFill>
                <a:latin typeface="Arial" charset="0"/>
                <a:ea typeface="+mn-ea"/>
                <a:cs typeface="+mn-cs"/>
              </a:defRPr>
            </a:lvl1pPr>
            <a:lvl2pPr marL="457200" algn="ctr" rtl="0" eaLnBrk="0" fontAlgn="base" hangingPunct="0">
              <a:spcBef>
                <a:spcPct val="0"/>
              </a:spcBef>
              <a:spcAft>
                <a:spcPct val="0"/>
              </a:spcAft>
              <a:defRPr sz="2400" b="1" kern="1200">
                <a:solidFill>
                  <a:schemeClr val="tx1"/>
                </a:solidFill>
                <a:latin typeface="Arial" charset="0"/>
                <a:ea typeface="+mn-ea"/>
                <a:cs typeface="+mn-cs"/>
              </a:defRPr>
            </a:lvl2pPr>
            <a:lvl3pPr marL="914400" algn="ctr" rtl="0" eaLnBrk="0" fontAlgn="base" hangingPunct="0">
              <a:spcBef>
                <a:spcPct val="0"/>
              </a:spcBef>
              <a:spcAft>
                <a:spcPct val="0"/>
              </a:spcAft>
              <a:defRPr sz="2400" b="1" kern="1200">
                <a:solidFill>
                  <a:schemeClr val="tx1"/>
                </a:solidFill>
                <a:latin typeface="Arial" charset="0"/>
                <a:ea typeface="+mn-ea"/>
                <a:cs typeface="+mn-cs"/>
              </a:defRPr>
            </a:lvl3pPr>
            <a:lvl4pPr marL="1371600" algn="ctr" rtl="0" eaLnBrk="0" fontAlgn="base" hangingPunct="0">
              <a:spcBef>
                <a:spcPct val="0"/>
              </a:spcBef>
              <a:spcAft>
                <a:spcPct val="0"/>
              </a:spcAft>
              <a:defRPr sz="2400" b="1" kern="1200">
                <a:solidFill>
                  <a:schemeClr val="tx1"/>
                </a:solidFill>
                <a:latin typeface="Arial" charset="0"/>
                <a:ea typeface="+mn-ea"/>
                <a:cs typeface="+mn-cs"/>
              </a:defRPr>
            </a:lvl4pPr>
            <a:lvl5pPr marL="1828800" algn="ctr" rtl="0" eaLnBrk="0" fontAlgn="base" hangingPunct="0">
              <a:spcBef>
                <a:spcPct val="0"/>
              </a:spcBef>
              <a:spcAft>
                <a:spcPct val="0"/>
              </a:spcAft>
              <a:defRPr sz="2400" b="1" kern="1200">
                <a:solidFill>
                  <a:schemeClr val="tx1"/>
                </a:solidFill>
                <a:latin typeface="Arial" charset="0"/>
                <a:ea typeface="+mn-ea"/>
                <a:cs typeface="+mn-cs"/>
              </a:defRPr>
            </a:lvl5pPr>
            <a:lvl6pPr marL="2286000" algn="l" defTabSz="914400" rtl="0" eaLnBrk="1" latinLnBrk="0" hangingPunct="1">
              <a:defRPr sz="2400" b="1" kern="1200">
                <a:solidFill>
                  <a:schemeClr val="tx1"/>
                </a:solidFill>
                <a:latin typeface="Arial" charset="0"/>
                <a:ea typeface="+mn-ea"/>
                <a:cs typeface="+mn-cs"/>
              </a:defRPr>
            </a:lvl6pPr>
            <a:lvl7pPr marL="2743200" algn="l" defTabSz="914400" rtl="0" eaLnBrk="1" latinLnBrk="0" hangingPunct="1">
              <a:defRPr sz="2400" b="1" kern="1200">
                <a:solidFill>
                  <a:schemeClr val="tx1"/>
                </a:solidFill>
                <a:latin typeface="Arial" charset="0"/>
                <a:ea typeface="+mn-ea"/>
                <a:cs typeface="+mn-cs"/>
              </a:defRPr>
            </a:lvl7pPr>
            <a:lvl8pPr marL="3200400" algn="l" defTabSz="914400" rtl="0" eaLnBrk="1" latinLnBrk="0" hangingPunct="1">
              <a:defRPr sz="2400" b="1" kern="1200">
                <a:solidFill>
                  <a:schemeClr val="tx1"/>
                </a:solidFill>
                <a:latin typeface="Arial" charset="0"/>
                <a:ea typeface="+mn-ea"/>
                <a:cs typeface="+mn-cs"/>
              </a:defRPr>
            </a:lvl8pPr>
            <a:lvl9pPr marL="3657600" algn="l" defTabSz="914400" rtl="0" eaLnBrk="1" latinLnBrk="0" hangingPunct="1">
              <a:defRPr sz="2400" b="1" kern="1200">
                <a:solidFill>
                  <a:schemeClr val="tx1"/>
                </a:solidFill>
                <a:latin typeface="Arial" charset="0"/>
                <a:ea typeface="+mn-ea"/>
                <a:cs typeface="+mn-cs"/>
              </a:defRPr>
            </a:lvl9pPr>
          </a:lstStyle>
          <a:p>
            <a:r>
              <a:rPr lang="en-US" smtClean="0"/>
              <a:t>2015 Technical Excellence Initiatives End of Year Reviews</a:t>
            </a:r>
            <a:endParaRPr lang="en-US" dirty="0"/>
          </a:p>
        </p:txBody>
      </p:sp>
      <p:sp>
        <p:nvSpPr>
          <p:cNvPr id="7" name="Slide Number Placeholder 8"/>
          <p:cNvSpPr txBox="1">
            <a:spLocks/>
          </p:cNvSpPr>
          <p:nvPr/>
        </p:nvSpPr>
        <p:spPr>
          <a:xfrm>
            <a:off x="7003235" y="6398296"/>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b="1" kern="1200">
                <a:solidFill>
                  <a:schemeClr val="tx1">
                    <a:tint val="75000"/>
                  </a:schemeClr>
                </a:solidFill>
                <a:latin typeface="Arial" charset="0"/>
                <a:ea typeface="+mn-ea"/>
                <a:cs typeface="+mn-cs"/>
              </a:defRPr>
            </a:lvl1pPr>
            <a:lvl2pPr marL="457200" algn="ctr" rtl="0" eaLnBrk="0" fontAlgn="base" hangingPunct="0">
              <a:spcBef>
                <a:spcPct val="0"/>
              </a:spcBef>
              <a:spcAft>
                <a:spcPct val="0"/>
              </a:spcAft>
              <a:defRPr sz="2400" b="1" kern="1200">
                <a:solidFill>
                  <a:schemeClr val="tx1"/>
                </a:solidFill>
                <a:latin typeface="Arial" charset="0"/>
                <a:ea typeface="+mn-ea"/>
                <a:cs typeface="+mn-cs"/>
              </a:defRPr>
            </a:lvl2pPr>
            <a:lvl3pPr marL="914400" algn="ctr" rtl="0" eaLnBrk="0" fontAlgn="base" hangingPunct="0">
              <a:spcBef>
                <a:spcPct val="0"/>
              </a:spcBef>
              <a:spcAft>
                <a:spcPct val="0"/>
              </a:spcAft>
              <a:defRPr sz="2400" b="1" kern="1200">
                <a:solidFill>
                  <a:schemeClr val="tx1"/>
                </a:solidFill>
                <a:latin typeface="Arial" charset="0"/>
                <a:ea typeface="+mn-ea"/>
                <a:cs typeface="+mn-cs"/>
              </a:defRPr>
            </a:lvl3pPr>
            <a:lvl4pPr marL="1371600" algn="ctr" rtl="0" eaLnBrk="0" fontAlgn="base" hangingPunct="0">
              <a:spcBef>
                <a:spcPct val="0"/>
              </a:spcBef>
              <a:spcAft>
                <a:spcPct val="0"/>
              </a:spcAft>
              <a:defRPr sz="2400" b="1" kern="1200">
                <a:solidFill>
                  <a:schemeClr val="tx1"/>
                </a:solidFill>
                <a:latin typeface="Arial" charset="0"/>
                <a:ea typeface="+mn-ea"/>
                <a:cs typeface="+mn-cs"/>
              </a:defRPr>
            </a:lvl4pPr>
            <a:lvl5pPr marL="1828800" algn="ctr" rtl="0" eaLnBrk="0" fontAlgn="base" hangingPunct="0">
              <a:spcBef>
                <a:spcPct val="0"/>
              </a:spcBef>
              <a:spcAft>
                <a:spcPct val="0"/>
              </a:spcAft>
              <a:defRPr sz="2400" b="1" kern="1200">
                <a:solidFill>
                  <a:schemeClr val="tx1"/>
                </a:solidFill>
                <a:latin typeface="Arial" charset="0"/>
                <a:ea typeface="+mn-ea"/>
                <a:cs typeface="+mn-cs"/>
              </a:defRPr>
            </a:lvl5pPr>
            <a:lvl6pPr marL="2286000" algn="l" defTabSz="914400" rtl="0" eaLnBrk="1" latinLnBrk="0" hangingPunct="1">
              <a:defRPr sz="2400" b="1" kern="1200">
                <a:solidFill>
                  <a:schemeClr val="tx1"/>
                </a:solidFill>
                <a:latin typeface="Arial" charset="0"/>
                <a:ea typeface="+mn-ea"/>
                <a:cs typeface="+mn-cs"/>
              </a:defRPr>
            </a:lvl6pPr>
            <a:lvl7pPr marL="2743200" algn="l" defTabSz="914400" rtl="0" eaLnBrk="1" latinLnBrk="0" hangingPunct="1">
              <a:defRPr sz="2400" b="1" kern="1200">
                <a:solidFill>
                  <a:schemeClr val="tx1"/>
                </a:solidFill>
                <a:latin typeface="Arial" charset="0"/>
                <a:ea typeface="+mn-ea"/>
                <a:cs typeface="+mn-cs"/>
              </a:defRPr>
            </a:lvl7pPr>
            <a:lvl8pPr marL="3200400" algn="l" defTabSz="914400" rtl="0" eaLnBrk="1" latinLnBrk="0" hangingPunct="1">
              <a:defRPr sz="2400" b="1" kern="1200">
                <a:solidFill>
                  <a:schemeClr val="tx1"/>
                </a:solidFill>
                <a:latin typeface="Arial" charset="0"/>
                <a:ea typeface="+mn-ea"/>
                <a:cs typeface="+mn-cs"/>
              </a:defRPr>
            </a:lvl8pPr>
            <a:lvl9pPr marL="3657600" algn="l" defTabSz="914400" rtl="0" eaLnBrk="1" latinLnBrk="0" hangingPunct="1">
              <a:defRPr sz="2400" b="1" kern="1200">
                <a:solidFill>
                  <a:schemeClr val="tx1"/>
                </a:solidFill>
                <a:latin typeface="Arial" charset="0"/>
                <a:ea typeface="+mn-ea"/>
                <a:cs typeface="+mn-cs"/>
              </a:defRPr>
            </a:lvl9pPr>
          </a:lstStyle>
          <a:p>
            <a:fld id="{BA09E181-900B-41D2-939B-253B1DC4F38C}" type="slidenum">
              <a:rPr lang="en-US" smtClean="0">
                <a:solidFill>
                  <a:schemeClr val="tx1"/>
                </a:solidFill>
              </a:rPr>
              <a:pPr/>
              <a:t>24</a:t>
            </a:fld>
            <a:endParaRPr lang="en-US" dirty="0">
              <a:solidFill>
                <a:schemeClr val="tx1"/>
              </a:solidFill>
            </a:endParaRPr>
          </a:p>
        </p:txBody>
      </p:sp>
      <p:sp>
        <p:nvSpPr>
          <p:cNvPr id="9" name="Content Placeholder 2"/>
          <p:cNvSpPr txBox="1">
            <a:spLocks/>
          </p:cNvSpPr>
          <p:nvPr/>
        </p:nvSpPr>
        <p:spPr>
          <a:xfrm>
            <a:off x="91276" y="5183339"/>
            <a:ext cx="8888821" cy="1214957"/>
          </a:xfrm>
          <a:prstGeom prst="rect">
            <a:avLst/>
          </a:prstGeom>
          <a:ln w="28575">
            <a:no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1800" dirty="0" smtClean="0">
              <a:latin typeface="Arial" panose="020B0604020202020204" pitchFamily="34" charset="0"/>
              <a:cs typeface="Arial" panose="020B0604020202020204" pitchFamily="34" charset="0"/>
            </a:endParaRPr>
          </a:p>
        </p:txBody>
      </p:sp>
      <p:sp>
        <p:nvSpPr>
          <p:cNvPr id="10" name="Content Placeholder 2"/>
          <p:cNvSpPr txBox="1">
            <a:spLocks/>
          </p:cNvSpPr>
          <p:nvPr/>
        </p:nvSpPr>
        <p:spPr>
          <a:xfrm>
            <a:off x="152400" y="4002464"/>
            <a:ext cx="8888820" cy="2180190"/>
          </a:xfrm>
          <a:prstGeom prst="rect">
            <a:avLst/>
          </a:prstGeom>
          <a:ln w="28575">
            <a:no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smtClean="0">
                <a:latin typeface="Arial" panose="020B0604020202020204" pitchFamily="34" charset="0"/>
                <a:cs typeface="Arial" panose="020B0604020202020204" pitchFamily="34" charset="0"/>
              </a:rPr>
              <a:t>Accomplishments:</a:t>
            </a:r>
          </a:p>
          <a:p>
            <a:pPr marL="0" indent="0">
              <a:buFont typeface="Arial" panose="020B0604020202020204" pitchFamily="34" charset="0"/>
              <a:buNone/>
            </a:pPr>
            <a:r>
              <a:rPr lang="en-US" sz="1800" b="0" dirty="0" smtClean="0">
                <a:latin typeface="Arial" panose="020B0604020202020204" pitchFamily="34" charset="0"/>
                <a:cs typeface="Arial" panose="020B0604020202020204" pitchFamily="34" charset="0"/>
              </a:rPr>
              <a:t>Linear feedback control algorithm has been successfully modified for time step selection by monitoring the flow physics.  The algorithm has been incorporated into GFSSP through User Subroutine .  Feasibility and applicability of the algorithm has been demonstrated by predicting pressure surges in pipeline with entrapped air.  Numerical experiments show at least 60% reduction in CPU time.</a:t>
            </a:r>
          </a:p>
          <a:p>
            <a:pPr marL="285750" indent="-171450" fontAlgn="base">
              <a:spcBef>
                <a:spcPct val="0"/>
              </a:spcBef>
              <a:spcAft>
                <a:spcPct val="0"/>
              </a:spcAft>
              <a:buFontTx/>
              <a:buChar char="-"/>
              <a:defRPr/>
            </a:pPr>
            <a:endParaRPr lang="en-US" sz="1800" dirty="0">
              <a:latin typeface="Arial" panose="020B0604020202020204" pitchFamily="34" charset="0"/>
              <a:cs typeface="Arial" panose="020B0604020202020204" pitchFamily="34" charset="0"/>
            </a:endParaRPr>
          </a:p>
        </p:txBody>
      </p:sp>
      <p:sp>
        <p:nvSpPr>
          <p:cNvPr id="11" name="Title 1"/>
          <p:cNvSpPr txBox="1">
            <a:spLocks/>
          </p:cNvSpPr>
          <p:nvPr/>
        </p:nvSpPr>
        <p:spPr>
          <a:xfrm>
            <a:off x="595205" y="1324855"/>
            <a:ext cx="7880962" cy="3039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b="1" dirty="0" smtClean="0"/>
              <a:t>Adaptive Time Stepping Scheme to Enhance Transient Simulation Capability of GFSSP</a:t>
            </a:r>
            <a:r>
              <a:rPr lang="en-US" sz="2000" b="1" baseline="30000" dirty="0" smtClean="0"/>
              <a:t>**</a:t>
            </a:r>
            <a:endParaRPr lang="en-US" sz="2000" b="1" dirty="0"/>
          </a:p>
        </p:txBody>
      </p:sp>
      <p:sp>
        <p:nvSpPr>
          <p:cNvPr id="12" name="TextBox 11"/>
          <p:cNvSpPr txBox="1"/>
          <p:nvPr/>
        </p:nvSpPr>
        <p:spPr>
          <a:xfrm>
            <a:off x="152400" y="5867892"/>
            <a:ext cx="9067800" cy="646331"/>
          </a:xfrm>
          <a:prstGeom prst="rect">
            <a:avLst/>
          </a:prstGeom>
          <a:noFill/>
        </p:spPr>
        <p:txBody>
          <a:bodyPr wrap="square" rtlCol="0">
            <a:spAutoFit/>
          </a:bodyPr>
          <a:lstStyle/>
          <a:p>
            <a:pPr algn="l"/>
            <a:r>
              <a:rPr lang="en-US" sz="1200" baseline="30000" dirty="0" smtClean="0"/>
              <a:t>**</a:t>
            </a:r>
            <a:r>
              <a:rPr lang="en-US" sz="1200" dirty="0" smtClean="0"/>
              <a:t> Summer Faculty Research by Dr. S. S. Ravindran of UAH</a:t>
            </a:r>
            <a:endParaRPr lang="en-US" sz="1200" dirty="0"/>
          </a:p>
          <a:p>
            <a:pPr algn="l"/>
            <a:endParaRPr lang="en-US" dirty="0"/>
          </a:p>
        </p:txBody>
      </p:sp>
    </p:spTree>
    <p:extLst>
      <p:ext uri="{BB962C8B-B14F-4D97-AF65-F5344CB8AC3E}">
        <p14:creationId xmlns:p14="http://schemas.microsoft.com/office/powerpoint/2010/main" val="25805591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BA09E181-900B-41D2-939B-253B1DC4F38C}" type="slidenum">
              <a:rPr lang="en-US" b="0" smtClean="0"/>
              <a:t>25</a:t>
            </a:fld>
            <a:endParaRPr lang="en-US" b="0"/>
          </a:p>
        </p:txBody>
      </p:sp>
      <p:sp>
        <p:nvSpPr>
          <p:cNvPr id="4" name="Text Placeholder 2"/>
          <p:cNvSpPr txBox="1">
            <a:spLocks/>
          </p:cNvSpPr>
          <p:nvPr/>
        </p:nvSpPr>
        <p:spPr>
          <a:xfrm>
            <a:off x="549088" y="1443155"/>
            <a:ext cx="8458200" cy="318247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0" dirty="0" smtClean="0"/>
              <a:t>Aim:</a:t>
            </a:r>
          </a:p>
          <a:p>
            <a:pPr lvl="1"/>
            <a:r>
              <a:rPr lang="en-US" sz="2000" b="0" dirty="0" smtClean="0"/>
              <a:t>Compute with largest possible time step </a:t>
            </a:r>
            <a:r>
              <a:rPr lang="el-GR" sz="2000" b="0" dirty="0" smtClean="0"/>
              <a:t>Δ</a:t>
            </a:r>
            <a:r>
              <a:rPr lang="en-US" sz="2000" b="0" dirty="0" smtClean="0"/>
              <a:t>t subject to given error bound and stability of the method</a:t>
            </a:r>
          </a:p>
          <a:p>
            <a:r>
              <a:rPr lang="en-US" sz="2000" b="0" dirty="0" smtClean="0"/>
              <a:t>Ingredients</a:t>
            </a:r>
            <a:r>
              <a:rPr lang="en-US" sz="2000" b="0" dirty="0" smtClean="0"/>
              <a:t>:</a:t>
            </a:r>
          </a:p>
          <a:p>
            <a:pPr lvl="1"/>
            <a:r>
              <a:rPr lang="en-US" sz="2000" b="0" dirty="0" smtClean="0"/>
              <a:t>Sensor for the error (error estimate)</a:t>
            </a:r>
          </a:p>
          <a:p>
            <a:pPr lvl="1"/>
            <a:r>
              <a:rPr lang="en-US" sz="2000" b="0" dirty="0" smtClean="0"/>
              <a:t>Controller for </a:t>
            </a:r>
            <a:r>
              <a:rPr lang="el-GR" sz="2000" b="0" dirty="0" smtClean="0"/>
              <a:t>Δ</a:t>
            </a:r>
            <a:r>
              <a:rPr lang="en-US" sz="2000" b="0" dirty="0" smtClean="0"/>
              <a:t>t (time step adjustment strategy)</a:t>
            </a:r>
          </a:p>
          <a:p>
            <a:pPr lvl="1"/>
            <a:r>
              <a:rPr lang="en-US" sz="2000" b="0" dirty="0" smtClean="0"/>
              <a:t>Use control theory model</a:t>
            </a:r>
          </a:p>
          <a:p>
            <a:endParaRPr lang="en-US" sz="2000" b="0" dirty="0" smtClean="0"/>
          </a:p>
          <a:p>
            <a:endParaRPr lang="en-US" sz="2000" b="0" dirty="0"/>
          </a:p>
        </p:txBody>
      </p:sp>
      <p:sp>
        <p:nvSpPr>
          <p:cNvPr id="5" name="TextBox 4"/>
          <p:cNvSpPr txBox="1"/>
          <p:nvPr/>
        </p:nvSpPr>
        <p:spPr>
          <a:xfrm>
            <a:off x="723900" y="108548"/>
            <a:ext cx="7696200" cy="523220"/>
          </a:xfrm>
          <a:prstGeom prst="rect">
            <a:avLst/>
          </a:prstGeom>
          <a:noFill/>
        </p:spPr>
        <p:txBody>
          <a:bodyPr wrap="square" rtlCol="0">
            <a:spAutoFit/>
          </a:bodyPr>
          <a:lstStyle/>
          <a:p>
            <a:pPr algn="ctr"/>
            <a:r>
              <a:rPr lang="en-US" sz="2800" b="0" dirty="0" smtClean="0"/>
              <a:t>Adaptive Time-Stepping Scheme</a:t>
            </a:r>
            <a:endParaRPr lang="en-US" sz="2800" b="0" dirty="0"/>
          </a:p>
        </p:txBody>
      </p:sp>
      <p:pic>
        <p:nvPicPr>
          <p:cNvPr id="6" name="Content Placeholder 6"/>
          <p:cNvPicPr>
            <a:picLocks noChangeAspect="1"/>
          </p:cNvPicPr>
          <p:nvPr/>
        </p:nvPicPr>
        <p:blipFill>
          <a:blip r:embed="rId2"/>
          <a:stretch>
            <a:fillRect/>
          </a:stretch>
        </p:blipFill>
        <p:spPr>
          <a:xfrm>
            <a:off x="2029932" y="4117407"/>
            <a:ext cx="4855536" cy="2175865"/>
          </a:xfrm>
          <a:prstGeom prst="rect">
            <a:avLst/>
          </a:prstGeom>
        </p:spPr>
      </p:pic>
    </p:spTree>
    <p:extLst>
      <p:ext uri="{BB962C8B-B14F-4D97-AF65-F5344CB8AC3E}">
        <p14:creationId xmlns:p14="http://schemas.microsoft.com/office/powerpoint/2010/main" val="20778068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A09E181-900B-41D2-939B-253B1DC4F38C}" type="slidenum">
              <a:rPr lang="en-US" sz="1800" b="0" smtClean="0"/>
              <a:t>26</a:t>
            </a:fld>
            <a:endParaRPr lang="en-US" sz="1800" b="0"/>
          </a:p>
        </p:txBody>
      </p:sp>
      <p:sp>
        <p:nvSpPr>
          <p:cNvPr id="4" name="Title 1"/>
          <p:cNvSpPr txBox="1">
            <a:spLocks/>
          </p:cNvSpPr>
          <p:nvPr/>
        </p:nvSpPr>
        <p:spPr>
          <a:xfrm>
            <a:off x="789709" y="308445"/>
            <a:ext cx="8229600" cy="11430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b="0" dirty="0" smtClean="0">
                <a:latin typeface="+mn-lt"/>
              </a:rPr>
              <a:t>Example Problem: </a:t>
            </a:r>
            <a:r>
              <a:rPr lang="en-US" sz="1800" b="0" dirty="0" err="1" smtClean="0">
                <a:latin typeface="+mn-lt"/>
              </a:rPr>
              <a:t>Waterhammer</a:t>
            </a:r>
            <a:r>
              <a:rPr lang="en-US" sz="1800" b="0" dirty="0" smtClean="0">
                <a:latin typeface="+mn-lt"/>
              </a:rPr>
              <a:t> due to sudden valve opening (Priming)</a:t>
            </a:r>
            <a:endParaRPr lang="en-US" sz="1800" b="0" dirty="0">
              <a:latin typeface="+mn-lt"/>
            </a:endParaRPr>
          </a:p>
        </p:txBody>
      </p:sp>
      <p:sp>
        <p:nvSpPr>
          <p:cNvPr id="5" name="Rectangle 2"/>
          <p:cNvSpPr>
            <a:spLocks noChangeArrowheads="1"/>
          </p:cNvSpPr>
          <p:nvPr/>
        </p:nvSpPr>
        <p:spPr bwMode="auto">
          <a:xfrm>
            <a:off x="1475508" y="2127837"/>
            <a:ext cx="116244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sz="1800" b="0"/>
          </a:p>
        </p:txBody>
      </p:sp>
      <p:pic>
        <p:nvPicPr>
          <p:cNvPr id="7" name="Picture 6" descr="Pipe_Geometry.JPG"/>
          <p:cNvPicPr/>
          <p:nvPr/>
        </p:nvPicPr>
        <p:blipFill>
          <a:blip r:embed="rId2">
            <a:extLst>
              <a:ext uri="{28A0092B-C50C-407E-A947-70E740481C1C}">
                <a14:useLocalDpi xmlns:a14="http://schemas.microsoft.com/office/drawing/2010/main" val="0"/>
              </a:ext>
            </a:extLst>
          </a:blip>
          <a:srcRect/>
          <a:stretch>
            <a:fillRect/>
          </a:stretch>
        </p:blipFill>
        <p:spPr bwMode="auto">
          <a:xfrm>
            <a:off x="1700819" y="913927"/>
            <a:ext cx="5029200" cy="2468245"/>
          </a:xfrm>
          <a:prstGeom prst="rect">
            <a:avLst/>
          </a:prstGeom>
          <a:noFill/>
          <a:ln>
            <a:noFill/>
          </a:ln>
        </p:spPr>
      </p:pic>
      <p:pic>
        <p:nvPicPr>
          <p:cNvPr id="8" name="Picture 7"/>
          <p:cNvPicPr/>
          <p:nvPr/>
        </p:nvPicPr>
        <p:blipFill>
          <a:blip r:embed="rId3">
            <a:extLst>
              <a:ext uri="{28A0092B-C50C-407E-A947-70E740481C1C}">
                <a14:useLocalDpi xmlns:a14="http://schemas.microsoft.com/office/drawing/2010/main" val="0"/>
              </a:ext>
            </a:extLst>
          </a:blip>
          <a:srcRect/>
          <a:stretch>
            <a:fillRect/>
          </a:stretch>
        </p:blipFill>
        <p:spPr bwMode="auto">
          <a:xfrm>
            <a:off x="1700819" y="3922595"/>
            <a:ext cx="5694045" cy="1524000"/>
          </a:xfrm>
          <a:prstGeom prst="rect">
            <a:avLst/>
          </a:prstGeom>
          <a:noFill/>
          <a:ln>
            <a:noFill/>
          </a:ln>
        </p:spPr>
      </p:pic>
      <p:sp>
        <p:nvSpPr>
          <p:cNvPr id="9" name="TextBox 8"/>
          <p:cNvSpPr txBox="1"/>
          <p:nvPr/>
        </p:nvSpPr>
        <p:spPr>
          <a:xfrm>
            <a:off x="1418359" y="3382172"/>
            <a:ext cx="6068291" cy="369332"/>
          </a:xfrm>
          <a:prstGeom prst="rect">
            <a:avLst/>
          </a:prstGeom>
          <a:noFill/>
        </p:spPr>
        <p:txBody>
          <a:bodyPr wrap="square" rtlCol="0">
            <a:spAutoFit/>
          </a:bodyPr>
          <a:lstStyle/>
          <a:p>
            <a:pPr algn="ctr"/>
            <a:r>
              <a:rPr lang="en-US" sz="1800" b="0" dirty="0" smtClean="0"/>
              <a:t>Schematic of Experimental Set-up (Georgia Tech)</a:t>
            </a:r>
            <a:endParaRPr lang="en-US" sz="1800" b="0" dirty="0"/>
          </a:p>
        </p:txBody>
      </p:sp>
      <p:sp>
        <p:nvSpPr>
          <p:cNvPr id="10" name="TextBox 9"/>
          <p:cNvSpPr txBox="1"/>
          <p:nvPr/>
        </p:nvSpPr>
        <p:spPr>
          <a:xfrm>
            <a:off x="1700819" y="5446595"/>
            <a:ext cx="5288973" cy="369332"/>
          </a:xfrm>
          <a:prstGeom prst="rect">
            <a:avLst/>
          </a:prstGeom>
          <a:noFill/>
        </p:spPr>
        <p:txBody>
          <a:bodyPr wrap="square" rtlCol="0">
            <a:spAutoFit/>
          </a:bodyPr>
          <a:lstStyle/>
          <a:p>
            <a:pPr algn="ctr"/>
            <a:r>
              <a:rPr lang="en-US" sz="1800" b="0" dirty="0" smtClean="0"/>
              <a:t>GFSSP Model</a:t>
            </a:r>
            <a:endParaRPr lang="en-US" sz="1800" b="0" dirty="0"/>
          </a:p>
        </p:txBody>
      </p:sp>
      <p:sp>
        <p:nvSpPr>
          <p:cNvPr id="2" name="Footer Placeholder 1"/>
          <p:cNvSpPr>
            <a:spLocks noGrp="1"/>
          </p:cNvSpPr>
          <p:nvPr>
            <p:ph type="ftr" sz="quarter" idx="11"/>
          </p:nvPr>
        </p:nvSpPr>
        <p:spPr/>
        <p:txBody>
          <a:bodyPr/>
          <a:lstStyle/>
          <a:p>
            <a:r>
              <a:rPr lang="en-US" smtClean="0"/>
              <a:t>GFSSP 7.01 -- Future Developments</a:t>
            </a:r>
            <a:endParaRPr lang="en-US"/>
          </a:p>
        </p:txBody>
      </p:sp>
    </p:spTree>
    <p:extLst>
      <p:ext uri="{BB962C8B-B14F-4D97-AF65-F5344CB8AC3E}">
        <p14:creationId xmlns:p14="http://schemas.microsoft.com/office/powerpoint/2010/main" val="37157227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BA09E181-900B-41D2-939B-253B1DC4F38C}" type="slidenum">
              <a:rPr lang="en-US" smtClean="0"/>
              <a:t>27</a:t>
            </a:fld>
            <a:endParaRPr lang="en-US"/>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1957205" y="1973942"/>
            <a:ext cx="4813709" cy="3599543"/>
          </a:xfrm>
          <a:prstGeom prst="rect">
            <a:avLst/>
          </a:prstGeom>
          <a:noFill/>
          <a:ln>
            <a:noFill/>
          </a:ln>
        </p:spPr>
      </p:pic>
      <p:sp>
        <p:nvSpPr>
          <p:cNvPr id="5" name="TextBox 4"/>
          <p:cNvSpPr txBox="1"/>
          <p:nvPr/>
        </p:nvSpPr>
        <p:spPr>
          <a:xfrm>
            <a:off x="876300" y="1191077"/>
            <a:ext cx="7799294" cy="461665"/>
          </a:xfrm>
          <a:prstGeom prst="rect">
            <a:avLst/>
          </a:prstGeom>
          <a:noFill/>
        </p:spPr>
        <p:txBody>
          <a:bodyPr wrap="square" rtlCol="0">
            <a:spAutoFit/>
          </a:bodyPr>
          <a:lstStyle/>
          <a:p>
            <a:pPr algn="ctr"/>
            <a:r>
              <a:rPr lang="en-US" b="1" dirty="0" smtClean="0"/>
              <a:t>Comparison between GFSSP and Experimental Data</a:t>
            </a:r>
            <a:endParaRPr lang="en-US" b="1" dirty="0"/>
          </a:p>
        </p:txBody>
      </p:sp>
    </p:spTree>
    <p:extLst>
      <p:ext uri="{BB962C8B-B14F-4D97-AF65-F5344CB8AC3E}">
        <p14:creationId xmlns:p14="http://schemas.microsoft.com/office/powerpoint/2010/main" val="31302689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BA09E181-900B-41D2-939B-253B1DC4F38C}" type="slidenum">
              <a:rPr lang="en-US" smtClean="0"/>
              <a:t>28</a:t>
            </a:fld>
            <a:endParaRPr lang="en-US"/>
          </a:p>
        </p:txBody>
      </p:sp>
      <p:pic>
        <p:nvPicPr>
          <p:cNvPr id="4" name="Content Placeholder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76" y="1270490"/>
            <a:ext cx="4776058" cy="4243574"/>
          </a:xfrm>
          <a:prstGeom prst="rect">
            <a:avLst/>
          </a:prstGeom>
        </p:spPr>
      </p:pic>
      <p:pic>
        <p:nvPicPr>
          <p:cNvPr id="6" name="Content Placeholder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1825" y="1378836"/>
            <a:ext cx="4532175" cy="4026882"/>
          </a:xfrm>
          <a:prstGeom prst="rect">
            <a:avLst/>
          </a:prstGeom>
        </p:spPr>
      </p:pic>
      <p:sp>
        <p:nvSpPr>
          <p:cNvPr id="7" name="TextBox 6"/>
          <p:cNvSpPr txBox="1"/>
          <p:nvPr/>
        </p:nvSpPr>
        <p:spPr>
          <a:xfrm>
            <a:off x="571500" y="1070435"/>
            <a:ext cx="7799294" cy="400110"/>
          </a:xfrm>
          <a:prstGeom prst="rect">
            <a:avLst/>
          </a:prstGeom>
          <a:noFill/>
        </p:spPr>
        <p:txBody>
          <a:bodyPr wrap="square" rtlCol="0">
            <a:spAutoFit/>
          </a:bodyPr>
          <a:lstStyle/>
          <a:p>
            <a:pPr algn="ctr"/>
            <a:r>
              <a:rPr lang="en-US" sz="2000" b="1" dirty="0" smtClean="0"/>
              <a:t>Comparison between Fixed and Adaptive Time Step</a:t>
            </a:r>
            <a:endParaRPr lang="en-US" sz="2000" b="1" dirty="0"/>
          </a:p>
        </p:txBody>
      </p:sp>
    </p:spTree>
    <p:extLst>
      <p:ext uri="{BB962C8B-B14F-4D97-AF65-F5344CB8AC3E}">
        <p14:creationId xmlns:p14="http://schemas.microsoft.com/office/powerpoint/2010/main" val="15532225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3898" y="809440"/>
            <a:ext cx="3800330" cy="3376630"/>
          </a:xfrm>
          <a:prstGeom prst="rect">
            <a:avLst/>
          </a:prstGeom>
        </p:spPr>
      </p:pic>
      <p:sp>
        <p:nvSpPr>
          <p:cNvPr id="3" name="Slide Number Placeholder 2"/>
          <p:cNvSpPr>
            <a:spLocks noGrp="1"/>
          </p:cNvSpPr>
          <p:nvPr>
            <p:ph type="sldNum" sz="quarter" idx="12"/>
          </p:nvPr>
        </p:nvSpPr>
        <p:spPr/>
        <p:txBody>
          <a:bodyPr/>
          <a:lstStyle/>
          <a:p>
            <a:fld id="{BA09E181-900B-41D2-939B-253B1DC4F38C}" type="slidenum">
              <a:rPr lang="en-US" smtClean="0"/>
              <a:t>29</a:t>
            </a:fld>
            <a:endParaRPr lang="en-US"/>
          </a:p>
        </p:txBody>
      </p:sp>
      <p:graphicFrame>
        <p:nvGraphicFramePr>
          <p:cNvPr id="5" name="Table 4"/>
          <p:cNvGraphicFramePr>
            <a:graphicFrameLocks noGrp="1"/>
          </p:cNvGraphicFramePr>
          <p:nvPr>
            <p:extLst/>
          </p:nvPr>
        </p:nvGraphicFramePr>
        <p:xfrm>
          <a:off x="206189" y="4186070"/>
          <a:ext cx="8534400" cy="2194560"/>
        </p:xfrm>
        <a:graphic>
          <a:graphicData uri="http://schemas.openxmlformats.org/drawingml/2006/table">
            <a:tbl>
              <a:tblPr firstRow="1" bandRow="1"/>
              <a:tblGrid>
                <a:gridCol w="2844800"/>
                <a:gridCol w="2844800"/>
                <a:gridCol w="2844800"/>
              </a:tblGrid>
              <a:tr h="304800">
                <a:tc>
                  <a:txBody>
                    <a:bodyPr/>
                    <a:lstStyle>
                      <a:lvl1pPr marL="0" algn="l" defTabSz="914400" rtl="0" eaLnBrk="1" latinLnBrk="0" hangingPunct="1">
                        <a:defRPr sz="1800" b="1" kern="1200">
                          <a:solidFill>
                            <a:schemeClr val="tx1"/>
                          </a:solidFill>
                          <a:latin typeface="Garamond" panose="02020404030301010803"/>
                        </a:defRPr>
                      </a:lvl1pPr>
                      <a:lvl2pPr marL="457200" algn="l" defTabSz="914400" rtl="0" eaLnBrk="1" latinLnBrk="0" hangingPunct="1">
                        <a:defRPr sz="1800" b="1" kern="1200">
                          <a:solidFill>
                            <a:schemeClr val="tx1"/>
                          </a:solidFill>
                          <a:latin typeface="Garamond" panose="02020404030301010803"/>
                        </a:defRPr>
                      </a:lvl2pPr>
                      <a:lvl3pPr marL="914400" algn="l" defTabSz="914400" rtl="0" eaLnBrk="1" latinLnBrk="0" hangingPunct="1">
                        <a:defRPr sz="1800" b="1" kern="1200">
                          <a:solidFill>
                            <a:schemeClr val="tx1"/>
                          </a:solidFill>
                          <a:latin typeface="Garamond" panose="02020404030301010803"/>
                        </a:defRPr>
                      </a:lvl3pPr>
                      <a:lvl4pPr marL="1371600" algn="l" defTabSz="914400" rtl="0" eaLnBrk="1" latinLnBrk="0" hangingPunct="1">
                        <a:defRPr sz="1800" b="1" kern="1200">
                          <a:solidFill>
                            <a:schemeClr val="tx1"/>
                          </a:solidFill>
                          <a:latin typeface="Garamond" panose="02020404030301010803"/>
                        </a:defRPr>
                      </a:lvl4pPr>
                      <a:lvl5pPr marL="1828800" algn="l" defTabSz="914400" rtl="0" eaLnBrk="1" latinLnBrk="0" hangingPunct="1">
                        <a:defRPr sz="1800" b="1" kern="1200">
                          <a:solidFill>
                            <a:schemeClr val="tx1"/>
                          </a:solidFill>
                          <a:latin typeface="Garamond" panose="02020404030301010803"/>
                        </a:defRPr>
                      </a:lvl5pPr>
                      <a:lvl6pPr marL="2286000" algn="l" defTabSz="914400" rtl="0" eaLnBrk="1" latinLnBrk="0" hangingPunct="1">
                        <a:defRPr sz="1800" b="1" kern="1200">
                          <a:solidFill>
                            <a:schemeClr val="tx1"/>
                          </a:solidFill>
                          <a:latin typeface="Garamond" panose="02020404030301010803"/>
                        </a:defRPr>
                      </a:lvl6pPr>
                      <a:lvl7pPr marL="2743200" algn="l" defTabSz="914400" rtl="0" eaLnBrk="1" latinLnBrk="0" hangingPunct="1">
                        <a:defRPr sz="1800" b="1" kern="1200">
                          <a:solidFill>
                            <a:schemeClr val="tx1"/>
                          </a:solidFill>
                          <a:latin typeface="Garamond" panose="02020404030301010803"/>
                        </a:defRPr>
                      </a:lvl7pPr>
                      <a:lvl8pPr marL="3200400" algn="l" defTabSz="914400" rtl="0" eaLnBrk="1" latinLnBrk="0" hangingPunct="1">
                        <a:defRPr sz="1800" b="1" kern="1200">
                          <a:solidFill>
                            <a:schemeClr val="tx1"/>
                          </a:solidFill>
                          <a:latin typeface="Garamond" panose="02020404030301010803"/>
                        </a:defRPr>
                      </a:lvl8pPr>
                      <a:lvl9pPr marL="3657600" algn="l" defTabSz="914400" rtl="0" eaLnBrk="1" latinLnBrk="0" hangingPunct="1">
                        <a:defRPr sz="1800" b="1" kern="1200">
                          <a:solidFill>
                            <a:schemeClr val="tx1"/>
                          </a:solidFill>
                          <a:latin typeface="Garamond" panose="02020404030301010803"/>
                        </a:defRPr>
                      </a:lvl9pPr>
                    </a:lstStyle>
                    <a:p>
                      <a:r>
                        <a:rPr lang="en-US" dirty="0" smtClean="0"/>
                        <a:t>(Adaptive)</a:t>
                      </a:r>
                      <a:r>
                        <a:rPr lang="en-US" sz="1800" dirty="0" smtClean="0">
                          <a:latin typeface="Times New Roman"/>
                          <a:ea typeface="Times New Roman"/>
                          <a:cs typeface="Times New Roman"/>
                        </a:rPr>
                        <a:t>     ∆</a:t>
                      </a:r>
                      <a:r>
                        <a:rPr lang="en-US" sz="1800" dirty="0" err="1" smtClean="0">
                          <a:latin typeface="Times New Roman"/>
                          <a:ea typeface="Times New Roman"/>
                          <a:cs typeface="Times New Roman"/>
                        </a:rPr>
                        <a:t>t</a:t>
                      </a:r>
                      <a:r>
                        <a:rPr lang="en-US" sz="1800" baseline="-25000" dirty="0" err="1" smtClean="0">
                          <a:latin typeface="Times New Roman"/>
                          <a:ea typeface="Times New Roman"/>
                          <a:cs typeface="Times New Roman"/>
                        </a:rPr>
                        <a:t>max</a:t>
                      </a:r>
                      <a:r>
                        <a:rPr lang="en-US" sz="1800" baseline="-25000" dirty="0" smtClean="0">
                          <a:latin typeface="Times New Roman"/>
                          <a:ea typeface="Times New Roman"/>
                          <a:cs typeface="Times New Roman"/>
                        </a:rPr>
                        <a:t> </a:t>
                      </a:r>
                      <a:endParaRPr lang="en-US"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254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Garamond" panose="02020404030301010803"/>
                        </a:defRPr>
                      </a:lvl1pPr>
                      <a:lvl2pPr marL="457200" algn="l" defTabSz="914400" rtl="0" eaLnBrk="1" latinLnBrk="0" hangingPunct="1">
                        <a:defRPr sz="1800" b="1" kern="1200">
                          <a:solidFill>
                            <a:schemeClr val="tx1"/>
                          </a:solidFill>
                          <a:latin typeface="Garamond" panose="02020404030301010803"/>
                        </a:defRPr>
                      </a:lvl2pPr>
                      <a:lvl3pPr marL="914400" algn="l" defTabSz="914400" rtl="0" eaLnBrk="1" latinLnBrk="0" hangingPunct="1">
                        <a:defRPr sz="1800" b="1" kern="1200">
                          <a:solidFill>
                            <a:schemeClr val="tx1"/>
                          </a:solidFill>
                          <a:latin typeface="Garamond" panose="02020404030301010803"/>
                        </a:defRPr>
                      </a:lvl3pPr>
                      <a:lvl4pPr marL="1371600" algn="l" defTabSz="914400" rtl="0" eaLnBrk="1" latinLnBrk="0" hangingPunct="1">
                        <a:defRPr sz="1800" b="1" kern="1200">
                          <a:solidFill>
                            <a:schemeClr val="tx1"/>
                          </a:solidFill>
                          <a:latin typeface="Garamond" panose="02020404030301010803"/>
                        </a:defRPr>
                      </a:lvl4pPr>
                      <a:lvl5pPr marL="1828800" algn="l" defTabSz="914400" rtl="0" eaLnBrk="1" latinLnBrk="0" hangingPunct="1">
                        <a:defRPr sz="1800" b="1" kern="1200">
                          <a:solidFill>
                            <a:schemeClr val="tx1"/>
                          </a:solidFill>
                          <a:latin typeface="Garamond" panose="02020404030301010803"/>
                        </a:defRPr>
                      </a:lvl5pPr>
                      <a:lvl6pPr marL="2286000" algn="l" defTabSz="914400" rtl="0" eaLnBrk="1" latinLnBrk="0" hangingPunct="1">
                        <a:defRPr sz="1800" b="1" kern="1200">
                          <a:solidFill>
                            <a:schemeClr val="tx1"/>
                          </a:solidFill>
                          <a:latin typeface="Garamond" panose="02020404030301010803"/>
                        </a:defRPr>
                      </a:lvl6pPr>
                      <a:lvl7pPr marL="2743200" algn="l" defTabSz="914400" rtl="0" eaLnBrk="1" latinLnBrk="0" hangingPunct="1">
                        <a:defRPr sz="1800" b="1" kern="1200">
                          <a:solidFill>
                            <a:schemeClr val="tx1"/>
                          </a:solidFill>
                          <a:latin typeface="Garamond" panose="02020404030301010803"/>
                        </a:defRPr>
                      </a:lvl7pPr>
                      <a:lvl8pPr marL="3200400" algn="l" defTabSz="914400" rtl="0" eaLnBrk="1" latinLnBrk="0" hangingPunct="1">
                        <a:defRPr sz="1800" b="1" kern="1200">
                          <a:solidFill>
                            <a:schemeClr val="tx1"/>
                          </a:solidFill>
                          <a:latin typeface="Garamond" panose="02020404030301010803"/>
                        </a:defRPr>
                      </a:lvl8pPr>
                      <a:lvl9pPr marL="3657600" algn="l" defTabSz="914400" rtl="0" eaLnBrk="1" latinLnBrk="0" hangingPunct="1">
                        <a:defRPr sz="1800" b="1" kern="1200">
                          <a:solidFill>
                            <a:schemeClr val="tx1"/>
                          </a:solidFill>
                          <a:latin typeface="Garamond" panose="02020404030301010803"/>
                        </a:defRPr>
                      </a:lvl9pPr>
                    </a:lstStyle>
                    <a:p>
                      <a:r>
                        <a:rPr lang="en-US" dirty="0" smtClean="0"/>
                        <a:t>CPU Time (Sec)</a:t>
                      </a:r>
                      <a:endParaRPr lang="en-US"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254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Garamond" panose="02020404030301010803"/>
                        </a:defRPr>
                      </a:lvl1pPr>
                      <a:lvl2pPr marL="457200" algn="l" defTabSz="914400" rtl="0" eaLnBrk="1" latinLnBrk="0" hangingPunct="1">
                        <a:defRPr sz="1800" b="1" kern="1200">
                          <a:solidFill>
                            <a:schemeClr val="tx1"/>
                          </a:solidFill>
                          <a:latin typeface="Garamond" panose="02020404030301010803"/>
                        </a:defRPr>
                      </a:lvl2pPr>
                      <a:lvl3pPr marL="914400" algn="l" defTabSz="914400" rtl="0" eaLnBrk="1" latinLnBrk="0" hangingPunct="1">
                        <a:defRPr sz="1800" b="1" kern="1200">
                          <a:solidFill>
                            <a:schemeClr val="tx1"/>
                          </a:solidFill>
                          <a:latin typeface="Garamond" panose="02020404030301010803"/>
                        </a:defRPr>
                      </a:lvl3pPr>
                      <a:lvl4pPr marL="1371600" algn="l" defTabSz="914400" rtl="0" eaLnBrk="1" latinLnBrk="0" hangingPunct="1">
                        <a:defRPr sz="1800" b="1" kern="1200">
                          <a:solidFill>
                            <a:schemeClr val="tx1"/>
                          </a:solidFill>
                          <a:latin typeface="Garamond" panose="02020404030301010803"/>
                        </a:defRPr>
                      </a:lvl4pPr>
                      <a:lvl5pPr marL="1828800" algn="l" defTabSz="914400" rtl="0" eaLnBrk="1" latinLnBrk="0" hangingPunct="1">
                        <a:defRPr sz="1800" b="1" kern="1200">
                          <a:solidFill>
                            <a:schemeClr val="tx1"/>
                          </a:solidFill>
                          <a:latin typeface="Garamond" panose="02020404030301010803"/>
                        </a:defRPr>
                      </a:lvl5pPr>
                      <a:lvl6pPr marL="2286000" algn="l" defTabSz="914400" rtl="0" eaLnBrk="1" latinLnBrk="0" hangingPunct="1">
                        <a:defRPr sz="1800" b="1" kern="1200">
                          <a:solidFill>
                            <a:schemeClr val="tx1"/>
                          </a:solidFill>
                          <a:latin typeface="Garamond" panose="02020404030301010803"/>
                        </a:defRPr>
                      </a:lvl6pPr>
                      <a:lvl7pPr marL="2743200" algn="l" defTabSz="914400" rtl="0" eaLnBrk="1" latinLnBrk="0" hangingPunct="1">
                        <a:defRPr sz="1800" b="1" kern="1200">
                          <a:solidFill>
                            <a:schemeClr val="tx1"/>
                          </a:solidFill>
                          <a:latin typeface="Garamond" panose="02020404030301010803"/>
                        </a:defRPr>
                      </a:lvl7pPr>
                      <a:lvl8pPr marL="3200400" algn="l" defTabSz="914400" rtl="0" eaLnBrk="1" latinLnBrk="0" hangingPunct="1">
                        <a:defRPr sz="1800" b="1" kern="1200">
                          <a:solidFill>
                            <a:schemeClr val="tx1"/>
                          </a:solidFill>
                          <a:latin typeface="Garamond" panose="02020404030301010803"/>
                        </a:defRPr>
                      </a:lvl8pPr>
                      <a:lvl9pPr marL="3657600" algn="l" defTabSz="914400" rtl="0" eaLnBrk="1" latinLnBrk="0" hangingPunct="1">
                        <a:defRPr sz="1800" b="1" kern="1200">
                          <a:solidFill>
                            <a:schemeClr val="tx1"/>
                          </a:solidFill>
                          <a:latin typeface="Garamond" panose="02020404030301010803"/>
                        </a:defRPr>
                      </a:lvl9pPr>
                    </a:lstStyle>
                    <a:p>
                      <a:r>
                        <a:rPr lang="en-US" dirty="0" smtClean="0"/>
                        <a:t>#</a:t>
                      </a:r>
                      <a:r>
                        <a:rPr lang="en-US" baseline="0" dirty="0" smtClean="0"/>
                        <a:t> of time steps (</a:t>
                      </a:r>
                      <a:r>
                        <a:rPr lang="en-US" baseline="0" dirty="0" err="1" smtClean="0"/>
                        <a:t>istep</a:t>
                      </a:r>
                      <a:r>
                        <a:rPr lang="en-US" baseline="-25000" dirty="0" err="1" smtClean="0"/>
                        <a:t>max</a:t>
                      </a:r>
                      <a:r>
                        <a:rPr lang="en-US" baseline="0" dirty="0" smtClean="0"/>
                        <a:t>)</a:t>
                      </a:r>
                      <a:endParaRPr lang="en-US"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25400" cmpd="sng">
                      <a:solidFill>
                        <a:sysClr val="windowText" lastClr="000000"/>
                      </a:solidFill>
                    </a:lnB>
                    <a:lnTlToBr w="12700" cmpd="sng">
                      <a:noFill/>
                      <a:prstDash val="solid"/>
                    </a:lnTlToBr>
                    <a:lnBlToTr w="12700" cmpd="sng">
                      <a:noFill/>
                      <a:prstDash val="solid"/>
                    </a:lnBlToTr>
                    <a:noFill/>
                  </a:tcPr>
                </a:tc>
              </a:tr>
              <a:tr h="304800">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t>0.01</a:t>
                      </a:r>
                      <a:endParaRPr lang="en-US" dirty="0"/>
                    </a:p>
                  </a:txBody>
                  <a:tcPr>
                    <a:lnL w="12700" cmpd="sng">
                      <a:solidFill>
                        <a:sysClr val="windowText" lastClr="000000"/>
                      </a:solidFill>
                    </a:lnL>
                    <a:lnR w="12700" cmpd="sng">
                      <a:solidFill>
                        <a:sysClr val="windowText" lastClr="000000"/>
                      </a:solidFill>
                    </a:lnR>
                    <a:lnT w="254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Text" lastClr="000000">
                        <a:alpha val="20000"/>
                      </a:sysClr>
                    </a:solidFill>
                  </a:tcPr>
                </a:tc>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t>89</a:t>
                      </a:r>
                      <a:endParaRPr lang="en-US" dirty="0"/>
                    </a:p>
                  </a:txBody>
                  <a:tcPr>
                    <a:lnL w="12700" cmpd="sng">
                      <a:solidFill>
                        <a:sysClr val="windowText" lastClr="000000"/>
                      </a:solidFill>
                    </a:lnL>
                    <a:lnR w="12700" cmpd="sng">
                      <a:solidFill>
                        <a:sysClr val="windowText" lastClr="000000"/>
                      </a:solidFill>
                    </a:lnR>
                    <a:lnT w="254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Text" lastClr="000000">
                        <a:alpha val="20000"/>
                      </a:sysClr>
                    </a:solidFill>
                  </a:tcPr>
                </a:tc>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t>527</a:t>
                      </a:r>
                      <a:endParaRPr lang="en-US" dirty="0"/>
                    </a:p>
                  </a:txBody>
                  <a:tcPr>
                    <a:lnL w="12700" cmpd="sng">
                      <a:solidFill>
                        <a:sysClr val="windowText" lastClr="000000"/>
                      </a:solidFill>
                    </a:lnL>
                    <a:lnR w="12700" cmpd="sng">
                      <a:solidFill>
                        <a:sysClr val="windowText" lastClr="000000"/>
                      </a:solidFill>
                    </a:lnR>
                    <a:lnT w="254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Text" lastClr="000000">
                        <a:alpha val="20000"/>
                      </a:sysClr>
                    </a:solidFill>
                  </a:tcPr>
                </a:tc>
              </a:tr>
              <a:tr h="304800">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t>0.025</a:t>
                      </a:r>
                      <a:endParaRPr lang="en-US"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t>25</a:t>
                      </a:r>
                      <a:endParaRPr lang="en-US"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t>241</a:t>
                      </a:r>
                      <a:endParaRPr lang="en-US"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r>
              <a:tr h="304800">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t>0.05</a:t>
                      </a:r>
                      <a:endParaRPr lang="en-US"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Text" lastClr="000000">
                        <a:alpha val="20000"/>
                      </a:sysClr>
                    </a:solidFill>
                  </a:tcPr>
                </a:tc>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t>15</a:t>
                      </a:r>
                      <a:endParaRPr lang="en-US"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Text" lastClr="000000">
                        <a:alpha val="20000"/>
                      </a:sysClr>
                    </a:solidFill>
                  </a:tcPr>
                </a:tc>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t>147</a:t>
                      </a:r>
                      <a:endParaRPr lang="en-US"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Text" lastClr="000000">
                        <a:alpha val="20000"/>
                      </a:sysClr>
                    </a:solidFill>
                  </a:tcPr>
                </a:tc>
              </a:tr>
              <a:tr h="304800">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t>0.075</a:t>
                      </a:r>
                      <a:endParaRPr lang="en-US"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t>13</a:t>
                      </a:r>
                      <a:endParaRPr lang="en-US"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t>114</a:t>
                      </a:r>
                      <a:endParaRPr lang="en-US" dirty="0"/>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r>
              <a:tr h="304800">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solidFill>
                            <a:srgbClr val="FF0000"/>
                          </a:solidFill>
                        </a:rPr>
                        <a:t>(Fixed Time step)</a:t>
                      </a:r>
                      <a:endParaRPr lang="en-US" dirty="0">
                        <a:solidFill>
                          <a:srgbClr val="FF0000"/>
                        </a:solidFill>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Text" lastClr="000000">
                        <a:alpha val="20000"/>
                      </a:sysClr>
                    </a:solidFill>
                  </a:tcPr>
                </a:tc>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solidFill>
                            <a:srgbClr val="FF0000"/>
                          </a:solidFill>
                        </a:rPr>
                        <a:t>251</a:t>
                      </a:r>
                      <a:endParaRPr lang="en-US" dirty="0">
                        <a:solidFill>
                          <a:srgbClr val="FF0000"/>
                        </a:solidFill>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Text" lastClr="000000">
                        <a:alpha val="20000"/>
                      </a:sysClr>
                    </a:solidFill>
                  </a:tcPr>
                </a:tc>
                <a:tc>
                  <a:txBody>
                    <a:bodyPr/>
                    <a:lstStyle>
                      <a:lvl1pPr marL="0" algn="l" defTabSz="914400" rtl="0" eaLnBrk="1" latinLnBrk="0" hangingPunct="1">
                        <a:defRPr sz="1800" kern="1200">
                          <a:solidFill>
                            <a:schemeClr val="tx1"/>
                          </a:solidFill>
                          <a:latin typeface="Garamond" panose="02020404030301010803"/>
                        </a:defRPr>
                      </a:lvl1pPr>
                      <a:lvl2pPr marL="457200" algn="l" defTabSz="914400" rtl="0" eaLnBrk="1" latinLnBrk="0" hangingPunct="1">
                        <a:defRPr sz="1800" kern="1200">
                          <a:solidFill>
                            <a:schemeClr val="tx1"/>
                          </a:solidFill>
                          <a:latin typeface="Garamond" panose="02020404030301010803"/>
                        </a:defRPr>
                      </a:lvl2pPr>
                      <a:lvl3pPr marL="914400" algn="l" defTabSz="914400" rtl="0" eaLnBrk="1" latinLnBrk="0" hangingPunct="1">
                        <a:defRPr sz="1800" kern="1200">
                          <a:solidFill>
                            <a:schemeClr val="tx1"/>
                          </a:solidFill>
                          <a:latin typeface="Garamond" panose="02020404030301010803"/>
                        </a:defRPr>
                      </a:lvl3pPr>
                      <a:lvl4pPr marL="1371600" algn="l" defTabSz="914400" rtl="0" eaLnBrk="1" latinLnBrk="0" hangingPunct="1">
                        <a:defRPr sz="1800" kern="1200">
                          <a:solidFill>
                            <a:schemeClr val="tx1"/>
                          </a:solidFill>
                          <a:latin typeface="Garamond" panose="02020404030301010803"/>
                        </a:defRPr>
                      </a:lvl4pPr>
                      <a:lvl5pPr marL="1828800" algn="l" defTabSz="914400" rtl="0" eaLnBrk="1" latinLnBrk="0" hangingPunct="1">
                        <a:defRPr sz="1800" kern="1200">
                          <a:solidFill>
                            <a:schemeClr val="tx1"/>
                          </a:solidFill>
                          <a:latin typeface="Garamond" panose="02020404030301010803"/>
                        </a:defRPr>
                      </a:lvl5pPr>
                      <a:lvl6pPr marL="2286000" algn="l" defTabSz="914400" rtl="0" eaLnBrk="1" latinLnBrk="0" hangingPunct="1">
                        <a:defRPr sz="1800" kern="1200">
                          <a:solidFill>
                            <a:schemeClr val="tx1"/>
                          </a:solidFill>
                          <a:latin typeface="Garamond" panose="02020404030301010803"/>
                        </a:defRPr>
                      </a:lvl6pPr>
                      <a:lvl7pPr marL="2743200" algn="l" defTabSz="914400" rtl="0" eaLnBrk="1" latinLnBrk="0" hangingPunct="1">
                        <a:defRPr sz="1800" kern="1200">
                          <a:solidFill>
                            <a:schemeClr val="tx1"/>
                          </a:solidFill>
                          <a:latin typeface="Garamond" panose="02020404030301010803"/>
                        </a:defRPr>
                      </a:lvl7pPr>
                      <a:lvl8pPr marL="3200400" algn="l" defTabSz="914400" rtl="0" eaLnBrk="1" latinLnBrk="0" hangingPunct="1">
                        <a:defRPr sz="1800" kern="1200">
                          <a:solidFill>
                            <a:schemeClr val="tx1"/>
                          </a:solidFill>
                          <a:latin typeface="Garamond" panose="02020404030301010803"/>
                        </a:defRPr>
                      </a:lvl8pPr>
                      <a:lvl9pPr marL="3657600" algn="l" defTabSz="914400" rtl="0" eaLnBrk="1" latinLnBrk="0" hangingPunct="1">
                        <a:defRPr sz="1800" kern="1200">
                          <a:solidFill>
                            <a:schemeClr val="tx1"/>
                          </a:solidFill>
                          <a:latin typeface="Garamond" panose="02020404030301010803"/>
                        </a:defRPr>
                      </a:lvl9pPr>
                    </a:lstStyle>
                    <a:p>
                      <a:r>
                        <a:rPr lang="en-US" dirty="0" smtClean="0">
                          <a:solidFill>
                            <a:srgbClr val="FF0000"/>
                          </a:solidFill>
                        </a:rPr>
                        <a:t>1001</a:t>
                      </a:r>
                      <a:endParaRPr lang="en-US" dirty="0">
                        <a:solidFill>
                          <a:srgbClr val="FF0000"/>
                        </a:solidFill>
                      </a:endParaRPr>
                    </a:p>
                  </a:txBody>
                  <a:tcP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Text" lastClr="000000">
                        <a:alpha val="20000"/>
                      </a:sysClr>
                    </a:solidFill>
                  </a:tcPr>
                </a:tc>
              </a:tr>
            </a:tbl>
          </a:graphicData>
        </a:graphic>
      </p:graphicFrame>
      <p:sp>
        <p:nvSpPr>
          <p:cNvPr id="6" name="TextBox 5"/>
          <p:cNvSpPr txBox="1"/>
          <p:nvPr/>
        </p:nvSpPr>
        <p:spPr>
          <a:xfrm>
            <a:off x="303007" y="180323"/>
            <a:ext cx="9117106" cy="400110"/>
          </a:xfrm>
          <a:prstGeom prst="rect">
            <a:avLst/>
          </a:prstGeom>
          <a:noFill/>
        </p:spPr>
        <p:txBody>
          <a:bodyPr wrap="square" rtlCol="0">
            <a:spAutoFit/>
          </a:bodyPr>
          <a:lstStyle/>
          <a:p>
            <a:pPr algn="ctr"/>
            <a:r>
              <a:rPr lang="en-US" sz="2000" b="1" dirty="0" smtClean="0"/>
              <a:t>Improved Performance of Adaptive Time Stepping Scheme</a:t>
            </a:r>
            <a:endParaRPr lang="en-US" sz="2000" b="1" dirty="0"/>
          </a:p>
        </p:txBody>
      </p:sp>
      <p:sp>
        <p:nvSpPr>
          <p:cNvPr id="2" name="Footer Placeholder 1"/>
          <p:cNvSpPr>
            <a:spLocks noGrp="1"/>
          </p:cNvSpPr>
          <p:nvPr>
            <p:ph type="ftr" sz="quarter" idx="11"/>
          </p:nvPr>
        </p:nvSpPr>
        <p:spPr>
          <a:xfrm>
            <a:off x="3086100" y="6400800"/>
            <a:ext cx="2895600" cy="457200"/>
          </a:xfrm>
        </p:spPr>
        <p:txBody>
          <a:bodyPr/>
          <a:lstStyle/>
          <a:p>
            <a:r>
              <a:rPr lang="en-US" dirty="0" smtClean="0"/>
              <a:t>GFSSP 7.01 -- Future Developments</a:t>
            </a:r>
            <a:endParaRPr lang="en-US" dirty="0"/>
          </a:p>
        </p:txBody>
      </p:sp>
    </p:spTree>
    <p:extLst>
      <p:ext uri="{BB962C8B-B14F-4D97-AF65-F5344CB8AC3E}">
        <p14:creationId xmlns:p14="http://schemas.microsoft.com/office/powerpoint/2010/main" val="27356037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Model Integration</a:t>
            </a:r>
            <a:endParaRPr lang="en-US" sz="3200" dirty="0"/>
          </a:p>
        </p:txBody>
      </p:sp>
      <p:sp>
        <p:nvSpPr>
          <p:cNvPr id="3" name="Content Placeholder 2"/>
          <p:cNvSpPr>
            <a:spLocks noGrp="1"/>
          </p:cNvSpPr>
          <p:nvPr>
            <p:ph idx="1"/>
          </p:nvPr>
        </p:nvSpPr>
        <p:spPr>
          <a:xfrm>
            <a:off x="685800" y="1447800"/>
            <a:ext cx="8077200" cy="4114800"/>
          </a:xfrm>
        </p:spPr>
        <p:txBody>
          <a:bodyPr/>
          <a:lstStyle/>
          <a:p>
            <a:r>
              <a:rPr lang="en-US" sz="1800" dirty="0" smtClean="0"/>
              <a:t>There are two ways GFSSP can handle sub-modeling</a:t>
            </a:r>
          </a:p>
          <a:p>
            <a:pPr lvl="1"/>
            <a:r>
              <a:rPr lang="en-US" sz="1800" dirty="0" smtClean="0"/>
              <a:t>Importing of a new model into an existing one (Tutorial 6)</a:t>
            </a:r>
          </a:p>
          <a:p>
            <a:pPr lvl="1"/>
            <a:r>
              <a:rPr lang="en-US" sz="1800" dirty="0" smtClean="0"/>
              <a:t>Integration of two models by executing another model from the existing one and data transfer between the models</a:t>
            </a:r>
          </a:p>
          <a:p>
            <a:r>
              <a:rPr lang="en-US" sz="1800" dirty="0" smtClean="0"/>
              <a:t>This presentation describes the second approach</a:t>
            </a:r>
          </a:p>
          <a:p>
            <a:pPr lvl="1"/>
            <a:r>
              <a:rPr lang="en-US" sz="1800" dirty="0" smtClean="0"/>
              <a:t>Example 29 (</a:t>
            </a:r>
            <a:r>
              <a:rPr lang="en-US" sz="1800" dirty="0"/>
              <a:t>Self-Pressurization of a Cryogenic Propellant Tank Due to </a:t>
            </a:r>
            <a:r>
              <a:rPr lang="en-US" sz="1800" dirty="0" smtClean="0"/>
              <a:t>Boil-off) demonstrates integration of two GFSSP Models </a:t>
            </a:r>
            <a:r>
              <a:rPr lang="en-US" sz="1800" dirty="0" smtClean="0"/>
              <a:t>(Tank </a:t>
            </a:r>
            <a:r>
              <a:rPr lang="en-US" sz="1800" dirty="0" smtClean="0"/>
              <a:t>Model and Thermodynamic Vent System Model)</a:t>
            </a:r>
          </a:p>
          <a:p>
            <a:r>
              <a:rPr lang="en-US" sz="1800" dirty="0" smtClean="0"/>
              <a:t>The advantages of the second approach:</a:t>
            </a:r>
          </a:p>
          <a:p>
            <a:pPr lvl="1"/>
            <a:r>
              <a:rPr lang="en-US" sz="1800" dirty="0" smtClean="0"/>
              <a:t>A transient system model can execute a steady-state component model</a:t>
            </a:r>
          </a:p>
          <a:p>
            <a:pPr lvl="1"/>
            <a:r>
              <a:rPr lang="en-US" sz="1800" dirty="0" smtClean="0"/>
              <a:t>A “coupled” integrated model will be numerically more robust than one large integrated </a:t>
            </a:r>
            <a:r>
              <a:rPr lang="en-US" sz="1800" dirty="0" smtClean="0"/>
              <a:t>model</a:t>
            </a:r>
          </a:p>
          <a:p>
            <a:pPr lvl="1"/>
            <a:r>
              <a:rPr lang="en-US" sz="1800" dirty="0" smtClean="0"/>
              <a:t>Works around the energy equation trade-offs that normally need to be accepted with mixture models.</a:t>
            </a:r>
            <a:endParaRPr lang="en-US" sz="1800" dirty="0" smtClean="0"/>
          </a:p>
        </p:txBody>
      </p:sp>
      <p:sp>
        <p:nvSpPr>
          <p:cNvPr id="4" name="Footer Placeholder 3"/>
          <p:cNvSpPr>
            <a:spLocks noGrp="1"/>
          </p:cNvSpPr>
          <p:nvPr>
            <p:ph type="ftr" sz="quarter" idx="11"/>
          </p:nvPr>
        </p:nvSpPr>
        <p:spPr/>
        <p:txBody>
          <a:bodyPr/>
          <a:lstStyle/>
          <a:p>
            <a:r>
              <a:rPr lang="en-US" smtClean="0"/>
              <a:t>GFSSP 7.01 -- Future Developments</a:t>
            </a:r>
            <a:endParaRPr lang="en-US"/>
          </a:p>
        </p:txBody>
      </p:sp>
      <p:sp>
        <p:nvSpPr>
          <p:cNvPr id="5" name="Slide Number Placeholder 4"/>
          <p:cNvSpPr>
            <a:spLocks noGrp="1"/>
          </p:cNvSpPr>
          <p:nvPr>
            <p:ph type="sldNum" sz="quarter" idx="12"/>
          </p:nvPr>
        </p:nvSpPr>
        <p:spPr/>
        <p:txBody>
          <a:bodyPr/>
          <a:lstStyle/>
          <a:p>
            <a:fld id="{DAB36A08-44D9-4588-98F8-AA2DD4DCD525}" type="slidenum">
              <a:rPr lang="en-US" smtClean="0"/>
              <a:t>3</a:t>
            </a:fld>
            <a:endParaRPr lang="en-US" dirty="0"/>
          </a:p>
        </p:txBody>
      </p:sp>
    </p:spTree>
    <p:extLst>
      <p:ext uri="{BB962C8B-B14F-4D97-AF65-F5344CB8AC3E}">
        <p14:creationId xmlns:p14="http://schemas.microsoft.com/office/powerpoint/2010/main" val="26230488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55650" y="-88900"/>
            <a:ext cx="7772400" cy="1143000"/>
          </a:xfrm>
        </p:spPr>
        <p:txBody>
          <a:bodyPr/>
          <a:lstStyle/>
          <a:p>
            <a:r>
              <a:rPr lang="en-US" sz="2400" b="1" dirty="0" smtClean="0"/>
              <a:t>Summary</a:t>
            </a:r>
            <a:endParaRPr lang="en-US" sz="2400" b="1" dirty="0"/>
          </a:p>
        </p:txBody>
      </p:sp>
      <p:sp>
        <p:nvSpPr>
          <p:cNvPr id="6" name="Content Placeholder 5"/>
          <p:cNvSpPr>
            <a:spLocks noGrp="1"/>
          </p:cNvSpPr>
          <p:nvPr>
            <p:ph idx="1"/>
          </p:nvPr>
        </p:nvSpPr>
        <p:spPr>
          <a:xfrm>
            <a:off x="518160" y="1054735"/>
            <a:ext cx="7772400" cy="4114800"/>
          </a:xfrm>
        </p:spPr>
        <p:txBody>
          <a:bodyPr/>
          <a:lstStyle/>
          <a:p>
            <a:r>
              <a:rPr lang="en-US" sz="2400" dirty="0" smtClean="0"/>
              <a:t>Ongoing development activities include</a:t>
            </a:r>
          </a:p>
          <a:p>
            <a:pPr lvl="1"/>
            <a:r>
              <a:rPr lang="en-US" sz="2000" dirty="0" smtClean="0"/>
              <a:t>NASP </a:t>
            </a:r>
            <a:r>
              <a:rPr lang="en-US" sz="2000" dirty="0"/>
              <a:t>(Network Algorithm for Separated Phases) for Two Phase </a:t>
            </a:r>
            <a:r>
              <a:rPr lang="en-US" sz="2000" dirty="0" smtClean="0"/>
              <a:t>Flows</a:t>
            </a:r>
          </a:p>
          <a:p>
            <a:pPr lvl="1"/>
            <a:r>
              <a:rPr lang="en-US" sz="2000" dirty="0" smtClean="0"/>
              <a:t>Structural compliance and unsteady friction factor during fluid transient</a:t>
            </a:r>
          </a:p>
          <a:p>
            <a:pPr lvl="1"/>
            <a:r>
              <a:rPr lang="en-US" sz="2000" dirty="0" smtClean="0"/>
              <a:t>Adaptive time step</a:t>
            </a:r>
          </a:p>
          <a:p>
            <a:r>
              <a:rPr lang="en-US" sz="2400" dirty="0" smtClean="0"/>
              <a:t>The other planned activities include</a:t>
            </a:r>
          </a:p>
          <a:p>
            <a:pPr marL="800100" lvl="1">
              <a:lnSpc>
                <a:spcPct val="90000"/>
              </a:lnSpc>
            </a:pPr>
            <a:r>
              <a:rPr lang="en-US" sz="2000" dirty="0" smtClean="0"/>
              <a:t>Uncertainty Analysis</a:t>
            </a:r>
          </a:p>
          <a:p>
            <a:pPr marL="800100" lvl="1">
              <a:lnSpc>
                <a:spcPct val="90000"/>
              </a:lnSpc>
            </a:pPr>
            <a:r>
              <a:rPr lang="en-US" sz="2000" dirty="0" smtClean="0"/>
              <a:t>Fluid Structure Interaction</a:t>
            </a:r>
          </a:p>
          <a:p>
            <a:pPr marL="800100" lvl="1">
              <a:lnSpc>
                <a:spcPct val="90000"/>
              </a:lnSpc>
            </a:pPr>
            <a:r>
              <a:rPr lang="en-US" sz="2000" dirty="0" smtClean="0"/>
              <a:t>NASS (</a:t>
            </a:r>
            <a:r>
              <a:rPr lang="en-US" sz="2000" dirty="0"/>
              <a:t>Network Algorithm for Separated </a:t>
            </a:r>
            <a:r>
              <a:rPr lang="en-US" sz="2000" dirty="0" smtClean="0"/>
              <a:t>Species) for fluid mixture</a:t>
            </a:r>
          </a:p>
          <a:p>
            <a:pPr marL="800100" lvl="1">
              <a:lnSpc>
                <a:spcPct val="90000"/>
              </a:lnSpc>
            </a:pPr>
            <a:r>
              <a:rPr lang="en-US" sz="2000" dirty="0" smtClean="0"/>
              <a:t>Fick’s Law of Diffusion in mixture species equation</a:t>
            </a:r>
          </a:p>
          <a:p>
            <a:pPr marL="800100" lvl="1">
              <a:lnSpc>
                <a:spcPct val="90000"/>
              </a:lnSpc>
            </a:pPr>
            <a:r>
              <a:rPr lang="en-US" sz="2000" dirty="0" smtClean="0"/>
              <a:t>Fourier Law of Heat Conduction in energy equation for fluid  </a:t>
            </a:r>
          </a:p>
          <a:p>
            <a:pPr marL="800100" lvl="1">
              <a:lnSpc>
                <a:spcPct val="90000"/>
              </a:lnSpc>
            </a:pPr>
            <a:r>
              <a:rPr lang="en-US" sz="2000" dirty="0">
                <a:latin typeface="Arial" pitchFamily="34" charset="0"/>
                <a:cs typeface="Arial" pitchFamily="34" charset="0"/>
              </a:rPr>
              <a:t>More Choices of Convection Coefficient for Solid-Fluid Conductor</a:t>
            </a:r>
          </a:p>
          <a:p>
            <a:pPr marL="800100" lvl="1">
              <a:lnSpc>
                <a:spcPct val="90000"/>
              </a:lnSpc>
            </a:pPr>
            <a:endParaRPr lang="en-US" sz="2000" dirty="0" smtClean="0"/>
          </a:p>
          <a:p>
            <a:pPr marL="457200" lvl="1" indent="0">
              <a:buNone/>
            </a:pPr>
            <a:endParaRPr lang="en-US" sz="2000" dirty="0"/>
          </a:p>
        </p:txBody>
      </p:sp>
      <p:sp>
        <p:nvSpPr>
          <p:cNvPr id="3" name="Footer Placeholder 2"/>
          <p:cNvSpPr>
            <a:spLocks noGrp="1"/>
          </p:cNvSpPr>
          <p:nvPr>
            <p:ph type="ftr" sz="quarter" idx="11"/>
          </p:nvPr>
        </p:nvSpPr>
        <p:spPr>
          <a:xfrm>
            <a:off x="3124200" y="6248400"/>
            <a:ext cx="2895600" cy="457200"/>
          </a:xfrm>
        </p:spPr>
        <p:txBody>
          <a:bodyPr/>
          <a:lstStyle/>
          <a:p>
            <a:r>
              <a:rPr lang="en-US" smtClean="0"/>
              <a:t>GFSSP 7.01 -- Future Developments</a:t>
            </a:r>
            <a:endParaRPr lang="en-US" dirty="0"/>
          </a:p>
        </p:txBody>
      </p:sp>
      <p:sp>
        <p:nvSpPr>
          <p:cNvPr id="2" name="Slide Number Placeholder 1"/>
          <p:cNvSpPr>
            <a:spLocks noGrp="1"/>
          </p:cNvSpPr>
          <p:nvPr>
            <p:ph type="sldNum" sz="quarter" idx="12"/>
          </p:nvPr>
        </p:nvSpPr>
        <p:spPr/>
        <p:txBody>
          <a:bodyPr/>
          <a:lstStyle/>
          <a:p>
            <a:fld id="{DAB36A08-44D9-4588-98F8-AA2DD4DCD525}" type="slidenum">
              <a:rPr lang="en-US" b="0" smtClean="0"/>
              <a:t>30</a:t>
            </a:fld>
            <a:endParaRPr lang="en-US" b="0"/>
          </a:p>
        </p:txBody>
      </p:sp>
    </p:spTree>
    <p:extLst>
      <p:ext uri="{BB962C8B-B14F-4D97-AF65-F5344CB8AC3E}">
        <p14:creationId xmlns:p14="http://schemas.microsoft.com/office/powerpoint/2010/main" val="26286075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DAB36A08-44D9-4588-98F8-AA2DD4DCD525}" type="slidenum">
              <a:rPr lang="en-US" smtClean="0"/>
              <a:t>4</a:t>
            </a:fld>
            <a:endParaRPr lang="en-US"/>
          </a:p>
        </p:txBody>
      </p:sp>
      <p:sp>
        <p:nvSpPr>
          <p:cNvPr id="4" name="TextBox 3"/>
          <p:cNvSpPr txBox="1"/>
          <p:nvPr/>
        </p:nvSpPr>
        <p:spPr>
          <a:xfrm>
            <a:off x="1623060" y="76200"/>
            <a:ext cx="5897880" cy="461665"/>
          </a:xfrm>
          <a:prstGeom prst="rect">
            <a:avLst/>
          </a:prstGeom>
          <a:noFill/>
        </p:spPr>
        <p:txBody>
          <a:bodyPr wrap="square" rtlCol="0">
            <a:spAutoFit/>
          </a:bodyPr>
          <a:lstStyle/>
          <a:p>
            <a:r>
              <a:rPr lang="en-US" smtClean="0"/>
              <a:t>Demonstration of Model Integration</a:t>
            </a:r>
            <a:endParaRPr lang="en-US" dirty="0"/>
          </a:p>
        </p:txBody>
      </p:sp>
      <p:sp>
        <p:nvSpPr>
          <p:cNvPr id="5" name="Rectangle 4"/>
          <p:cNvSpPr/>
          <p:nvPr/>
        </p:nvSpPr>
        <p:spPr>
          <a:xfrm>
            <a:off x="575310" y="888473"/>
            <a:ext cx="7940040" cy="338554"/>
          </a:xfrm>
          <a:prstGeom prst="rect">
            <a:avLst/>
          </a:prstGeom>
        </p:spPr>
        <p:txBody>
          <a:bodyPr wrap="square">
            <a:spAutoFit/>
          </a:bodyPr>
          <a:lstStyle/>
          <a:p>
            <a:pPr marL="0" marR="0">
              <a:spcBef>
                <a:spcPts val="0"/>
              </a:spcBef>
              <a:spcAft>
                <a:spcPts val="0"/>
              </a:spcAft>
            </a:pPr>
            <a:r>
              <a:rPr lang="en-US" sz="1600" dirty="0">
                <a:latin typeface="Arial" panose="020B0604020202020204" pitchFamily="34" charset="0"/>
                <a:ea typeface="Times New Roman" panose="02020603050405020304" pitchFamily="18" charset="0"/>
                <a:cs typeface="Arial" panose="020B0604020202020204" pitchFamily="34" charset="0"/>
              </a:rPr>
              <a:t>Example 29 - Self-Pressurization of a Cryogenic Propellant Tank Due to Boil-off</a:t>
            </a:r>
            <a:endParaRPr lang="en-US" sz="16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6" name="Picture 5"/>
          <p:cNvPicPr/>
          <p:nvPr/>
        </p:nvPicPr>
        <p:blipFill>
          <a:blip r:embed="rId2"/>
          <a:stretch>
            <a:fillRect/>
          </a:stretch>
        </p:blipFill>
        <p:spPr>
          <a:xfrm>
            <a:off x="443865" y="1211669"/>
            <a:ext cx="2641600" cy="2578100"/>
          </a:xfrm>
          <a:prstGeom prst="rect">
            <a:avLst/>
          </a:prstGeom>
        </p:spPr>
      </p:pic>
      <p:pic>
        <p:nvPicPr>
          <p:cNvPr id="7" name="Picture 6"/>
          <p:cNvPicPr>
            <a:picLocks noChangeAspect="1"/>
          </p:cNvPicPr>
          <p:nvPr/>
        </p:nvPicPr>
        <p:blipFill>
          <a:blip r:embed="rId3"/>
          <a:stretch>
            <a:fillRect/>
          </a:stretch>
        </p:blipFill>
        <p:spPr>
          <a:xfrm>
            <a:off x="4572000" y="1761261"/>
            <a:ext cx="3604260" cy="3131820"/>
          </a:xfrm>
          <a:prstGeom prst="rect">
            <a:avLst/>
          </a:prstGeom>
        </p:spPr>
      </p:pic>
      <p:sp>
        <p:nvSpPr>
          <p:cNvPr id="9" name="Rectangle 8"/>
          <p:cNvSpPr/>
          <p:nvPr/>
        </p:nvSpPr>
        <p:spPr>
          <a:xfrm>
            <a:off x="4240530" y="1453484"/>
            <a:ext cx="4572000" cy="307777"/>
          </a:xfrm>
          <a:prstGeom prst="rect">
            <a:avLst/>
          </a:prstGeom>
        </p:spPr>
        <p:txBody>
          <a:bodyPr>
            <a:spAutoFit/>
          </a:bodyPr>
          <a:lstStyle/>
          <a:p>
            <a:r>
              <a:rPr lang="en-US" sz="1400" dirty="0">
                <a:latin typeface="Arial" panose="020B0604020202020204" pitchFamily="34" charset="0"/>
                <a:ea typeface="Times New Roman" panose="02020603050405020304" pitchFamily="18" charset="0"/>
                <a:cs typeface="Arial" panose="020B0604020202020204" pitchFamily="34" charset="0"/>
              </a:rPr>
              <a:t>GFSSP Model of Self-Pressurization</a:t>
            </a:r>
            <a:endParaRPr lang="en-US" sz="1400" dirty="0">
              <a:latin typeface="Arial" panose="020B0604020202020204" pitchFamily="34" charset="0"/>
              <a:cs typeface="Arial" panose="020B0604020202020204" pitchFamily="34" charset="0"/>
            </a:endParaRPr>
          </a:p>
        </p:txBody>
      </p:sp>
      <p:pic>
        <p:nvPicPr>
          <p:cNvPr id="10" name="Picture 9"/>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170" y="4129634"/>
            <a:ext cx="3335655" cy="2591841"/>
          </a:xfrm>
          <a:prstGeom prst="rect">
            <a:avLst/>
          </a:prstGeom>
          <a:noFill/>
        </p:spPr>
      </p:pic>
      <p:sp>
        <p:nvSpPr>
          <p:cNvPr id="11" name="Rectangle 10"/>
          <p:cNvSpPr/>
          <p:nvPr/>
        </p:nvSpPr>
        <p:spPr>
          <a:xfrm>
            <a:off x="99060" y="3789769"/>
            <a:ext cx="4572000" cy="523220"/>
          </a:xfrm>
          <a:prstGeom prst="rect">
            <a:avLst/>
          </a:prstGeom>
        </p:spPr>
        <p:txBody>
          <a:bodyPr>
            <a:spAutoFit/>
          </a:bodyPr>
          <a:lstStyle/>
          <a:p>
            <a:r>
              <a:rPr lang="en-US" sz="1400" dirty="0">
                <a:latin typeface="Arial" panose="020B0604020202020204" pitchFamily="34" charset="0"/>
                <a:ea typeface="Times New Roman" panose="02020603050405020304" pitchFamily="18" charset="0"/>
                <a:cs typeface="Arial" panose="020B0604020202020204" pitchFamily="34" charset="0"/>
              </a:rPr>
              <a:t>GFSSP Model of Thermodynamic Vent System (TVS)</a:t>
            </a:r>
            <a:endParaRPr lang="en-US" sz="1400" dirty="0">
              <a:latin typeface="Arial" panose="020B0604020202020204" pitchFamily="34" charset="0"/>
              <a:cs typeface="Arial" panose="020B0604020202020204" pitchFamily="34" charset="0"/>
            </a:endParaRPr>
          </a:p>
        </p:txBody>
      </p:sp>
      <p:sp>
        <p:nvSpPr>
          <p:cNvPr id="12" name="TextBox 11"/>
          <p:cNvSpPr txBox="1"/>
          <p:nvPr/>
        </p:nvSpPr>
        <p:spPr>
          <a:xfrm>
            <a:off x="4030980" y="4983624"/>
            <a:ext cx="4419600" cy="1077218"/>
          </a:xfrm>
          <a:prstGeom prst="rect">
            <a:avLst/>
          </a:prstGeom>
          <a:noFill/>
          <a:ln w="25400">
            <a:solidFill>
              <a:schemeClr val="accent1"/>
            </a:solidFill>
          </a:ln>
        </p:spPr>
        <p:txBody>
          <a:bodyPr wrap="square" rtlCol="0">
            <a:spAutoFit/>
          </a:bodyPr>
          <a:lstStyle/>
          <a:p>
            <a:pPr marL="285750" indent="-285750" algn="l">
              <a:buFont typeface="Arial" panose="020B0604020202020204" pitchFamily="34" charset="0"/>
              <a:buChar char="•"/>
            </a:pPr>
            <a:r>
              <a:rPr lang="en-US" sz="1600" b="0" dirty="0" smtClean="0"/>
              <a:t>Self-Pressurization Model is transient</a:t>
            </a:r>
          </a:p>
          <a:p>
            <a:pPr marL="285750" indent="-285750" algn="l">
              <a:buFont typeface="Arial" panose="020B0604020202020204" pitchFamily="34" charset="0"/>
              <a:buChar char="•"/>
            </a:pPr>
            <a:r>
              <a:rPr lang="en-US" sz="1600" b="0" dirty="0" smtClean="0"/>
              <a:t>TVS Model is steady-state</a:t>
            </a:r>
          </a:p>
          <a:p>
            <a:pPr marL="285750" indent="-285750" algn="l">
              <a:buFont typeface="Arial" panose="020B0604020202020204" pitchFamily="34" charset="0"/>
              <a:buChar char="•"/>
            </a:pPr>
            <a:r>
              <a:rPr lang="en-US" sz="1600" b="0" dirty="0" smtClean="0"/>
              <a:t>Self-Pressurization model executed TVS model from its User Subroutine</a:t>
            </a:r>
            <a:r>
              <a:rPr lang="en-US" sz="1600" dirty="0" smtClean="0"/>
              <a:t> </a:t>
            </a:r>
            <a:endParaRPr lang="en-US" sz="1600" dirty="0"/>
          </a:p>
        </p:txBody>
      </p:sp>
    </p:spTree>
    <p:extLst>
      <p:ext uri="{BB962C8B-B14F-4D97-AF65-F5344CB8AC3E}">
        <p14:creationId xmlns:p14="http://schemas.microsoft.com/office/powerpoint/2010/main" val="27770150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DAB36A08-44D9-4588-98F8-AA2DD4DCD525}" type="slidenum">
              <a:rPr lang="en-US" smtClean="0"/>
              <a:t>5</a:t>
            </a:fld>
            <a:endParaRPr lang="en-US"/>
          </a:p>
        </p:txBody>
      </p:sp>
      <p:pic>
        <p:nvPicPr>
          <p:cNvPr id="4" name="Picture 3"/>
          <p:cNvPicPr/>
          <p:nvPr/>
        </p:nvPicPr>
        <p:blipFill>
          <a:blip r:embed="rId2"/>
          <a:stretch>
            <a:fillRect/>
          </a:stretch>
        </p:blipFill>
        <p:spPr>
          <a:xfrm>
            <a:off x="1356360" y="1022985"/>
            <a:ext cx="6827520" cy="5225415"/>
          </a:xfrm>
          <a:prstGeom prst="rect">
            <a:avLst/>
          </a:prstGeom>
        </p:spPr>
      </p:pic>
      <p:sp>
        <p:nvSpPr>
          <p:cNvPr id="5" name="TextBox 4"/>
          <p:cNvSpPr txBox="1"/>
          <p:nvPr/>
        </p:nvSpPr>
        <p:spPr>
          <a:xfrm>
            <a:off x="1821180" y="175260"/>
            <a:ext cx="5501640" cy="461665"/>
          </a:xfrm>
          <a:prstGeom prst="rect">
            <a:avLst/>
          </a:prstGeom>
          <a:noFill/>
        </p:spPr>
        <p:txBody>
          <a:bodyPr wrap="square" rtlCol="0">
            <a:spAutoFit/>
          </a:bodyPr>
          <a:lstStyle/>
          <a:p>
            <a:r>
              <a:rPr lang="en-US" dirty="0" smtClean="0"/>
              <a:t>Integrated Model</a:t>
            </a:r>
            <a:endParaRPr lang="en-US" dirty="0"/>
          </a:p>
        </p:txBody>
      </p:sp>
    </p:spTree>
    <p:extLst>
      <p:ext uri="{BB962C8B-B14F-4D97-AF65-F5344CB8AC3E}">
        <p14:creationId xmlns:p14="http://schemas.microsoft.com/office/powerpoint/2010/main" val="13887312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DAB36A08-44D9-4588-98F8-AA2DD4DCD525}" type="slidenum">
              <a:rPr lang="en-US" smtClean="0"/>
              <a:t>6</a:t>
            </a:fld>
            <a:endParaRPr lang="en-US" dirty="0"/>
          </a:p>
        </p:txBody>
      </p:sp>
      <p:pic>
        <p:nvPicPr>
          <p:cNvPr id="6" name="Picture 5"/>
          <p:cNvPicPr/>
          <p:nvPr/>
        </p:nvPicPr>
        <p:blipFill>
          <a:blip r:embed="rId2" cstate="print">
            <a:extLst>
              <a:ext uri="{28A0092B-C50C-407E-A947-70E740481C1C}">
                <a14:useLocalDpi xmlns:a14="http://schemas.microsoft.com/office/drawing/2010/main" val="0"/>
              </a:ext>
            </a:extLst>
          </a:blip>
          <a:stretch>
            <a:fillRect/>
          </a:stretch>
        </p:blipFill>
        <p:spPr>
          <a:xfrm>
            <a:off x="576262" y="1199197"/>
            <a:ext cx="3480435" cy="2981325"/>
          </a:xfrm>
          <a:prstGeom prst="rect">
            <a:avLst/>
          </a:prstGeom>
        </p:spPr>
      </p:pic>
      <p:pic>
        <p:nvPicPr>
          <p:cNvPr id="7" name="Picture 6"/>
          <p:cNvPicPr>
            <a:picLocks noChangeAspect="1"/>
          </p:cNvPicPr>
          <p:nvPr/>
        </p:nvPicPr>
        <p:blipFill>
          <a:blip r:embed="rId3"/>
          <a:stretch>
            <a:fillRect/>
          </a:stretch>
        </p:blipFill>
        <p:spPr>
          <a:xfrm>
            <a:off x="4124325" y="3652188"/>
            <a:ext cx="4667250" cy="2572400"/>
          </a:xfrm>
          <a:prstGeom prst="rect">
            <a:avLst/>
          </a:prstGeom>
        </p:spPr>
      </p:pic>
      <p:pic>
        <p:nvPicPr>
          <p:cNvPr id="8" name="Picture 7"/>
          <p:cNvPicPr>
            <a:picLocks noChangeAspect="1"/>
          </p:cNvPicPr>
          <p:nvPr/>
        </p:nvPicPr>
        <p:blipFill>
          <a:blip r:embed="rId4"/>
          <a:stretch>
            <a:fillRect/>
          </a:stretch>
        </p:blipFill>
        <p:spPr>
          <a:xfrm>
            <a:off x="4065270" y="1263206"/>
            <a:ext cx="4785360" cy="1838120"/>
          </a:xfrm>
          <a:prstGeom prst="rect">
            <a:avLst/>
          </a:prstGeom>
        </p:spPr>
      </p:pic>
      <p:pic>
        <p:nvPicPr>
          <p:cNvPr id="9" name="Picture 8"/>
          <p:cNvPicPr>
            <a:picLocks noChangeAspect="1"/>
          </p:cNvPicPr>
          <p:nvPr/>
        </p:nvPicPr>
        <p:blipFill>
          <a:blip r:embed="rId5"/>
          <a:stretch>
            <a:fillRect/>
          </a:stretch>
        </p:blipFill>
        <p:spPr>
          <a:xfrm>
            <a:off x="241459" y="4553173"/>
            <a:ext cx="3823811" cy="1232062"/>
          </a:xfrm>
          <a:prstGeom prst="rect">
            <a:avLst/>
          </a:prstGeom>
        </p:spPr>
      </p:pic>
      <p:sp>
        <p:nvSpPr>
          <p:cNvPr id="10" name="Rectangle 9"/>
          <p:cNvSpPr/>
          <p:nvPr/>
        </p:nvSpPr>
        <p:spPr>
          <a:xfrm>
            <a:off x="556260" y="4196"/>
            <a:ext cx="7589520" cy="707886"/>
          </a:xfrm>
          <a:prstGeom prst="rect">
            <a:avLst/>
          </a:prstGeom>
        </p:spPr>
        <p:txBody>
          <a:bodyPr wrap="square">
            <a:spAutoFit/>
          </a:bodyPr>
          <a:lstStyle/>
          <a:p>
            <a:pPr lvl="1"/>
            <a:r>
              <a:rPr lang="en-US" sz="2000" dirty="0" smtClean="0">
                <a:latin typeface="Arial" pitchFamily="34" charset="0"/>
                <a:cs typeface="Arial" pitchFamily="34" charset="0"/>
              </a:rPr>
              <a:t>Demonstration of Model Integration of Tank Model &amp; TVS Model </a:t>
            </a:r>
            <a:r>
              <a:rPr lang="en-US" sz="2000" dirty="0">
                <a:latin typeface="Arial" pitchFamily="34" charset="0"/>
                <a:cs typeface="Arial" pitchFamily="34" charset="0"/>
              </a:rPr>
              <a:t>(Example 29)</a:t>
            </a:r>
            <a:endParaRPr lang="en-US" sz="2000" dirty="0"/>
          </a:p>
        </p:txBody>
      </p:sp>
      <p:sp>
        <p:nvSpPr>
          <p:cNvPr id="11" name="TextBox 10"/>
          <p:cNvSpPr txBox="1"/>
          <p:nvPr/>
        </p:nvSpPr>
        <p:spPr>
          <a:xfrm>
            <a:off x="670560" y="1951433"/>
            <a:ext cx="1348740" cy="461665"/>
          </a:xfrm>
          <a:prstGeom prst="rect">
            <a:avLst/>
          </a:prstGeom>
          <a:noFill/>
        </p:spPr>
        <p:txBody>
          <a:bodyPr wrap="square" rtlCol="0">
            <a:spAutoFit/>
          </a:bodyPr>
          <a:lstStyle/>
          <a:p>
            <a:r>
              <a:rPr lang="en-US" sz="1200" b="0" dirty="0" smtClean="0"/>
              <a:t>Self-Pressurization</a:t>
            </a:r>
            <a:endParaRPr lang="en-US" sz="1200" b="0" dirty="0"/>
          </a:p>
        </p:txBody>
      </p:sp>
      <p:sp>
        <p:nvSpPr>
          <p:cNvPr id="12" name="TextBox 11"/>
          <p:cNvSpPr txBox="1"/>
          <p:nvPr/>
        </p:nvSpPr>
        <p:spPr>
          <a:xfrm>
            <a:off x="2101691" y="2517971"/>
            <a:ext cx="1325880" cy="461665"/>
          </a:xfrm>
          <a:prstGeom prst="rect">
            <a:avLst/>
          </a:prstGeom>
          <a:noFill/>
        </p:spPr>
        <p:txBody>
          <a:bodyPr wrap="square" rtlCol="0">
            <a:spAutoFit/>
          </a:bodyPr>
          <a:lstStyle/>
          <a:p>
            <a:r>
              <a:rPr lang="en-US" sz="1200" b="0" dirty="0" smtClean="0"/>
              <a:t>Pressure Control by TVS</a:t>
            </a:r>
            <a:endParaRPr lang="en-US" sz="1200" b="0" dirty="0"/>
          </a:p>
        </p:txBody>
      </p:sp>
    </p:spTree>
    <p:extLst>
      <p:ext uri="{BB962C8B-B14F-4D97-AF65-F5344CB8AC3E}">
        <p14:creationId xmlns:p14="http://schemas.microsoft.com/office/powerpoint/2010/main" val="40200791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730250" y="0"/>
            <a:ext cx="7772400" cy="1143000"/>
          </a:xfrm>
        </p:spPr>
        <p:txBody>
          <a:bodyPr/>
          <a:lstStyle/>
          <a:p>
            <a:r>
              <a:rPr lang="en-US" sz="2000" b="1" dirty="0"/>
              <a:t>NASP (Network Algorithm for Separated Phases)</a:t>
            </a:r>
            <a:br>
              <a:rPr lang="en-US" sz="2000" b="1" dirty="0"/>
            </a:br>
            <a:endParaRPr lang="en-US" sz="2000" b="1" dirty="0"/>
          </a:p>
        </p:txBody>
      </p:sp>
      <p:sp>
        <p:nvSpPr>
          <p:cNvPr id="18" name="Content Placeholder 17"/>
          <p:cNvSpPr>
            <a:spLocks noGrp="1"/>
          </p:cNvSpPr>
          <p:nvPr>
            <p:ph idx="1"/>
          </p:nvPr>
        </p:nvSpPr>
        <p:spPr>
          <a:xfrm>
            <a:off x="730250" y="1327150"/>
            <a:ext cx="7772400" cy="4114800"/>
          </a:xfrm>
        </p:spPr>
        <p:txBody>
          <a:bodyPr/>
          <a:lstStyle/>
          <a:p>
            <a:r>
              <a:rPr lang="en-US" sz="2400" dirty="0" smtClean="0"/>
              <a:t>Background</a:t>
            </a:r>
          </a:p>
          <a:p>
            <a:pPr lvl="1"/>
            <a:r>
              <a:rPr lang="en-US" sz="2000" dirty="0" smtClean="0"/>
              <a:t>Separated Flow Modeling will enhance the fidelity of Two Phase Flow Calculations</a:t>
            </a:r>
          </a:p>
          <a:p>
            <a:pPr lvl="1"/>
            <a:r>
              <a:rPr lang="en-US" sz="2000" dirty="0" smtClean="0"/>
              <a:t>Two Phase Flow occur during Propellant Tank Loading, Propellant Transfer and Tank Pressurization</a:t>
            </a:r>
          </a:p>
          <a:p>
            <a:r>
              <a:rPr lang="en-US" sz="2400" dirty="0" smtClean="0"/>
              <a:t>Objective</a:t>
            </a:r>
          </a:p>
          <a:p>
            <a:pPr lvl="1"/>
            <a:r>
              <a:rPr lang="en-US" sz="2000" dirty="0" smtClean="0"/>
              <a:t>A New Algorithm, NASP is under development</a:t>
            </a:r>
          </a:p>
          <a:p>
            <a:pPr lvl="1"/>
            <a:r>
              <a:rPr lang="en-US" sz="2000" dirty="0"/>
              <a:t>NASP will calculate liquid mass and vapor mass in the node, liquid </a:t>
            </a:r>
            <a:r>
              <a:rPr lang="en-US" sz="2000" dirty="0" smtClean="0"/>
              <a:t>flow rate </a:t>
            </a:r>
            <a:r>
              <a:rPr lang="en-US" sz="2000" dirty="0"/>
              <a:t>and vapor </a:t>
            </a:r>
            <a:r>
              <a:rPr lang="en-US" sz="2000" dirty="0" smtClean="0"/>
              <a:t>flow rate </a:t>
            </a:r>
            <a:r>
              <a:rPr lang="en-US" sz="2000" dirty="0"/>
              <a:t>in the </a:t>
            </a:r>
            <a:r>
              <a:rPr lang="en-US" sz="2000" dirty="0" smtClean="0"/>
              <a:t>branch to allow interphase slip</a:t>
            </a:r>
            <a:endParaRPr lang="en-US" sz="2000" dirty="0"/>
          </a:p>
        </p:txBody>
      </p:sp>
      <p:sp>
        <p:nvSpPr>
          <p:cNvPr id="2" name="Footer Placeholder 1"/>
          <p:cNvSpPr>
            <a:spLocks noGrp="1"/>
          </p:cNvSpPr>
          <p:nvPr>
            <p:ph type="ftr" sz="quarter" idx="11"/>
          </p:nvPr>
        </p:nvSpPr>
        <p:spPr/>
        <p:txBody>
          <a:bodyPr/>
          <a:lstStyle/>
          <a:p>
            <a:r>
              <a:rPr lang="en-US" smtClean="0"/>
              <a:t>GFSSP 7.01 -- Future Developments</a:t>
            </a:r>
            <a:endParaRPr lang="en-US"/>
          </a:p>
        </p:txBody>
      </p:sp>
      <p:sp>
        <p:nvSpPr>
          <p:cNvPr id="3" name="Slide Number Placeholder 2"/>
          <p:cNvSpPr>
            <a:spLocks noGrp="1"/>
          </p:cNvSpPr>
          <p:nvPr>
            <p:ph type="sldNum" sz="quarter" idx="12"/>
          </p:nvPr>
        </p:nvSpPr>
        <p:spPr/>
        <p:txBody>
          <a:bodyPr/>
          <a:lstStyle/>
          <a:p>
            <a:fld id="{DAB36A08-44D9-4588-98F8-AA2DD4DCD525}" type="slidenum">
              <a:rPr lang="en-US" smtClean="0"/>
              <a:t>7</a:t>
            </a:fld>
            <a:endParaRPr lang="en-US"/>
          </a:p>
        </p:txBody>
      </p:sp>
    </p:spTree>
    <p:extLst>
      <p:ext uri="{BB962C8B-B14F-4D97-AF65-F5344CB8AC3E}">
        <p14:creationId xmlns:p14="http://schemas.microsoft.com/office/powerpoint/2010/main" val="14635733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3124200" y="6248400"/>
            <a:ext cx="2895600" cy="457200"/>
          </a:xfrm>
        </p:spPr>
        <p:txBody>
          <a:bodyPr/>
          <a:lstStyle/>
          <a:p>
            <a:r>
              <a:rPr lang="en-US" smtClean="0"/>
              <a:t>GFSSP 7.01 -- Future Developments</a:t>
            </a:r>
            <a:endParaRPr lang="en-US" dirty="0"/>
          </a:p>
        </p:txBody>
      </p:sp>
      <p:pic>
        <p:nvPicPr>
          <p:cNvPr id="2107" name="Picture 5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81125" y="1735138"/>
            <a:ext cx="5516563" cy="3671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TextBox 49"/>
          <p:cNvSpPr txBox="1"/>
          <p:nvPr/>
        </p:nvSpPr>
        <p:spPr>
          <a:xfrm>
            <a:off x="1381125" y="184150"/>
            <a:ext cx="6651625" cy="461665"/>
          </a:xfrm>
          <a:prstGeom prst="rect">
            <a:avLst/>
          </a:prstGeom>
          <a:noFill/>
        </p:spPr>
        <p:txBody>
          <a:bodyPr wrap="square" rtlCol="0">
            <a:spAutoFit/>
          </a:bodyPr>
          <a:lstStyle/>
          <a:p>
            <a:r>
              <a:rPr lang="en-US" dirty="0" smtClean="0"/>
              <a:t>Homogeneous &amp; Separated Flow Model </a:t>
            </a:r>
            <a:endParaRPr lang="en-US" dirty="0"/>
          </a:p>
        </p:txBody>
      </p:sp>
      <p:sp>
        <p:nvSpPr>
          <p:cNvPr id="4" name="Slide Number Placeholder 3"/>
          <p:cNvSpPr>
            <a:spLocks noGrp="1"/>
          </p:cNvSpPr>
          <p:nvPr>
            <p:ph type="sldNum" sz="quarter" idx="12"/>
          </p:nvPr>
        </p:nvSpPr>
        <p:spPr/>
        <p:txBody>
          <a:bodyPr/>
          <a:lstStyle/>
          <a:p>
            <a:fld id="{DAB36A08-44D9-4588-98F8-AA2DD4DCD525}" type="slidenum">
              <a:rPr lang="en-US" smtClean="0"/>
              <a:t>8</a:t>
            </a:fld>
            <a:endParaRPr lang="en-US"/>
          </a:p>
        </p:txBody>
      </p:sp>
    </p:spTree>
    <p:extLst>
      <p:ext uri="{BB962C8B-B14F-4D97-AF65-F5344CB8AC3E}">
        <p14:creationId xmlns:p14="http://schemas.microsoft.com/office/powerpoint/2010/main" val="19304015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3124200" y="6248400"/>
            <a:ext cx="2895600" cy="457200"/>
          </a:xfrm>
        </p:spPr>
        <p:txBody>
          <a:bodyPr/>
          <a:lstStyle/>
          <a:p>
            <a:r>
              <a:rPr lang="en-US" smtClean="0"/>
              <a:t>GFSSP 7.01 -- Future Developments</a:t>
            </a:r>
            <a:endParaRPr lang="en-US" dirty="0"/>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0038" y="2608263"/>
            <a:ext cx="5494337" cy="1138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1550414424"/>
              </p:ext>
            </p:extLst>
          </p:nvPr>
        </p:nvGraphicFramePr>
        <p:xfrm>
          <a:off x="2520950" y="1670050"/>
          <a:ext cx="2324100" cy="579438"/>
        </p:xfrm>
        <a:graphic>
          <a:graphicData uri="http://schemas.openxmlformats.org/presentationml/2006/ole">
            <mc:AlternateContent xmlns:mc="http://schemas.openxmlformats.org/markup-compatibility/2006">
              <mc:Choice xmlns:v="urn:schemas-microsoft-com:vml" Requires="v">
                <p:oleObj spid="_x0000_s3259" name="Equation" r:id="rId4" imgW="2324100" imgH="584200" progId="Equation.DSMT4">
                  <p:embed/>
                </p:oleObj>
              </mc:Choice>
              <mc:Fallback>
                <p:oleObj name="Equation" r:id="rId4" imgW="2324100" imgH="584200"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0950" y="1670050"/>
                        <a:ext cx="2324100" cy="579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481608384"/>
              </p:ext>
            </p:extLst>
          </p:nvPr>
        </p:nvGraphicFramePr>
        <p:xfrm>
          <a:off x="1384300" y="4203700"/>
          <a:ext cx="4160838" cy="511175"/>
        </p:xfrm>
        <a:graphic>
          <a:graphicData uri="http://schemas.openxmlformats.org/presentationml/2006/ole">
            <mc:AlternateContent xmlns:mc="http://schemas.openxmlformats.org/markup-compatibility/2006">
              <mc:Choice xmlns:v="urn:schemas-microsoft-com:vml" Requires="v">
                <p:oleObj spid="_x0000_s3260" name="Equation" r:id="rId6" imgW="4165600" imgH="508000" progId="Equation.DSMT4">
                  <p:embed/>
                </p:oleObj>
              </mc:Choice>
              <mc:Fallback>
                <p:oleObj name="Equation" r:id="rId6" imgW="4165600" imgH="508000" progId="Equation.DSMT4">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84300" y="4203700"/>
                        <a:ext cx="4160838" cy="511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205976590"/>
              </p:ext>
            </p:extLst>
          </p:nvPr>
        </p:nvGraphicFramePr>
        <p:xfrm>
          <a:off x="1485900" y="4829175"/>
          <a:ext cx="2911475" cy="457200"/>
        </p:xfrm>
        <a:graphic>
          <a:graphicData uri="http://schemas.openxmlformats.org/presentationml/2006/ole">
            <mc:AlternateContent xmlns:mc="http://schemas.openxmlformats.org/markup-compatibility/2006">
              <mc:Choice xmlns:v="urn:schemas-microsoft-com:vml" Requires="v">
                <p:oleObj spid="_x0000_s3261" name="Equation" r:id="rId8" imgW="2921000" imgH="457200" progId="Equation.DSMT4">
                  <p:embed/>
                </p:oleObj>
              </mc:Choice>
              <mc:Fallback>
                <p:oleObj name="Equation" r:id="rId8" imgW="2921000" imgH="457200" progId="Equation.DSMT4">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85900" y="4829175"/>
                        <a:ext cx="291147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9"/>
          <p:cNvSpPr>
            <a:spLocks noChangeArrowheads="1"/>
          </p:cNvSpPr>
          <p:nvPr/>
        </p:nvSpPr>
        <p:spPr bwMode="auto">
          <a:xfrm>
            <a:off x="1252538" y="50927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Rectangle 9"/>
          <p:cNvSpPr/>
          <p:nvPr/>
        </p:nvSpPr>
        <p:spPr>
          <a:xfrm>
            <a:off x="565150" y="1337102"/>
            <a:ext cx="6394450" cy="307777"/>
          </a:xfrm>
          <a:prstGeom prst="rect">
            <a:avLst/>
          </a:prstGeom>
        </p:spPr>
        <p:txBody>
          <a:bodyPr wrap="square">
            <a:spAutoFit/>
          </a:bodyPr>
          <a:lstStyle/>
          <a:p>
            <a:r>
              <a:rPr lang="en-US" sz="1400" i="1" dirty="0" smtClean="0"/>
              <a:t>Mass Conservation Equation of Liquid-Vapor Mixture  </a:t>
            </a:r>
            <a:endParaRPr lang="en-US" sz="1400" dirty="0"/>
          </a:p>
        </p:txBody>
      </p:sp>
      <p:sp>
        <p:nvSpPr>
          <p:cNvPr id="11" name="Rectangle 10"/>
          <p:cNvSpPr/>
          <p:nvPr/>
        </p:nvSpPr>
        <p:spPr>
          <a:xfrm>
            <a:off x="1428750" y="2300486"/>
            <a:ext cx="4572000" cy="307777"/>
          </a:xfrm>
          <a:prstGeom prst="rect">
            <a:avLst/>
          </a:prstGeom>
        </p:spPr>
        <p:txBody>
          <a:bodyPr>
            <a:spAutoFit/>
          </a:bodyPr>
          <a:lstStyle/>
          <a:p>
            <a:r>
              <a:rPr lang="en-US" sz="1400" i="1" dirty="0"/>
              <a:t>Momentum Conservation Equation of Liquid</a:t>
            </a:r>
            <a:endParaRPr lang="en-US" sz="1400" dirty="0"/>
          </a:p>
        </p:txBody>
      </p:sp>
      <p:sp>
        <p:nvSpPr>
          <p:cNvPr id="14" name="Rectangle 13"/>
          <p:cNvSpPr/>
          <p:nvPr/>
        </p:nvSpPr>
        <p:spPr>
          <a:xfrm>
            <a:off x="1428750" y="3811786"/>
            <a:ext cx="4572000" cy="307777"/>
          </a:xfrm>
          <a:prstGeom prst="rect">
            <a:avLst/>
          </a:prstGeom>
        </p:spPr>
        <p:txBody>
          <a:bodyPr>
            <a:spAutoFit/>
          </a:bodyPr>
          <a:lstStyle/>
          <a:p>
            <a:r>
              <a:rPr lang="en-US" sz="1400" i="1" dirty="0"/>
              <a:t>Momentum Conservation Equation of </a:t>
            </a:r>
            <a:r>
              <a:rPr lang="en-US" sz="1400" i="1" dirty="0" smtClean="0"/>
              <a:t>Vapor</a:t>
            </a:r>
            <a:endParaRPr lang="en-US" sz="1400" dirty="0"/>
          </a:p>
        </p:txBody>
      </p:sp>
      <p:sp>
        <p:nvSpPr>
          <p:cNvPr id="12" name="TextBox 11"/>
          <p:cNvSpPr txBox="1"/>
          <p:nvPr/>
        </p:nvSpPr>
        <p:spPr>
          <a:xfrm>
            <a:off x="1695450" y="228600"/>
            <a:ext cx="5368925" cy="461665"/>
          </a:xfrm>
          <a:prstGeom prst="rect">
            <a:avLst/>
          </a:prstGeom>
          <a:noFill/>
        </p:spPr>
        <p:txBody>
          <a:bodyPr wrap="square" rtlCol="0">
            <a:spAutoFit/>
          </a:bodyPr>
          <a:lstStyle/>
          <a:p>
            <a:r>
              <a:rPr lang="en-US" dirty="0" smtClean="0"/>
              <a:t>Governing Equations</a:t>
            </a:r>
            <a:endParaRPr lang="en-US" dirty="0"/>
          </a:p>
        </p:txBody>
      </p:sp>
      <p:graphicFrame>
        <p:nvGraphicFramePr>
          <p:cNvPr id="15" name="Object 14"/>
          <p:cNvGraphicFramePr>
            <a:graphicFrameLocks noChangeAspect="1"/>
          </p:cNvGraphicFramePr>
          <p:nvPr>
            <p:extLst>
              <p:ext uri="{D42A27DB-BD31-4B8C-83A1-F6EECF244321}">
                <p14:modId xmlns:p14="http://schemas.microsoft.com/office/powerpoint/2010/main" val="1212905530"/>
              </p:ext>
            </p:extLst>
          </p:nvPr>
        </p:nvGraphicFramePr>
        <p:xfrm>
          <a:off x="7213600" y="1614716"/>
          <a:ext cx="625475" cy="517525"/>
        </p:xfrm>
        <a:graphic>
          <a:graphicData uri="http://schemas.openxmlformats.org/presentationml/2006/ole">
            <mc:AlternateContent xmlns:mc="http://schemas.openxmlformats.org/markup-compatibility/2006">
              <mc:Choice xmlns:v="urn:schemas-microsoft-com:vml" Requires="v">
                <p:oleObj spid="_x0000_s3262" name="Equation" r:id="rId10" imgW="622030" imgH="520474" progId="Equation.DSMT4">
                  <p:embed/>
                </p:oleObj>
              </mc:Choice>
              <mc:Fallback>
                <p:oleObj name="Equation" r:id="rId10" imgW="622030" imgH="520474" progId="Equation.DSMT4">
                  <p:embed/>
                  <p:pic>
                    <p:nvPicPr>
                      <p:cNvPr id="0" name="Object 1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13600" y="1614716"/>
                        <a:ext cx="625475" cy="51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179235018"/>
              </p:ext>
            </p:extLst>
          </p:nvPr>
        </p:nvGraphicFramePr>
        <p:xfrm>
          <a:off x="7327900" y="2403574"/>
          <a:ext cx="655638" cy="517525"/>
        </p:xfrm>
        <a:graphic>
          <a:graphicData uri="http://schemas.openxmlformats.org/presentationml/2006/ole">
            <mc:AlternateContent xmlns:mc="http://schemas.openxmlformats.org/markup-compatibility/2006">
              <mc:Choice xmlns:v="urn:schemas-microsoft-com:vml" Requires="v">
                <p:oleObj spid="_x0000_s3263" name="Equation" r:id="rId12" imgW="660113" imgH="520474" progId="Equation.DSMT4">
                  <p:embed/>
                </p:oleObj>
              </mc:Choice>
              <mc:Fallback>
                <p:oleObj name="Equation" r:id="rId12" imgW="660113" imgH="520474" progId="Equation.DSMT4">
                  <p:embed/>
                  <p:pic>
                    <p:nvPicPr>
                      <p:cNvPr id="0" name="Object 1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27900" y="2403574"/>
                        <a:ext cx="655638" cy="517525"/>
                      </a:xfrm>
                      <a:prstGeom prst="rect">
                        <a:avLst/>
                      </a:prstGeom>
                      <a:noFill/>
                    </p:spPr>
                  </p:pic>
                </p:oleObj>
              </mc:Fallback>
            </mc:AlternateContent>
          </a:graphicData>
        </a:graphic>
      </p:graphicFrame>
      <p:sp>
        <p:nvSpPr>
          <p:cNvPr id="17" name="Rectangle 19"/>
          <p:cNvSpPr>
            <a:spLocks noChangeArrowheads="1"/>
          </p:cNvSpPr>
          <p:nvPr/>
        </p:nvSpPr>
        <p:spPr bwMode="auto">
          <a:xfrm>
            <a:off x="6623050" y="1416279"/>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en-US" sz="12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Liquid Velocity</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 name="Rectangle 20"/>
          <p:cNvSpPr>
            <a:spLocks noChangeArrowheads="1"/>
          </p:cNvSpPr>
          <p:nvPr/>
        </p:nvSpPr>
        <p:spPr bwMode="auto">
          <a:xfrm>
            <a:off x="6705600" y="237033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(8e)</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en-US" sz="12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Vapor Velocity</a:t>
            </a:r>
            <a:endParaRPr kumimoji="0" lang="en-US" sz="600" b="0" i="0" u="none" strike="noStrike" cap="none" normalizeH="0" baseline="0" dirty="0" smtClean="0">
              <a:ln>
                <a:noFill/>
              </a:ln>
              <a:solidFill>
                <a:schemeClr val="tx1"/>
              </a:solidFill>
              <a:effectLst/>
              <a:latin typeface="Arial" pitchFamily="34" charset="0"/>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 name="Rectangle 20"/>
          <p:cNvSpPr/>
          <p:nvPr/>
        </p:nvSpPr>
        <p:spPr>
          <a:xfrm>
            <a:off x="5372100" y="3011567"/>
            <a:ext cx="4572000" cy="1600438"/>
          </a:xfrm>
          <a:prstGeom prst="rect">
            <a:avLst/>
          </a:prstGeom>
        </p:spPr>
        <p:txBody>
          <a:bodyPr>
            <a:spAutoFit/>
          </a:bodyPr>
          <a:lstStyle/>
          <a:p>
            <a:pPr marL="0" marR="0">
              <a:spcBef>
                <a:spcPts val="0"/>
              </a:spcBef>
              <a:spcAft>
                <a:spcPts val="0"/>
              </a:spcAft>
            </a:pPr>
            <a:r>
              <a:rPr lang="en-US" sz="1400" b="0" i="1" dirty="0">
                <a:latin typeface="+mn-lt"/>
                <a:ea typeface="Times New Roman"/>
              </a:rPr>
              <a:t>Vapor Area</a:t>
            </a:r>
            <a:endParaRPr lang="en-US" sz="1400" b="0" dirty="0">
              <a:latin typeface="+mn-lt"/>
              <a:ea typeface="Times New Roman"/>
            </a:endParaRPr>
          </a:p>
          <a:p>
            <a:pPr marL="0" marR="0">
              <a:spcBef>
                <a:spcPts val="0"/>
              </a:spcBef>
              <a:spcAft>
                <a:spcPts val="0"/>
              </a:spcAft>
            </a:pPr>
            <a:r>
              <a:rPr lang="en-US" sz="1400" b="0" i="1" dirty="0">
                <a:latin typeface="+mn-lt"/>
                <a:ea typeface="Times New Roman"/>
              </a:rPr>
              <a:t> </a:t>
            </a:r>
            <a:endParaRPr lang="en-US" sz="1400" b="0" dirty="0">
              <a:latin typeface="+mn-lt"/>
              <a:ea typeface="Times New Roman"/>
            </a:endParaRPr>
          </a:p>
          <a:p>
            <a:pPr>
              <a:spcBef>
                <a:spcPts val="0"/>
              </a:spcBef>
              <a:spcAft>
                <a:spcPts val="0"/>
              </a:spcAft>
            </a:pPr>
            <a:r>
              <a:rPr lang="en-US" sz="1400" b="0" dirty="0" smtClean="0">
                <a:latin typeface="+mn-lt"/>
                <a:ea typeface="Times New Roman"/>
              </a:rPr>
              <a:t>	            A</a:t>
            </a:r>
            <a:r>
              <a:rPr lang="en-US" sz="1400" b="0" baseline="30000" dirty="0" smtClean="0">
                <a:latin typeface="+mn-lt"/>
                <a:ea typeface="Times New Roman"/>
              </a:rPr>
              <a:t>v</a:t>
            </a:r>
            <a:r>
              <a:rPr lang="en-US" sz="1400" b="0" dirty="0" smtClean="0">
                <a:latin typeface="+mn-lt"/>
                <a:ea typeface="Times New Roman"/>
              </a:rPr>
              <a:t> </a:t>
            </a:r>
            <a:r>
              <a:rPr lang="en-US" sz="1400" b="0" dirty="0">
                <a:latin typeface="+mn-lt"/>
                <a:ea typeface="Times New Roman"/>
              </a:rPr>
              <a:t>= α </a:t>
            </a:r>
            <a:r>
              <a:rPr lang="en-US" sz="1400" b="0" dirty="0" err="1">
                <a:latin typeface="+mn-lt"/>
                <a:ea typeface="Times New Roman"/>
              </a:rPr>
              <a:t>A</a:t>
            </a:r>
            <a:r>
              <a:rPr lang="en-US" sz="1400" b="0" baseline="-25000" dirty="0" err="1">
                <a:latin typeface="+mn-lt"/>
                <a:ea typeface="Times New Roman"/>
              </a:rPr>
              <a:t>ij</a:t>
            </a:r>
            <a:r>
              <a:rPr lang="en-US" sz="1400" b="0" dirty="0">
                <a:latin typeface="+mn-lt"/>
                <a:ea typeface="Times New Roman"/>
              </a:rPr>
              <a:t>						 </a:t>
            </a:r>
          </a:p>
          <a:p>
            <a:pPr marL="0" marR="0">
              <a:spcBef>
                <a:spcPts val="0"/>
              </a:spcBef>
              <a:spcAft>
                <a:spcPts val="0"/>
              </a:spcAft>
            </a:pPr>
            <a:r>
              <a:rPr lang="en-US" sz="1400" b="0" i="1" dirty="0">
                <a:latin typeface="+mn-lt"/>
                <a:ea typeface="Times New Roman"/>
              </a:rPr>
              <a:t>Liquid Area</a:t>
            </a:r>
            <a:endParaRPr lang="en-US" sz="1400" b="0" dirty="0">
              <a:latin typeface="+mn-lt"/>
              <a:ea typeface="Times New Roman"/>
            </a:endParaRPr>
          </a:p>
          <a:p>
            <a:pPr marL="0" marR="0">
              <a:spcBef>
                <a:spcPts val="0"/>
              </a:spcBef>
              <a:spcAft>
                <a:spcPts val="0"/>
              </a:spcAft>
            </a:pPr>
            <a:r>
              <a:rPr lang="en-US" sz="1400" b="0" dirty="0">
                <a:latin typeface="+mn-lt"/>
                <a:ea typeface="Times New Roman"/>
              </a:rPr>
              <a:t> </a:t>
            </a:r>
          </a:p>
          <a:p>
            <a:r>
              <a:rPr lang="en-US" sz="1400" b="0" dirty="0" smtClean="0">
                <a:latin typeface="+mn-lt"/>
                <a:ea typeface="Times New Roman"/>
              </a:rPr>
              <a:t>            A</a:t>
            </a:r>
            <a:r>
              <a:rPr lang="en-US" sz="1400" b="0" baseline="30000" dirty="0" smtClean="0">
                <a:latin typeface="+mn-lt"/>
                <a:ea typeface="Times New Roman"/>
              </a:rPr>
              <a:t>l</a:t>
            </a:r>
            <a:r>
              <a:rPr lang="en-US" sz="1400" b="0" dirty="0" smtClean="0">
                <a:latin typeface="+mn-lt"/>
                <a:ea typeface="Times New Roman"/>
              </a:rPr>
              <a:t> </a:t>
            </a:r>
            <a:r>
              <a:rPr lang="en-US" sz="1400" b="0" dirty="0">
                <a:latin typeface="+mn-lt"/>
                <a:ea typeface="Times New Roman"/>
              </a:rPr>
              <a:t>= (1-α) </a:t>
            </a:r>
            <a:r>
              <a:rPr lang="en-US" sz="1400" b="0" dirty="0" err="1">
                <a:latin typeface="+mn-lt"/>
                <a:ea typeface="Times New Roman"/>
              </a:rPr>
              <a:t>A</a:t>
            </a:r>
            <a:r>
              <a:rPr lang="en-US" sz="1400" b="0" baseline="-25000" dirty="0" err="1">
                <a:latin typeface="+mn-lt"/>
                <a:ea typeface="Times New Roman"/>
              </a:rPr>
              <a:t>ij</a:t>
            </a:r>
            <a:r>
              <a:rPr lang="en-US" sz="1400" b="0" dirty="0">
                <a:latin typeface="Times New Roman"/>
                <a:ea typeface="Times New Roman"/>
              </a:rPr>
              <a:t>	</a:t>
            </a:r>
            <a:endParaRPr lang="en-US" sz="1400" b="0" dirty="0"/>
          </a:p>
        </p:txBody>
      </p:sp>
      <p:sp>
        <p:nvSpPr>
          <p:cNvPr id="13" name="Slide Number Placeholder 12"/>
          <p:cNvSpPr>
            <a:spLocks noGrp="1"/>
          </p:cNvSpPr>
          <p:nvPr>
            <p:ph type="sldNum" sz="quarter" idx="12"/>
          </p:nvPr>
        </p:nvSpPr>
        <p:spPr/>
        <p:txBody>
          <a:bodyPr/>
          <a:lstStyle/>
          <a:p>
            <a:fld id="{DAB36A08-44D9-4588-98F8-AA2DD4DCD525}" type="slidenum">
              <a:rPr lang="en-US" smtClean="0"/>
              <a:t>9</a:t>
            </a:fld>
            <a:endParaRPr lang="en-US"/>
          </a:p>
        </p:txBody>
      </p:sp>
    </p:spTree>
    <p:extLst>
      <p:ext uri="{BB962C8B-B14F-4D97-AF65-F5344CB8AC3E}">
        <p14:creationId xmlns:p14="http://schemas.microsoft.com/office/powerpoint/2010/main" val="1317815120"/>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13075</TotalTime>
  <Words>1445</Words>
  <Application>Microsoft Office PowerPoint</Application>
  <PresentationFormat>On-screen Show (4:3)</PresentationFormat>
  <Paragraphs>276</Paragraphs>
  <Slides>30</Slides>
  <Notes>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9" baseType="lpstr">
      <vt:lpstr>Arial</vt:lpstr>
      <vt:lpstr>Calibri</vt:lpstr>
      <vt:lpstr>Cambria Math</vt:lpstr>
      <vt:lpstr>Garamond</vt:lpstr>
      <vt:lpstr>Gill Sans</vt:lpstr>
      <vt:lpstr>Symbol</vt:lpstr>
      <vt:lpstr>Times New Roman</vt:lpstr>
      <vt:lpstr>Default Design</vt:lpstr>
      <vt:lpstr>Equation</vt:lpstr>
      <vt:lpstr>Model Integration &amp; Future Developments</vt:lpstr>
      <vt:lpstr>CONTENT</vt:lpstr>
      <vt:lpstr>Model Integration</vt:lpstr>
      <vt:lpstr>PowerPoint Presentation</vt:lpstr>
      <vt:lpstr>PowerPoint Presentation</vt:lpstr>
      <vt:lpstr>PowerPoint Presentation</vt:lpstr>
      <vt:lpstr>NASP (Network Algorithm for Separated Phases) </vt:lpstr>
      <vt:lpstr>PowerPoint Presentation</vt:lpstr>
      <vt:lpstr>PowerPoint Presentation</vt:lpstr>
      <vt:lpstr>PowerPoint Presentation</vt:lpstr>
      <vt:lpstr>PowerPoint Presentation</vt:lpstr>
      <vt:lpstr>PowerPoint Presentation</vt:lpstr>
      <vt:lpstr>Verification of Steady State Model</vt:lpstr>
      <vt:lpstr>Verification of Steady State Model</vt:lpstr>
      <vt:lpstr>Modeling Structural Compliance &amp; Unsteady Friction Factor in Fluid Transient**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vector>
  </TitlesOfParts>
  <Company>MSFC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Computational Model of Evaporative Mass Transfer</dc:title>
  <dc:creator>Alok Majumdar</dc:creator>
  <cp:lastModifiedBy>Leclair, Andre C. (MSFC-ER43)</cp:lastModifiedBy>
  <cp:revision>173</cp:revision>
  <cp:lastPrinted>2015-02-04T17:18:11Z</cp:lastPrinted>
  <dcterms:created xsi:type="dcterms:W3CDTF">2000-02-22T21:14:35Z</dcterms:created>
  <dcterms:modified xsi:type="dcterms:W3CDTF">2015-11-09T22:35:39Z</dcterms:modified>
</cp:coreProperties>
</file>