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25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135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53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668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177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87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571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623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083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51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860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687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9C346-3590-4564-B4A7-CD1D2F886624}" type="datetimeFigureOut">
              <a:rPr lang="en-US" smtClean="0"/>
              <a:t>10/17/2012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16BF8-786F-4FFE-8584-554F5539D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38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Z:\Training Videos\NESC Academy Online\Discipline - Propulsion\Lesson 4 Advanced Propulsion\L5 SlidesHopson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883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Z:\Training Videos\NESC Academy Online\Discipline - Propulsion\Lesson 4 Advanced Propulsion\L5 SlidesHopson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099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Z:\Training Videos\NESC Academy Online\Discipline - Propulsion\Lesson 4 Advanced Propulsion\L5 SlidesHopson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53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Z:\Training Videos\NESC Academy Online\Discipline - Propulsion\Lesson 4 Advanced Propulsion\L5 SlidesHopson\Slid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938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Z:\Training Videos\NESC Academy Online\Discipline - Propulsion\Lesson 4 Advanced Propulsion\L5 SlidesHopson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322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Z:\Training Videos\NESC Academy Online\Discipline - Propulsion\Lesson 4 Advanced Propulsion\L5 SlidesHopson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79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Z:\Training Videos\NESC Academy Online\Discipline - Propulsion\Lesson 4 Advanced Propulsion\L5 SlidesHopson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139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Z:\Training Videos\NESC Academy Online\Discipline - Propulsion\Lesson 4 Advanced Propulsion\L5 SlidesHopson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178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Gottschall, Janet S. (LARC-B703)[LITES]</dc:creator>
  <cp:lastModifiedBy>Gottschall, Janet S. (LARC-B703)[LITES]</cp:lastModifiedBy>
  <cp:revision>1</cp:revision>
  <dcterms:created xsi:type="dcterms:W3CDTF">2012-10-17T12:16:47Z</dcterms:created>
  <dcterms:modified xsi:type="dcterms:W3CDTF">2012-10-17T12:20:54Z</dcterms:modified>
</cp:coreProperties>
</file>