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</p:sldIdLst>
  <p:sldSz cx="9144000" cy="6858000" type="screen4x3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24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AC8C30-9E5C-4D41-81D9-53AFCCBD7357}" type="datetimeFigureOut">
              <a:rPr lang="en-US" smtClean="0"/>
              <a:t>10/1/2012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83112-563F-4BA4-A654-4168783B93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40342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AC8C30-9E5C-4D41-81D9-53AFCCBD7357}" type="datetimeFigureOut">
              <a:rPr lang="en-US" smtClean="0"/>
              <a:t>10/1/2012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83112-563F-4BA4-A654-4168783B93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58525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AC8C30-9E5C-4D41-81D9-53AFCCBD7357}" type="datetimeFigureOut">
              <a:rPr lang="en-US" smtClean="0"/>
              <a:t>10/1/2012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83112-563F-4BA4-A654-4168783B93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52385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AC8C30-9E5C-4D41-81D9-53AFCCBD7357}" type="datetimeFigureOut">
              <a:rPr lang="en-US" smtClean="0"/>
              <a:t>10/1/2012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83112-563F-4BA4-A654-4168783B93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30210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AC8C30-9E5C-4D41-81D9-53AFCCBD7357}" type="datetimeFigureOut">
              <a:rPr lang="en-US" smtClean="0"/>
              <a:t>10/1/2012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83112-563F-4BA4-A654-4168783B93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52333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AC8C30-9E5C-4D41-81D9-53AFCCBD7357}" type="datetimeFigureOut">
              <a:rPr lang="en-US" smtClean="0"/>
              <a:t>10/1/2012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83112-563F-4BA4-A654-4168783B93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44140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AC8C30-9E5C-4D41-81D9-53AFCCBD7357}" type="datetimeFigureOut">
              <a:rPr lang="en-US" smtClean="0"/>
              <a:t>10/1/2012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83112-563F-4BA4-A654-4168783B93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01716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AC8C30-9E5C-4D41-81D9-53AFCCBD7357}" type="datetimeFigureOut">
              <a:rPr lang="en-US" smtClean="0"/>
              <a:t>10/1/2012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83112-563F-4BA4-A654-4168783B93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98494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AC8C30-9E5C-4D41-81D9-53AFCCBD7357}" type="datetimeFigureOut">
              <a:rPr lang="en-US" smtClean="0"/>
              <a:t>10/1/2012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83112-563F-4BA4-A654-4168783B93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6476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AC8C30-9E5C-4D41-81D9-53AFCCBD7357}" type="datetimeFigureOut">
              <a:rPr lang="en-US" smtClean="0"/>
              <a:t>10/1/2012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83112-563F-4BA4-A654-4168783B93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74805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AC8C30-9E5C-4D41-81D9-53AFCCBD7357}" type="datetimeFigureOut">
              <a:rPr lang="en-US" smtClean="0"/>
              <a:t>10/1/2012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83112-563F-4BA4-A654-4168783B93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82062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AC8C30-9E5C-4D41-81D9-53AFCCBD7357}" type="datetimeFigureOut">
              <a:rPr lang="en-US" smtClean="0"/>
              <a:t>10/1/2012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683112-563F-4BA4-A654-4168783B93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30169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806158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176027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049013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78436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705557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643726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On-screen Show (4:3)</PresentationFormat>
  <Paragraphs>0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Gottschall, Janet S. (LARC-B703)[LITES]</dc:creator>
  <cp:lastModifiedBy>Gottschall, Janet S. (LARC-B703)[LITES]</cp:lastModifiedBy>
  <cp:revision>1</cp:revision>
  <dcterms:created xsi:type="dcterms:W3CDTF">2012-10-01T19:04:26Z</dcterms:created>
  <dcterms:modified xsi:type="dcterms:W3CDTF">2012-10-01T19:05:39Z</dcterms:modified>
</cp:coreProperties>
</file>