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8" r:id="rId2"/>
    <p:sldId id="260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90201-848E-48BD-B1E7-136657607512}" type="datetimeFigureOut">
              <a:rPr lang="en-US" smtClean="0"/>
              <a:pPr/>
              <a:t>11/5/2015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D86D8-8CF7-4973-816C-A7039BFF50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2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D86D8-8CF7-4973-816C-A7039BFF50D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021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BDB8C-8304-4E26-B773-0C802329CE7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1541" y="1681797"/>
            <a:ext cx="4140518" cy="3591878"/>
          </a:xfrm>
          <a:prstGeom prst="rect">
            <a:avLst/>
          </a:prstGeom>
        </p:spPr>
      </p:pic>
      <p:sp>
        <p:nvSpPr>
          <p:cNvPr id="4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sz="2400" b="1" dirty="0" smtClean="0"/>
              <a:t>VTASC DEMONSTRATION PROBLEMS -2</a:t>
            </a:r>
          </a:p>
        </p:txBody>
      </p:sp>
      <p:pic>
        <p:nvPicPr>
          <p:cNvPr id="88069" name="Picture 3"/>
          <p:cNvPicPr>
            <a:picLocks noChangeAspect="1" noChangeArrowheads="1"/>
          </p:cNvPicPr>
          <p:nvPr/>
        </p:nvPicPr>
        <p:blipFill>
          <a:blip r:embed="rId4" cstate="print"/>
          <a:srcRect r="44260"/>
          <a:stretch>
            <a:fillRect/>
          </a:stretch>
        </p:blipFill>
        <p:spPr bwMode="auto">
          <a:xfrm>
            <a:off x="533400" y="2133600"/>
            <a:ext cx="4510088" cy="30448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rot="5400000" flipH="1" flipV="1">
            <a:off x="5868194" y="3609497"/>
            <a:ext cx="684212" cy="762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943600" y="3993611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Tank</a:t>
            </a:r>
            <a:endParaRPr lang="en-US" sz="1400" dirty="0"/>
          </a:p>
        </p:txBody>
      </p:sp>
      <p:cxnSp>
        <p:nvCxnSpPr>
          <p:cNvPr id="13" name="Straight Arrow Connector 12"/>
          <p:cNvCxnSpPr/>
          <p:nvPr/>
        </p:nvCxnSpPr>
        <p:spPr>
          <a:xfrm rot="16200000" flipV="1">
            <a:off x="6934200" y="3495992"/>
            <a:ext cx="609600" cy="2286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881812" y="3934040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Atmosphere</a:t>
            </a:r>
            <a:endParaRPr lang="en-US" sz="140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620" y="1371600"/>
            <a:ext cx="4693920" cy="4861560"/>
          </a:xfrm>
          <a:prstGeom prst="rect">
            <a:avLst/>
          </a:prstGeom>
        </p:spPr>
      </p:pic>
      <p:sp>
        <p:nvSpPr>
          <p:cNvPr id="4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Demo 2:</a:t>
            </a:r>
            <a:br>
              <a:rPr lang="en-US" sz="2400" b="1" dirty="0" smtClean="0"/>
            </a:br>
            <a:r>
              <a:rPr lang="en-US" sz="2400" b="1" dirty="0" smtClean="0"/>
              <a:t>Internal </a:t>
            </a:r>
            <a:r>
              <a:rPr lang="en-US" sz="2400" b="1" dirty="0" smtClean="0"/>
              <a:t>Node Initial Conditions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2225040" y="3388261"/>
            <a:ext cx="2286000" cy="30321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10640" y="3429863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Tank Volume</a:t>
            </a:r>
            <a:endParaRPr lang="en-US" sz="1400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2164080" y="2250342"/>
            <a:ext cx="2286000" cy="30321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10640" y="2399665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 smtClean="0"/>
              <a:t>Initial</a:t>
            </a:r>
            <a:r>
              <a:rPr lang="en-US" sz="1400" dirty="0" smtClean="0"/>
              <a:t> P,T</a:t>
            </a:r>
            <a:endParaRPr lang="en-US" sz="14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607343"/>
            <a:ext cx="4400550" cy="4557713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Demo 2:</a:t>
            </a:r>
            <a:br>
              <a:rPr lang="en-US" sz="2400" b="1" dirty="0" smtClean="0"/>
            </a:br>
            <a:r>
              <a:rPr lang="en-US" sz="2400" b="1" dirty="0" smtClean="0"/>
              <a:t>Transient Boundary Conditions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362200"/>
            <a:ext cx="26955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>
          <a:xfrm rot="5400000" flipH="1" flipV="1">
            <a:off x="609600" y="4114800"/>
            <a:ext cx="1676400" cy="4572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3400" y="5181600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Specify History Filename</a:t>
            </a:r>
            <a:endParaRPr lang="en-US" sz="1400" dirty="0"/>
          </a:p>
        </p:txBody>
      </p:sp>
      <p:cxnSp>
        <p:nvCxnSpPr>
          <p:cNvPr id="11" name="Straight Arrow Connector 10"/>
          <p:cNvCxnSpPr/>
          <p:nvPr/>
        </p:nvCxnSpPr>
        <p:spPr>
          <a:xfrm rot="16200000" flipH="1">
            <a:off x="5181600" y="2362200"/>
            <a:ext cx="762000" cy="3048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876800" y="1828800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Number of Lines (min. 2)</a:t>
            </a:r>
            <a:endParaRPr lang="en-US" sz="1400" dirty="0"/>
          </a:p>
        </p:txBody>
      </p:sp>
      <p:cxnSp>
        <p:nvCxnSpPr>
          <p:cNvPr id="14" name="Straight Arrow Connector 13"/>
          <p:cNvCxnSpPr/>
          <p:nvPr/>
        </p:nvCxnSpPr>
        <p:spPr>
          <a:xfrm rot="16200000" flipV="1">
            <a:off x="6324600" y="3352800"/>
            <a:ext cx="609600" cy="4572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867400" y="3962400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Time (s), P(</a:t>
            </a:r>
            <a:r>
              <a:rPr lang="en-US" sz="1400" dirty="0" err="1" smtClean="0"/>
              <a:t>psia</a:t>
            </a:r>
            <a:r>
              <a:rPr lang="en-US" sz="1400" dirty="0" smtClean="0"/>
              <a:t>), T(F), Mass Fraction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4953000" y="4953000"/>
            <a:ext cx="358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GFSSP will interpolate transient boundary conditions from the history file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Even if boundary conditions are constant, at least two lines must be given</a:t>
            </a:r>
            <a:endParaRPr lang="en-US" sz="140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82140"/>
            <a:ext cx="4140518" cy="3591878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05000"/>
            <a:ext cx="42862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Preprocessor Demo 2</a:t>
            </a:r>
            <a:endParaRPr lang="en-US"/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772400" cy="1143000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Demo 2:</a:t>
            </a:r>
            <a:br>
              <a:rPr lang="en-US" sz="2400" b="1" dirty="0" smtClean="0"/>
            </a:br>
            <a:r>
              <a:rPr lang="en-US" sz="2400" b="1" dirty="0" smtClean="0"/>
              <a:t>Plotting Transient Results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1389222" y="2390396"/>
            <a:ext cx="457200" cy="2286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10139" y="2724188"/>
            <a:ext cx="1295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Start </a:t>
            </a:r>
            <a:r>
              <a:rPr lang="en-US" sz="1400" dirty="0" err="1" smtClean="0"/>
              <a:t>Winplot</a:t>
            </a:r>
            <a:endParaRPr lang="en-US" sz="1400" dirty="0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5638800" y="1676400"/>
            <a:ext cx="609600" cy="4572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562600" y="1295400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Select Parameters </a:t>
            </a:r>
            <a:endParaRPr lang="en-US" sz="1400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BDB8C-8304-4E26-B773-0C802329CE7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98</Words>
  <Application>Microsoft Office PowerPoint</Application>
  <PresentationFormat>On-screen Show (4:3)</PresentationFormat>
  <Paragraphs>28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VTASC DEMONSTRATION PROBLEMS -2</vt:lpstr>
      <vt:lpstr>Demo 2: Internal Node Initial Conditions</vt:lpstr>
      <vt:lpstr>Demo 2: Transient Boundary Conditions</vt:lpstr>
      <vt:lpstr>Demo 2: Plotting Transient Results</vt:lpstr>
    </vt:vector>
  </TitlesOfParts>
  <Company>NASA/ODIN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VTASC DEMONSTRATION PROBLEMS -1</dc:title>
  <dc:creator>LeclaAC</dc:creator>
  <cp:lastModifiedBy>Leclair, Andre C. (MSFC-ER43)</cp:lastModifiedBy>
  <cp:revision>41</cp:revision>
  <dcterms:created xsi:type="dcterms:W3CDTF">2010-06-11T17:11:37Z</dcterms:created>
  <dcterms:modified xsi:type="dcterms:W3CDTF">2015-11-05T15:36:32Z</dcterms:modified>
</cp:coreProperties>
</file>