
<file path=[Content_Types].xml><?xml version="1.0" encoding="utf-8"?>
<Types xmlns="http://schemas.openxmlformats.org/package/2006/content-types">
  <Default Extension="xml" ContentType="application/xml"/>
  <Default Extension="doc" ContentType="application/msword"/>
  <Default Extension="jpeg" ContentType="image/jpeg"/>
  <Default Extension="jpg" ContentType="image/jpeg"/>
  <Default Extension="emf" ContentType="image/x-emf"/>
  <Default Extension="rels" ContentType="application/vnd.openxmlformats-package.relationships+xml"/>
  <Default Extension="vml" ContentType="application/vnd.openxmlformats-officedocument.vmlDrawing"/>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embeddings/oleObject1.bin" ContentType="application/vnd.openxmlformats-officedocument.oleOb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16"/>
  </p:notesMasterIdLst>
  <p:handoutMasterIdLst>
    <p:handoutMasterId r:id="rId17"/>
  </p:handoutMasterIdLst>
  <p:sldIdLst>
    <p:sldId id="730" r:id="rId2"/>
    <p:sldId id="731" r:id="rId3"/>
    <p:sldId id="732" r:id="rId4"/>
    <p:sldId id="733" r:id="rId5"/>
    <p:sldId id="734" r:id="rId6"/>
    <p:sldId id="735" r:id="rId7"/>
    <p:sldId id="736" r:id="rId8"/>
    <p:sldId id="737" r:id="rId9"/>
    <p:sldId id="741" r:id="rId10"/>
    <p:sldId id="743" r:id="rId11"/>
    <p:sldId id="740" r:id="rId12"/>
    <p:sldId id="744" r:id="rId13"/>
    <p:sldId id="739" r:id="rId14"/>
    <p:sldId id="745" r:id="rId15"/>
  </p:sldIdLst>
  <p:sldSz cx="9144000" cy="6858000" type="screen4x3"/>
  <p:notesSz cx="7010400" cy="9296400"/>
  <p:defaultTextStyle>
    <a:defPPr>
      <a:defRPr lang="en-US"/>
    </a:defPPr>
    <a:lvl1pPr algn="l" rtl="0" eaLnBrk="0" fontAlgn="base" hangingPunct="0">
      <a:spcBef>
        <a:spcPct val="0"/>
      </a:spcBef>
      <a:spcAft>
        <a:spcPct val="0"/>
      </a:spcAft>
      <a:defRPr sz="2000" kern="1200">
        <a:solidFill>
          <a:schemeClr val="tx1"/>
        </a:solidFill>
        <a:latin typeface="Times" pitchFamily="18" charset="0"/>
        <a:ea typeface="+mn-ea"/>
        <a:cs typeface="+mn-cs"/>
      </a:defRPr>
    </a:lvl1pPr>
    <a:lvl2pPr marL="457200" algn="l" rtl="0" eaLnBrk="0" fontAlgn="base" hangingPunct="0">
      <a:spcBef>
        <a:spcPct val="0"/>
      </a:spcBef>
      <a:spcAft>
        <a:spcPct val="0"/>
      </a:spcAft>
      <a:defRPr sz="2000" kern="1200">
        <a:solidFill>
          <a:schemeClr val="tx1"/>
        </a:solidFill>
        <a:latin typeface="Times" pitchFamily="18" charset="0"/>
        <a:ea typeface="+mn-ea"/>
        <a:cs typeface="+mn-cs"/>
      </a:defRPr>
    </a:lvl2pPr>
    <a:lvl3pPr marL="914400" algn="l" rtl="0" eaLnBrk="0" fontAlgn="base" hangingPunct="0">
      <a:spcBef>
        <a:spcPct val="0"/>
      </a:spcBef>
      <a:spcAft>
        <a:spcPct val="0"/>
      </a:spcAft>
      <a:defRPr sz="2000" kern="1200">
        <a:solidFill>
          <a:schemeClr val="tx1"/>
        </a:solidFill>
        <a:latin typeface="Times" pitchFamily="18" charset="0"/>
        <a:ea typeface="+mn-ea"/>
        <a:cs typeface="+mn-cs"/>
      </a:defRPr>
    </a:lvl3pPr>
    <a:lvl4pPr marL="1371600" algn="l" rtl="0" eaLnBrk="0" fontAlgn="base" hangingPunct="0">
      <a:spcBef>
        <a:spcPct val="0"/>
      </a:spcBef>
      <a:spcAft>
        <a:spcPct val="0"/>
      </a:spcAft>
      <a:defRPr sz="2000" kern="1200">
        <a:solidFill>
          <a:schemeClr val="tx1"/>
        </a:solidFill>
        <a:latin typeface="Times" pitchFamily="18" charset="0"/>
        <a:ea typeface="+mn-ea"/>
        <a:cs typeface="+mn-cs"/>
      </a:defRPr>
    </a:lvl4pPr>
    <a:lvl5pPr marL="1828800" algn="l" rtl="0" eaLnBrk="0" fontAlgn="base" hangingPunct="0">
      <a:spcBef>
        <a:spcPct val="0"/>
      </a:spcBef>
      <a:spcAft>
        <a:spcPct val="0"/>
      </a:spcAft>
      <a:defRPr sz="2000" kern="1200">
        <a:solidFill>
          <a:schemeClr val="tx1"/>
        </a:solidFill>
        <a:latin typeface="Times" pitchFamily="18" charset="0"/>
        <a:ea typeface="+mn-ea"/>
        <a:cs typeface="+mn-cs"/>
      </a:defRPr>
    </a:lvl5pPr>
    <a:lvl6pPr marL="2286000" algn="l" defTabSz="914400" rtl="0" eaLnBrk="1" latinLnBrk="0" hangingPunct="1">
      <a:defRPr sz="2000" kern="1200">
        <a:solidFill>
          <a:schemeClr val="tx1"/>
        </a:solidFill>
        <a:latin typeface="Times" pitchFamily="18" charset="0"/>
        <a:ea typeface="+mn-ea"/>
        <a:cs typeface="+mn-cs"/>
      </a:defRPr>
    </a:lvl6pPr>
    <a:lvl7pPr marL="2743200" algn="l" defTabSz="914400" rtl="0" eaLnBrk="1" latinLnBrk="0" hangingPunct="1">
      <a:defRPr sz="2000" kern="1200">
        <a:solidFill>
          <a:schemeClr val="tx1"/>
        </a:solidFill>
        <a:latin typeface="Times" pitchFamily="18" charset="0"/>
        <a:ea typeface="+mn-ea"/>
        <a:cs typeface="+mn-cs"/>
      </a:defRPr>
    </a:lvl7pPr>
    <a:lvl8pPr marL="3200400" algn="l" defTabSz="914400" rtl="0" eaLnBrk="1" latinLnBrk="0" hangingPunct="1">
      <a:defRPr sz="2000" kern="1200">
        <a:solidFill>
          <a:schemeClr val="tx1"/>
        </a:solidFill>
        <a:latin typeface="Times" pitchFamily="18" charset="0"/>
        <a:ea typeface="+mn-ea"/>
        <a:cs typeface="+mn-cs"/>
      </a:defRPr>
    </a:lvl8pPr>
    <a:lvl9pPr marL="3657600" algn="l" defTabSz="914400" rtl="0" eaLnBrk="1" latinLnBrk="0" hangingPunct="1">
      <a:defRPr sz="2000" kern="1200">
        <a:solidFill>
          <a:schemeClr val="tx1"/>
        </a:solidFill>
        <a:latin typeface="Times" pitchFamily="18"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928" userDrawn="1">
          <p15:clr>
            <a:srgbClr val="A4A3A4"/>
          </p15:clr>
        </p15:guide>
        <p15:guide id="2" pos="220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41FFF"/>
    <a:srgbClr val="FD83F9"/>
    <a:srgbClr val="B000A9"/>
    <a:srgbClr val="F075EA"/>
    <a:srgbClr val="22FF53"/>
    <a:srgbClr val="FC00F8"/>
    <a:srgbClr val="CC006A"/>
    <a:srgbClr val="FFFF00"/>
    <a:srgbClr val="008000"/>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36" autoAdjust="0"/>
    <p:restoredTop sz="93599" autoAdjust="0"/>
  </p:normalViewPr>
  <p:slideViewPr>
    <p:cSldViewPr snapToGrid="0">
      <p:cViewPr varScale="1">
        <p:scale>
          <a:sx n="91" d="100"/>
          <a:sy n="91" d="100"/>
        </p:scale>
        <p:origin x="-1896" y="-104"/>
      </p:cViewPr>
      <p:guideLst>
        <p:guide orient="horz" pos="2160"/>
        <p:guide pos="2880"/>
      </p:guideLst>
    </p:cSldViewPr>
  </p:slideViewPr>
  <p:outlineViewPr>
    <p:cViewPr>
      <p:scale>
        <a:sx n="33" d="100"/>
        <a:sy n="33" d="100"/>
      </p:scale>
      <p:origin x="0" y="4788"/>
    </p:cViewPr>
  </p:outlineViewPr>
  <p:notesTextViewPr>
    <p:cViewPr>
      <p:scale>
        <a:sx n="100" d="100"/>
        <a:sy n="100" d="100"/>
      </p:scale>
      <p:origin x="0" y="0"/>
    </p:cViewPr>
  </p:notesTextViewPr>
  <p:sorterViewPr>
    <p:cViewPr varScale="1">
      <p:scale>
        <a:sx n="100" d="100"/>
        <a:sy n="100" d="100"/>
      </p:scale>
      <p:origin x="0" y="0"/>
    </p:cViewPr>
  </p:sorterViewPr>
  <p:notesViewPr>
    <p:cSldViewPr snapToGrid="0">
      <p:cViewPr varScale="1">
        <p:scale>
          <a:sx n="85" d="100"/>
          <a:sy n="85" d="100"/>
        </p:scale>
        <p:origin x="3048" y="102"/>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notesMaster" Target="notesMasters/notesMaster1.xml"/><Relationship Id="rId17" Type="http://schemas.openxmlformats.org/officeDocument/2006/relationships/handoutMaster" Target="handoutMasters/handoutMaster1.xml"/><Relationship Id="rId18" Type="http://schemas.openxmlformats.org/officeDocument/2006/relationships/printerSettings" Target="printerSettings/printerSettings1.bin"/><Relationship Id="rId19" Type="http://schemas.openxmlformats.org/officeDocument/2006/relationships/presProps" Target="pres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6098" name="Rectangle 2"/>
          <p:cNvSpPr>
            <a:spLocks noGrp="1" noChangeArrowheads="1"/>
          </p:cNvSpPr>
          <p:nvPr>
            <p:ph type="hdr" sz="quarter"/>
          </p:nvPr>
        </p:nvSpPr>
        <p:spPr bwMode="auto">
          <a:xfrm>
            <a:off x="0" y="0"/>
            <a:ext cx="3037840" cy="46482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defRPr sz="1200"/>
            </a:lvl1pPr>
          </a:lstStyle>
          <a:p>
            <a:pPr>
              <a:defRPr/>
            </a:pPr>
            <a:endParaRPr lang="en-US"/>
          </a:p>
        </p:txBody>
      </p:sp>
      <p:sp>
        <p:nvSpPr>
          <p:cNvPr id="516099" name="Rectangle 3"/>
          <p:cNvSpPr>
            <a:spLocks noGrp="1" noChangeArrowheads="1"/>
          </p:cNvSpPr>
          <p:nvPr>
            <p:ph type="dt" sz="quarter" idx="1"/>
          </p:nvPr>
        </p:nvSpPr>
        <p:spPr bwMode="auto">
          <a:xfrm>
            <a:off x="3972560" y="0"/>
            <a:ext cx="3037840" cy="46482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a:defRPr sz="1200"/>
            </a:lvl1pPr>
          </a:lstStyle>
          <a:p>
            <a:pPr>
              <a:defRPr/>
            </a:pPr>
            <a:endParaRPr lang="en-US"/>
          </a:p>
        </p:txBody>
      </p:sp>
      <p:sp>
        <p:nvSpPr>
          <p:cNvPr id="516100" name="Rectangle 4"/>
          <p:cNvSpPr>
            <a:spLocks noGrp="1" noChangeArrowheads="1"/>
          </p:cNvSpPr>
          <p:nvPr>
            <p:ph type="ftr" sz="quarter" idx="2"/>
          </p:nvPr>
        </p:nvSpPr>
        <p:spPr bwMode="auto">
          <a:xfrm>
            <a:off x="0" y="8831580"/>
            <a:ext cx="3037840" cy="464820"/>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defRPr sz="1200"/>
            </a:lvl1pPr>
          </a:lstStyle>
          <a:p>
            <a:pPr>
              <a:defRPr/>
            </a:pPr>
            <a:endParaRPr lang="en-US"/>
          </a:p>
        </p:txBody>
      </p:sp>
      <p:sp>
        <p:nvSpPr>
          <p:cNvPr id="516101" name="Rectangle 5"/>
          <p:cNvSpPr>
            <a:spLocks noGrp="1" noChangeArrowheads="1"/>
          </p:cNvSpPr>
          <p:nvPr>
            <p:ph type="sldNum" sz="quarter" idx="3"/>
          </p:nvPr>
        </p:nvSpPr>
        <p:spPr bwMode="auto">
          <a:xfrm>
            <a:off x="3972560" y="8831580"/>
            <a:ext cx="3037840" cy="464820"/>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a:defRPr sz="1200"/>
            </a:lvl1pPr>
          </a:lstStyle>
          <a:p>
            <a:pPr>
              <a:defRPr/>
            </a:pPr>
            <a:fld id="{8DCD80B6-D2AB-44AE-B806-D69959B0BA94}" type="slidenum">
              <a:rPr lang="en-US"/>
              <a:pPr>
                <a:defRPr/>
              </a:pPr>
              <a:t>‹#›</a:t>
            </a:fld>
            <a:endParaRPr lang="en-US"/>
          </a:p>
        </p:txBody>
      </p:sp>
    </p:spTree>
    <p:extLst>
      <p:ext uri="{BB962C8B-B14F-4D97-AF65-F5344CB8AC3E}">
        <p14:creationId xmlns:p14="http://schemas.microsoft.com/office/powerpoint/2010/main" val="24669946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2466" name="Rectangle 2"/>
          <p:cNvSpPr>
            <a:spLocks noGrp="1" noChangeArrowheads="1"/>
          </p:cNvSpPr>
          <p:nvPr>
            <p:ph type="hdr" sz="quarter"/>
          </p:nvPr>
        </p:nvSpPr>
        <p:spPr bwMode="auto">
          <a:xfrm>
            <a:off x="0" y="0"/>
            <a:ext cx="3037840" cy="46482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defRPr sz="1200"/>
            </a:lvl1pPr>
          </a:lstStyle>
          <a:p>
            <a:pPr>
              <a:defRPr/>
            </a:pPr>
            <a:endParaRPr lang="en-US"/>
          </a:p>
        </p:txBody>
      </p:sp>
      <p:sp>
        <p:nvSpPr>
          <p:cNvPr id="62467" name="Rectangle 3"/>
          <p:cNvSpPr>
            <a:spLocks noGrp="1" noChangeArrowheads="1"/>
          </p:cNvSpPr>
          <p:nvPr>
            <p:ph type="dt" idx="1"/>
          </p:nvPr>
        </p:nvSpPr>
        <p:spPr bwMode="auto">
          <a:xfrm>
            <a:off x="3972560" y="0"/>
            <a:ext cx="3037840" cy="46482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a:defRPr sz="1200"/>
            </a:lvl1pPr>
          </a:lstStyle>
          <a:p>
            <a:pPr>
              <a:defRPr/>
            </a:pPr>
            <a:endParaRPr lang="en-US"/>
          </a:p>
        </p:txBody>
      </p:sp>
      <p:sp>
        <p:nvSpPr>
          <p:cNvPr id="32772"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p:spPr>
      </p:sp>
      <p:sp>
        <p:nvSpPr>
          <p:cNvPr id="62469" name="Rectangle 5"/>
          <p:cNvSpPr>
            <a:spLocks noGrp="1" noChangeArrowheads="1"/>
          </p:cNvSpPr>
          <p:nvPr>
            <p:ph type="body" sz="quarter" idx="3"/>
          </p:nvPr>
        </p:nvSpPr>
        <p:spPr bwMode="auto">
          <a:xfrm>
            <a:off x="934720" y="4415790"/>
            <a:ext cx="5140960" cy="418338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2470" name="Rectangle 6"/>
          <p:cNvSpPr>
            <a:spLocks noGrp="1" noChangeArrowheads="1"/>
          </p:cNvSpPr>
          <p:nvPr>
            <p:ph type="ftr" sz="quarter" idx="4"/>
          </p:nvPr>
        </p:nvSpPr>
        <p:spPr bwMode="auto">
          <a:xfrm>
            <a:off x="0" y="8831580"/>
            <a:ext cx="3037840" cy="464820"/>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defRPr sz="1200"/>
            </a:lvl1pPr>
          </a:lstStyle>
          <a:p>
            <a:pPr>
              <a:defRPr/>
            </a:pPr>
            <a:endParaRPr lang="en-US"/>
          </a:p>
        </p:txBody>
      </p:sp>
      <p:sp>
        <p:nvSpPr>
          <p:cNvPr id="62471" name="Rectangle 7"/>
          <p:cNvSpPr>
            <a:spLocks noGrp="1" noChangeArrowheads="1"/>
          </p:cNvSpPr>
          <p:nvPr>
            <p:ph type="sldNum" sz="quarter" idx="5"/>
          </p:nvPr>
        </p:nvSpPr>
        <p:spPr bwMode="auto">
          <a:xfrm>
            <a:off x="3972560" y="8831580"/>
            <a:ext cx="3037840" cy="464820"/>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a:defRPr sz="1200"/>
            </a:lvl1pPr>
          </a:lstStyle>
          <a:p>
            <a:pPr>
              <a:defRPr/>
            </a:pPr>
            <a:fld id="{94D22896-CF42-4374-8B2E-71DE0C337E23}" type="slidenum">
              <a:rPr lang="en-US"/>
              <a:pPr>
                <a:defRPr/>
              </a:pPr>
              <a:t>‹#›</a:t>
            </a:fld>
            <a:endParaRPr lang="en-US"/>
          </a:p>
        </p:txBody>
      </p:sp>
    </p:spTree>
    <p:extLst>
      <p:ext uri="{BB962C8B-B14F-4D97-AF65-F5344CB8AC3E}">
        <p14:creationId xmlns:p14="http://schemas.microsoft.com/office/powerpoint/2010/main" val="236386770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94D22896-CF42-4374-8B2E-71DE0C337E23}" type="slidenum">
              <a:rPr lang="en-US" smtClean="0"/>
              <a:pPr>
                <a:defRPr/>
              </a:pPr>
              <a:t>2</a:t>
            </a:fld>
            <a:endParaRPr lang="en-US"/>
          </a:p>
        </p:txBody>
      </p:sp>
    </p:spTree>
    <p:extLst>
      <p:ext uri="{BB962C8B-B14F-4D97-AF65-F5344CB8AC3E}">
        <p14:creationId xmlns:p14="http://schemas.microsoft.com/office/powerpoint/2010/main" val="12504166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emf"/></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Rectangle 20"/>
          <p:cNvSpPr>
            <a:spLocks noChangeArrowheads="1"/>
          </p:cNvSpPr>
          <p:nvPr userDrawn="1"/>
        </p:nvSpPr>
        <p:spPr bwMode="auto">
          <a:xfrm>
            <a:off x="409575" y="1219200"/>
            <a:ext cx="8312150" cy="1106755"/>
          </a:xfrm>
          <a:prstGeom prst="rect">
            <a:avLst/>
          </a:prstGeom>
          <a:noFill/>
          <a:ln w="9525">
            <a:noFill/>
            <a:miter lim="800000"/>
            <a:headEnd/>
            <a:tailEnd/>
          </a:ln>
        </p:spPr>
        <p:txBody>
          <a:bodyPr lIns="0" tIns="0" rIns="0" bIns="0"/>
          <a:lstStyle/>
          <a:p>
            <a:pPr algn="ctr"/>
            <a:endParaRPr lang="en-US" sz="2800" b="1" dirty="0" smtClean="0">
              <a:latin typeface="Verdana" pitchFamily="34" charset="0"/>
            </a:endParaRPr>
          </a:p>
        </p:txBody>
      </p:sp>
      <p:sp>
        <p:nvSpPr>
          <p:cNvPr id="4" name="Rectangle 24"/>
          <p:cNvSpPr>
            <a:spLocks noChangeArrowheads="1"/>
          </p:cNvSpPr>
          <p:nvPr userDrawn="1"/>
        </p:nvSpPr>
        <p:spPr bwMode="auto">
          <a:xfrm>
            <a:off x="220663" y="533400"/>
            <a:ext cx="2822575" cy="244475"/>
          </a:xfrm>
          <a:prstGeom prst="rect">
            <a:avLst/>
          </a:prstGeom>
          <a:noFill/>
          <a:ln w="9525">
            <a:noFill/>
            <a:miter lim="800000"/>
            <a:headEnd/>
            <a:tailEnd/>
          </a:ln>
        </p:spPr>
        <p:txBody>
          <a:bodyPr wrap="none">
            <a:spAutoFit/>
          </a:bodyPr>
          <a:lstStyle/>
          <a:p>
            <a:r>
              <a:rPr lang="en-US" sz="1000">
                <a:solidFill>
                  <a:srgbClr val="677085"/>
                </a:solidFill>
                <a:latin typeface="Helvetica" pitchFamily="34" charset="0"/>
              </a:rPr>
              <a:t>National Aeronautics and Space Administration</a:t>
            </a:r>
          </a:p>
        </p:txBody>
      </p:sp>
      <p:pic>
        <p:nvPicPr>
          <p:cNvPr id="5" name="Picture 26" descr="NASA insigniaCMYK"/>
          <p:cNvPicPr preferRelativeResize="0">
            <a:picLocks noChangeAspect="1" noChangeArrowheads="1"/>
          </p:cNvPicPr>
          <p:nvPr userDrawn="1"/>
        </p:nvPicPr>
        <p:blipFill>
          <a:blip r:embed="rId2" cstate="print"/>
          <a:srcRect/>
          <a:stretch>
            <a:fillRect/>
          </a:stretch>
        </p:blipFill>
        <p:spPr bwMode="auto">
          <a:xfrm>
            <a:off x="7853363" y="263525"/>
            <a:ext cx="931862" cy="746125"/>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5"/>
          <p:cNvSpPr>
            <a:spLocks noGrp="1" noChangeArrowheads="1"/>
          </p:cNvSpPr>
          <p:nvPr>
            <p:ph type="ftr" sz="quarter" idx="10"/>
          </p:nvPr>
        </p:nvSpPr>
        <p:spPr>
          <a:xfrm>
            <a:off x="0" y="6619875"/>
            <a:ext cx="6400800" cy="238125"/>
          </a:xfrm>
          <a:ln/>
        </p:spPr>
        <p:txBody>
          <a:bodyPr/>
          <a:lstStyle>
            <a:lvl1pPr>
              <a:defRPr b="0"/>
            </a:lvl1pPr>
          </a:lstStyle>
          <a:p>
            <a:pPr>
              <a:defRPr/>
            </a:pPr>
            <a:r>
              <a:rPr lang="en-US" dirty="0" err="1" smtClean="0"/>
              <a:t>paul.c.schutte@nasa.gov</a:t>
            </a:r>
            <a:endParaRPr lang="en-US" dirty="0"/>
          </a:p>
        </p:txBody>
      </p:sp>
      <p:sp>
        <p:nvSpPr>
          <p:cNvPr id="5" name="Rectangle 26"/>
          <p:cNvSpPr>
            <a:spLocks noGrp="1" noChangeArrowheads="1"/>
          </p:cNvSpPr>
          <p:nvPr>
            <p:ph type="sldNum" sz="quarter" idx="11"/>
          </p:nvPr>
        </p:nvSpPr>
        <p:spPr>
          <a:xfrm>
            <a:off x="8124825" y="6610350"/>
            <a:ext cx="1019175" cy="247650"/>
          </a:xfrm>
          <a:ln/>
        </p:spPr>
        <p:txBody>
          <a:bodyPr/>
          <a:lstStyle>
            <a:lvl1pPr>
              <a:defRPr/>
            </a:lvl1pPr>
          </a:lstStyle>
          <a:p>
            <a:pPr>
              <a:defRPr/>
            </a:pPr>
            <a:fld id="{C589C55C-6736-44E2-91C8-9487B24A412B}"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5"/>
          <p:cNvSpPr>
            <a:spLocks noGrp="1" noChangeArrowheads="1"/>
          </p:cNvSpPr>
          <p:nvPr>
            <p:ph type="ftr" sz="quarter" idx="10"/>
          </p:nvPr>
        </p:nvSpPr>
        <p:spPr>
          <a:ln/>
        </p:spPr>
        <p:txBody>
          <a:bodyPr/>
          <a:lstStyle>
            <a:lvl1pPr>
              <a:defRPr/>
            </a:lvl1pPr>
          </a:lstStyle>
          <a:p>
            <a:pPr>
              <a:defRPr/>
            </a:pPr>
            <a:r>
              <a:rPr lang="en-US" dirty="0" err="1" smtClean="0"/>
              <a:t>paul.c.schutte@nasa.gov</a:t>
            </a:r>
            <a:endParaRPr lang="en-US" dirty="0"/>
          </a:p>
        </p:txBody>
      </p:sp>
      <p:sp>
        <p:nvSpPr>
          <p:cNvPr id="5" name="Rectangle 26"/>
          <p:cNvSpPr>
            <a:spLocks noGrp="1" noChangeArrowheads="1"/>
          </p:cNvSpPr>
          <p:nvPr>
            <p:ph type="sldNum" sz="quarter" idx="11"/>
          </p:nvPr>
        </p:nvSpPr>
        <p:spPr>
          <a:ln/>
        </p:spPr>
        <p:txBody>
          <a:bodyPr/>
          <a:lstStyle>
            <a:lvl1pPr>
              <a:defRPr/>
            </a:lvl1pPr>
          </a:lstStyle>
          <a:p>
            <a:pPr>
              <a:defRPr/>
            </a:pPr>
            <a:fld id="{5E42F01F-9206-4AD1-8949-91AB37E868E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016000"/>
            <a:ext cx="3810000" cy="4241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016000"/>
            <a:ext cx="3810000" cy="4241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5"/>
          <p:cNvSpPr>
            <a:spLocks noGrp="1" noChangeArrowheads="1"/>
          </p:cNvSpPr>
          <p:nvPr>
            <p:ph type="ftr" sz="quarter" idx="10"/>
          </p:nvPr>
        </p:nvSpPr>
        <p:spPr>
          <a:ln/>
        </p:spPr>
        <p:txBody>
          <a:bodyPr/>
          <a:lstStyle>
            <a:lvl1pPr>
              <a:defRPr/>
            </a:lvl1pPr>
          </a:lstStyle>
          <a:p>
            <a:pPr>
              <a:defRPr/>
            </a:pPr>
            <a:r>
              <a:rPr lang="en-US" dirty="0" err="1" smtClean="0"/>
              <a:t>paul.c.schutte@nasa.gov</a:t>
            </a:r>
            <a:endParaRPr lang="en-US" dirty="0"/>
          </a:p>
        </p:txBody>
      </p:sp>
      <p:sp>
        <p:nvSpPr>
          <p:cNvPr id="6" name="Rectangle 26"/>
          <p:cNvSpPr>
            <a:spLocks noGrp="1" noChangeArrowheads="1"/>
          </p:cNvSpPr>
          <p:nvPr>
            <p:ph type="sldNum" sz="quarter" idx="11"/>
          </p:nvPr>
        </p:nvSpPr>
        <p:spPr>
          <a:ln/>
        </p:spPr>
        <p:txBody>
          <a:bodyPr/>
          <a:lstStyle>
            <a:lvl1pPr>
              <a:defRPr/>
            </a:lvl1pPr>
          </a:lstStyle>
          <a:p>
            <a:pPr>
              <a:defRPr/>
            </a:pPr>
            <a:fld id="{7E266B40-A185-4CE0-A4CB-9A05E171B161}"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theme" Target="../theme/theme1.xml"/><Relationship Id="rId6" Type="http://schemas.openxmlformats.org/officeDocument/2006/relationships/image" Target="../media/image1.emf"/><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52400" y="165100"/>
            <a:ext cx="8077200" cy="533400"/>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US" dirty="0" smtClean="0"/>
              <a:t>Click to edit Master title style</a:t>
            </a:r>
          </a:p>
        </p:txBody>
      </p:sp>
      <p:sp>
        <p:nvSpPr>
          <p:cNvPr id="1027" name="Rectangle 3"/>
          <p:cNvSpPr>
            <a:spLocks noGrp="1" noChangeArrowheads="1"/>
          </p:cNvSpPr>
          <p:nvPr>
            <p:ph type="body" idx="1"/>
          </p:nvPr>
        </p:nvSpPr>
        <p:spPr bwMode="auto">
          <a:xfrm>
            <a:off x="371475" y="1016000"/>
            <a:ext cx="8391525" cy="42418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Line 14"/>
          <p:cNvSpPr>
            <a:spLocks noChangeShapeType="1"/>
          </p:cNvSpPr>
          <p:nvPr/>
        </p:nvSpPr>
        <p:spPr bwMode="auto">
          <a:xfrm>
            <a:off x="88900" y="787400"/>
            <a:ext cx="8978900" cy="0"/>
          </a:xfrm>
          <a:prstGeom prst="line">
            <a:avLst/>
          </a:prstGeom>
          <a:noFill/>
          <a:ln w="19050">
            <a:solidFill>
              <a:srgbClr val="004080"/>
            </a:solidFill>
            <a:round/>
            <a:headEnd/>
            <a:tailEnd/>
          </a:ln>
        </p:spPr>
        <p:txBody>
          <a:bodyPr wrap="none" anchor="ctr"/>
          <a:lstStyle/>
          <a:p>
            <a:endParaRPr lang="en-US"/>
          </a:p>
        </p:txBody>
      </p:sp>
      <p:sp>
        <p:nvSpPr>
          <p:cNvPr id="1029" name="Text Box 21"/>
          <p:cNvSpPr txBox="1">
            <a:spLocks noChangeArrowheads="1"/>
          </p:cNvSpPr>
          <p:nvPr userDrawn="1"/>
        </p:nvSpPr>
        <p:spPr bwMode="auto">
          <a:xfrm>
            <a:off x="6081713" y="6502400"/>
            <a:ext cx="1854200" cy="244475"/>
          </a:xfrm>
          <a:prstGeom prst="rect">
            <a:avLst/>
          </a:prstGeom>
          <a:noFill/>
          <a:ln w="9525">
            <a:noFill/>
            <a:miter lim="800000"/>
            <a:headEnd/>
            <a:tailEnd/>
          </a:ln>
        </p:spPr>
        <p:txBody>
          <a:bodyPr>
            <a:spAutoFit/>
          </a:bodyPr>
          <a:lstStyle/>
          <a:p>
            <a:pPr algn="ctr">
              <a:spcBef>
                <a:spcPct val="50000"/>
              </a:spcBef>
            </a:pPr>
            <a:endParaRPr lang="en-US" sz="1000">
              <a:latin typeface="Arial" charset="0"/>
            </a:endParaRPr>
          </a:p>
        </p:txBody>
      </p:sp>
      <p:sp>
        <p:nvSpPr>
          <p:cNvPr id="1030" name="Text Box 22"/>
          <p:cNvSpPr txBox="1">
            <a:spLocks noChangeArrowheads="1"/>
          </p:cNvSpPr>
          <p:nvPr userDrawn="1"/>
        </p:nvSpPr>
        <p:spPr bwMode="auto">
          <a:xfrm>
            <a:off x="4029075" y="6502400"/>
            <a:ext cx="1854200" cy="244475"/>
          </a:xfrm>
          <a:prstGeom prst="rect">
            <a:avLst/>
          </a:prstGeom>
          <a:noFill/>
          <a:ln w="9525">
            <a:noFill/>
            <a:miter lim="800000"/>
            <a:headEnd/>
            <a:tailEnd/>
          </a:ln>
        </p:spPr>
        <p:txBody>
          <a:bodyPr>
            <a:spAutoFit/>
          </a:bodyPr>
          <a:lstStyle/>
          <a:p>
            <a:pPr algn="ctr">
              <a:spcBef>
                <a:spcPct val="50000"/>
              </a:spcBef>
            </a:pPr>
            <a:endParaRPr lang="en-US" sz="1000">
              <a:latin typeface="Arial" charset="0"/>
            </a:endParaRPr>
          </a:p>
        </p:txBody>
      </p:sp>
      <p:sp>
        <p:nvSpPr>
          <p:cNvPr id="1049" name="Rectangle 25"/>
          <p:cNvSpPr>
            <a:spLocks noGrp="1" noChangeArrowheads="1"/>
          </p:cNvSpPr>
          <p:nvPr>
            <p:ph type="ftr" sz="quarter" idx="3"/>
          </p:nvPr>
        </p:nvSpPr>
        <p:spPr bwMode="auto">
          <a:xfrm>
            <a:off x="0" y="6624637"/>
            <a:ext cx="6680200" cy="2333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0">
                <a:latin typeface="+mn-lt"/>
              </a:defRPr>
            </a:lvl1pPr>
          </a:lstStyle>
          <a:p>
            <a:pPr>
              <a:defRPr/>
            </a:pPr>
            <a:r>
              <a:rPr lang="en-US" dirty="0" err="1" smtClean="0"/>
              <a:t>paul.c.schutte@nasa.gov</a:t>
            </a:r>
            <a:endParaRPr lang="en-US" dirty="0"/>
          </a:p>
        </p:txBody>
      </p:sp>
      <p:sp>
        <p:nvSpPr>
          <p:cNvPr id="1050" name="Rectangle 26"/>
          <p:cNvSpPr>
            <a:spLocks noGrp="1" noChangeArrowheads="1"/>
          </p:cNvSpPr>
          <p:nvPr>
            <p:ph type="sldNum" sz="quarter" idx="4"/>
          </p:nvPr>
        </p:nvSpPr>
        <p:spPr bwMode="auto">
          <a:xfrm>
            <a:off x="8124825" y="6624636"/>
            <a:ext cx="1019175" cy="2333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b="1">
                <a:latin typeface="+mn-lt"/>
              </a:defRPr>
            </a:lvl1pPr>
          </a:lstStyle>
          <a:p>
            <a:pPr>
              <a:defRPr/>
            </a:pPr>
            <a:fld id="{491A00C7-E203-44D0-A396-C8E3A371A2BD}" type="slidenum">
              <a:rPr lang="en-US"/>
              <a:pPr>
                <a:defRPr/>
              </a:pPr>
              <a:t>‹#›</a:t>
            </a:fld>
            <a:endParaRPr lang="en-US"/>
          </a:p>
        </p:txBody>
      </p:sp>
      <p:pic>
        <p:nvPicPr>
          <p:cNvPr id="1034" name="Picture 28" descr="NASA insigniaCMYK"/>
          <p:cNvPicPr preferRelativeResize="0">
            <a:picLocks noChangeAspect="1" noChangeArrowheads="1"/>
          </p:cNvPicPr>
          <p:nvPr userDrawn="1"/>
        </p:nvPicPr>
        <p:blipFill>
          <a:blip r:embed="rId6" cstate="print"/>
          <a:srcRect/>
          <a:stretch>
            <a:fillRect/>
          </a:stretch>
        </p:blipFill>
        <p:spPr bwMode="auto">
          <a:xfrm>
            <a:off x="8229600" y="76200"/>
            <a:ext cx="801688" cy="6413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829" r:id="rId1"/>
    <p:sldLayoutId id="2147483817" r:id="rId2"/>
    <p:sldLayoutId id="2147483818" r:id="rId3"/>
    <p:sldLayoutId id="2147483819" r:id="rId4"/>
  </p:sldLayoutIdLst>
  <p:hf hdr="0" dt="0"/>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3000" b="1">
          <a:solidFill>
            <a:schemeClr val="tx1"/>
          </a:solidFill>
          <a:latin typeface="Verdana" pitchFamily="34" charset="0"/>
        </a:defRPr>
      </a:lvl2pPr>
      <a:lvl3pPr algn="l" rtl="0" eaLnBrk="0" fontAlgn="base" hangingPunct="0">
        <a:spcBef>
          <a:spcPct val="0"/>
        </a:spcBef>
        <a:spcAft>
          <a:spcPct val="0"/>
        </a:spcAft>
        <a:defRPr sz="3000" b="1">
          <a:solidFill>
            <a:schemeClr val="tx1"/>
          </a:solidFill>
          <a:latin typeface="Verdana" pitchFamily="34" charset="0"/>
        </a:defRPr>
      </a:lvl3pPr>
      <a:lvl4pPr algn="l" rtl="0" eaLnBrk="0" fontAlgn="base" hangingPunct="0">
        <a:spcBef>
          <a:spcPct val="0"/>
        </a:spcBef>
        <a:spcAft>
          <a:spcPct val="0"/>
        </a:spcAft>
        <a:defRPr sz="3000" b="1">
          <a:solidFill>
            <a:schemeClr val="tx1"/>
          </a:solidFill>
          <a:latin typeface="Verdana" pitchFamily="34" charset="0"/>
        </a:defRPr>
      </a:lvl4pPr>
      <a:lvl5pPr algn="l" rtl="0" eaLnBrk="0" fontAlgn="base" hangingPunct="0">
        <a:spcBef>
          <a:spcPct val="0"/>
        </a:spcBef>
        <a:spcAft>
          <a:spcPct val="0"/>
        </a:spcAft>
        <a:defRPr sz="3000" b="1">
          <a:solidFill>
            <a:schemeClr val="tx1"/>
          </a:solidFill>
          <a:latin typeface="Verdana" pitchFamily="34" charset="0"/>
        </a:defRPr>
      </a:lvl5pPr>
      <a:lvl6pPr marL="457200" algn="l" rtl="0" eaLnBrk="0" fontAlgn="base" hangingPunct="0">
        <a:spcBef>
          <a:spcPct val="0"/>
        </a:spcBef>
        <a:spcAft>
          <a:spcPct val="0"/>
        </a:spcAft>
        <a:defRPr sz="3000" b="1">
          <a:solidFill>
            <a:schemeClr val="tx1"/>
          </a:solidFill>
          <a:latin typeface="Verdana" pitchFamily="34" charset="0"/>
        </a:defRPr>
      </a:lvl6pPr>
      <a:lvl7pPr marL="914400" algn="l" rtl="0" eaLnBrk="0" fontAlgn="base" hangingPunct="0">
        <a:spcBef>
          <a:spcPct val="0"/>
        </a:spcBef>
        <a:spcAft>
          <a:spcPct val="0"/>
        </a:spcAft>
        <a:defRPr sz="3000" b="1">
          <a:solidFill>
            <a:schemeClr val="tx1"/>
          </a:solidFill>
          <a:latin typeface="Verdana" pitchFamily="34" charset="0"/>
        </a:defRPr>
      </a:lvl7pPr>
      <a:lvl8pPr marL="1371600" algn="l" rtl="0" eaLnBrk="0" fontAlgn="base" hangingPunct="0">
        <a:spcBef>
          <a:spcPct val="0"/>
        </a:spcBef>
        <a:spcAft>
          <a:spcPct val="0"/>
        </a:spcAft>
        <a:defRPr sz="3000" b="1">
          <a:solidFill>
            <a:schemeClr val="tx1"/>
          </a:solidFill>
          <a:latin typeface="Verdana" pitchFamily="34" charset="0"/>
        </a:defRPr>
      </a:lvl8pPr>
      <a:lvl9pPr marL="1828800" algn="l" rtl="0" eaLnBrk="0" fontAlgn="base" hangingPunct="0">
        <a:spcBef>
          <a:spcPct val="0"/>
        </a:spcBef>
        <a:spcAft>
          <a:spcPct val="0"/>
        </a:spcAft>
        <a:defRPr sz="3000" b="1">
          <a:solidFill>
            <a:schemeClr val="tx1"/>
          </a:solidFill>
          <a:latin typeface="Verdana" pitchFamily="34" charset="0"/>
        </a:defRPr>
      </a:lvl9pPr>
    </p:titleStyle>
    <p:bodyStyle>
      <a:lvl1pPr marL="228600" indent="-228600" algn="l" rtl="0" eaLnBrk="0" fontAlgn="base" hangingPunct="0">
        <a:spcBef>
          <a:spcPct val="20000"/>
        </a:spcBef>
        <a:spcAft>
          <a:spcPct val="0"/>
        </a:spcAft>
        <a:buChar char="•"/>
        <a:defRPr sz="2200" b="1">
          <a:solidFill>
            <a:schemeClr val="tx1"/>
          </a:solidFill>
          <a:latin typeface="+mn-lt"/>
          <a:ea typeface="+mn-ea"/>
          <a:cs typeface="+mn-cs"/>
        </a:defRPr>
      </a:lvl1pPr>
      <a:lvl2pPr marL="571500" indent="-228600" algn="l" rtl="0" eaLnBrk="0" fontAlgn="base" hangingPunct="0">
        <a:spcBef>
          <a:spcPct val="20000"/>
        </a:spcBef>
        <a:spcAft>
          <a:spcPct val="0"/>
        </a:spcAft>
        <a:buChar char="–"/>
        <a:defRPr sz="2000" b="1">
          <a:solidFill>
            <a:schemeClr val="tx1"/>
          </a:solidFill>
          <a:latin typeface="+mn-lt"/>
        </a:defRPr>
      </a:lvl2pPr>
      <a:lvl3pPr marL="850900" indent="-165100" algn="l" rtl="0" eaLnBrk="0" fontAlgn="base" hangingPunct="0">
        <a:spcBef>
          <a:spcPct val="20000"/>
        </a:spcBef>
        <a:spcAft>
          <a:spcPct val="0"/>
        </a:spcAft>
        <a:buChar char="•"/>
        <a:defRPr b="1">
          <a:solidFill>
            <a:schemeClr val="tx1"/>
          </a:solidFill>
          <a:latin typeface="+mn-lt"/>
        </a:defRPr>
      </a:lvl3pPr>
      <a:lvl4pPr marL="1257300" indent="-165100" algn="l" rtl="0" eaLnBrk="0" fontAlgn="base" hangingPunct="0">
        <a:spcBef>
          <a:spcPct val="20000"/>
        </a:spcBef>
        <a:spcAft>
          <a:spcPct val="0"/>
        </a:spcAft>
        <a:buChar char="–"/>
        <a:defRPr sz="1600" b="1">
          <a:solidFill>
            <a:schemeClr val="tx1"/>
          </a:solidFill>
          <a:latin typeface="+mn-lt"/>
        </a:defRPr>
      </a:lvl4pPr>
      <a:lvl5pPr marL="1663700" indent="-177800" algn="l" rtl="0" eaLnBrk="0" fontAlgn="base" hangingPunct="0">
        <a:spcBef>
          <a:spcPct val="20000"/>
        </a:spcBef>
        <a:spcAft>
          <a:spcPct val="0"/>
        </a:spcAft>
        <a:buChar char="»"/>
        <a:defRPr sz="1400" b="1">
          <a:solidFill>
            <a:schemeClr val="tx1"/>
          </a:solidFill>
          <a:latin typeface="+mn-lt"/>
        </a:defRPr>
      </a:lvl5pPr>
      <a:lvl6pPr marL="2120900" indent="-177800" algn="l" rtl="0" eaLnBrk="0" fontAlgn="base" hangingPunct="0">
        <a:spcBef>
          <a:spcPct val="20000"/>
        </a:spcBef>
        <a:spcAft>
          <a:spcPct val="0"/>
        </a:spcAft>
        <a:buChar char="»"/>
        <a:defRPr sz="1400" b="1">
          <a:solidFill>
            <a:schemeClr val="tx1"/>
          </a:solidFill>
          <a:latin typeface="+mn-lt"/>
        </a:defRPr>
      </a:lvl6pPr>
      <a:lvl7pPr marL="2578100" indent="-177800" algn="l" rtl="0" eaLnBrk="0" fontAlgn="base" hangingPunct="0">
        <a:spcBef>
          <a:spcPct val="20000"/>
        </a:spcBef>
        <a:spcAft>
          <a:spcPct val="0"/>
        </a:spcAft>
        <a:buChar char="»"/>
        <a:defRPr sz="1400" b="1">
          <a:solidFill>
            <a:schemeClr val="tx1"/>
          </a:solidFill>
          <a:latin typeface="+mn-lt"/>
        </a:defRPr>
      </a:lvl7pPr>
      <a:lvl8pPr marL="3035300" indent="-177800" algn="l" rtl="0" eaLnBrk="0" fontAlgn="base" hangingPunct="0">
        <a:spcBef>
          <a:spcPct val="20000"/>
        </a:spcBef>
        <a:spcAft>
          <a:spcPct val="0"/>
        </a:spcAft>
        <a:buChar char="»"/>
        <a:defRPr sz="1400" b="1">
          <a:solidFill>
            <a:schemeClr val="tx1"/>
          </a:solidFill>
          <a:latin typeface="+mn-lt"/>
        </a:defRPr>
      </a:lvl8pPr>
      <a:lvl9pPr marL="3492500" indent="-177800" algn="l" rtl="0" eaLnBrk="0" fontAlgn="base" hangingPunct="0">
        <a:spcBef>
          <a:spcPct val="20000"/>
        </a:spcBef>
        <a:spcAft>
          <a:spcPct val="0"/>
        </a:spcAft>
        <a:buChar char="»"/>
        <a:defRPr sz="14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 Id="rId3"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4" Type="http://schemas.openxmlformats.org/officeDocument/2006/relationships/oleObject" Target="../embeddings/oleObject1.bin"/><Relationship Id="rId5" Type="http://schemas.openxmlformats.org/officeDocument/2006/relationships/oleObject" Target="../embeddings/Microsoft_Word_97_-_2004_Document1.doc"/><Relationship Id="rId6" Type="http://schemas.openxmlformats.org/officeDocument/2006/relationships/image" Target="../media/image3.emf"/><Relationship Id="rId1" Type="http://schemas.openxmlformats.org/officeDocument/2006/relationships/vmlDrawing" Target="../drawings/vmlDrawing1.vml"/><Relationship Id="rId2"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4" Type="http://schemas.openxmlformats.org/officeDocument/2006/relationships/image" Target="../media/image5.png"/><Relationship Id="rId5" Type="http://schemas.microsoft.com/office/2007/relationships/hdphoto" Target="../media/hdphoto3.wdp"/><Relationship Id="rId6" Type="http://schemas.microsoft.com/office/2007/relationships/hdphoto" Target="../media/hdphoto4.wdp"/><Relationship Id="rId7" Type="http://schemas.microsoft.com/office/2007/relationships/hdphoto" Target="../media/hdphoto5.wdp"/><Relationship Id="rId8" Type="http://schemas.openxmlformats.org/officeDocument/2006/relationships/image" Target="../media/image6.png"/><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12.png"/><Relationship Id="rId1" Type="http://schemas.openxmlformats.org/officeDocument/2006/relationships/slideLayout" Target="../slideLayouts/slideLayout2.xml"/><Relationship Id="rId2" Type="http://schemas.openxmlformats.org/officeDocument/2006/relationships/image" Target="../media/image8.jp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1.png"/><Relationship Id="rId1" Type="http://schemas.openxmlformats.org/officeDocument/2006/relationships/slideLayout" Target="../slideLayouts/slideLayout2.xml"/><Relationship Id="rId2" Type="http://schemas.openxmlformats.org/officeDocument/2006/relationships/image" Target="../media/image8.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4294967295"/>
          </p:nvPr>
        </p:nvSpPr>
        <p:spPr>
          <a:xfrm>
            <a:off x="8124825" y="6610350"/>
            <a:ext cx="1019175" cy="247650"/>
          </a:xfrm>
        </p:spPr>
        <p:txBody>
          <a:bodyPr/>
          <a:lstStyle/>
          <a:p>
            <a:pPr>
              <a:defRPr/>
            </a:pPr>
            <a:fld id="{C589C55C-6736-44E2-91C8-9487B24A412B}" type="slidenum">
              <a:rPr lang="en-US" smtClean="0"/>
              <a:pPr>
                <a:defRPr/>
              </a:pPr>
              <a:t>1</a:t>
            </a:fld>
            <a:endParaRPr lang="en-US"/>
          </a:p>
        </p:txBody>
      </p:sp>
      <p:pic>
        <p:nvPicPr>
          <p:cNvPr id="3" name="Picture 2" descr="EPFD Logo.jpg"/>
          <p:cNvPicPr>
            <a:picLocks noChangeAspect="1"/>
          </p:cNvPicPr>
          <p:nvPr/>
        </p:nvPicPr>
        <p:blipFill rotWithShape="1">
          <a:blip r:embed="rId2">
            <a:extLst>
              <a:ext uri="{BEBA8EAE-BF5A-486C-A8C5-ECC9F3942E4B}">
                <a14:imgProps xmlns:a14="http://schemas.microsoft.com/office/drawing/2010/main">
                  <a14:imgLayer r:embed="rId3">
                    <a14:imgEffect>
                      <a14:backgroundRemoval t="4167" b="95417" l="5625" r="96719"/>
                    </a14:imgEffect>
                  </a14:imgLayer>
                </a14:imgProps>
              </a:ext>
              <a:ext uri="{28A0092B-C50C-407E-A947-70E740481C1C}">
                <a14:useLocalDpi xmlns:a14="http://schemas.microsoft.com/office/drawing/2010/main" val="0"/>
              </a:ext>
            </a:extLst>
          </a:blip>
          <a:srcRect l="16859" r="22286"/>
          <a:stretch/>
        </p:blipFill>
        <p:spPr>
          <a:xfrm>
            <a:off x="6163098" y="3524581"/>
            <a:ext cx="2473158" cy="3048000"/>
          </a:xfrm>
          <a:prstGeom prst="rect">
            <a:avLst/>
          </a:prstGeom>
        </p:spPr>
      </p:pic>
      <p:sp>
        <p:nvSpPr>
          <p:cNvPr id="4" name="Text Box 27"/>
          <p:cNvSpPr txBox="1">
            <a:spLocks noChangeArrowheads="1"/>
          </p:cNvSpPr>
          <p:nvPr/>
        </p:nvSpPr>
        <p:spPr bwMode="auto">
          <a:xfrm>
            <a:off x="573088" y="4156075"/>
            <a:ext cx="4745915" cy="1569660"/>
          </a:xfrm>
          <a:prstGeom prst="rect">
            <a:avLst/>
          </a:prstGeom>
          <a:noFill/>
          <a:ln w="12700">
            <a:noFill/>
            <a:miter lim="800000"/>
            <a:headEnd/>
            <a:tailEnd/>
          </a:ln>
        </p:spPr>
        <p:txBody>
          <a:bodyPr wrap="none">
            <a:spAutoFit/>
          </a:bodyPr>
          <a:lstStyle/>
          <a:p>
            <a:pPr>
              <a:tabLst>
                <a:tab pos="796925" algn="l"/>
              </a:tabLst>
            </a:pPr>
            <a:endParaRPr lang="en-US" sz="1200" dirty="0">
              <a:latin typeface="Arial" charset="0"/>
            </a:endParaRPr>
          </a:p>
          <a:p>
            <a:pPr>
              <a:tabLst>
                <a:tab pos="796925" algn="l"/>
              </a:tabLst>
            </a:pPr>
            <a:r>
              <a:rPr lang="en-US" sz="1800" dirty="0">
                <a:latin typeface="Arial" charset="0"/>
              </a:rPr>
              <a:t>Crew Systems &amp; Aviation Operations Branch</a:t>
            </a:r>
          </a:p>
          <a:p>
            <a:pPr>
              <a:tabLst>
                <a:tab pos="796925" algn="l"/>
              </a:tabLst>
            </a:pPr>
            <a:r>
              <a:rPr lang="en-US" sz="1800" dirty="0">
                <a:latin typeface="Arial" charset="0"/>
              </a:rPr>
              <a:t>NASA Langley Research Center</a:t>
            </a:r>
          </a:p>
          <a:p>
            <a:pPr>
              <a:tabLst>
                <a:tab pos="796925" algn="l"/>
              </a:tabLst>
            </a:pPr>
            <a:r>
              <a:rPr lang="en-US" sz="1800" dirty="0">
                <a:latin typeface="Arial" charset="0"/>
              </a:rPr>
              <a:t>Hampton, VA 23681-2199</a:t>
            </a:r>
          </a:p>
          <a:p>
            <a:pPr>
              <a:tabLst>
                <a:tab pos="796925" algn="l"/>
              </a:tabLst>
            </a:pPr>
            <a:endParaRPr lang="en-US" sz="1200" dirty="0">
              <a:latin typeface="Arial" charset="0"/>
            </a:endParaRPr>
          </a:p>
          <a:p>
            <a:pPr>
              <a:tabLst>
                <a:tab pos="796925" algn="l"/>
              </a:tabLst>
            </a:pPr>
            <a:r>
              <a:rPr lang="en-US" sz="1800" dirty="0" smtClean="0">
                <a:latin typeface="Arial" charset="0"/>
              </a:rPr>
              <a:t>Paul Schutte </a:t>
            </a:r>
            <a:r>
              <a:rPr lang="en-US" sz="1800" dirty="0" err="1" smtClean="0">
                <a:latin typeface="Arial" charset="0"/>
              </a:rPr>
              <a:t>paul.c.schutte@nasa.gov</a:t>
            </a:r>
            <a:endParaRPr lang="en-US" sz="1800" dirty="0">
              <a:latin typeface="Arial" charset="0"/>
            </a:endParaRPr>
          </a:p>
        </p:txBody>
      </p:sp>
      <p:sp>
        <p:nvSpPr>
          <p:cNvPr id="6" name="Rectangle 20"/>
          <p:cNvSpPr>
            <a:spLocks noChangeArrowheads="1"/>
          </p:cNvSpPr>
          <p:nvPr/>
        </p:nvSpPr>
        <p:spPr bwMode="auto">
          <a:xfrm>
            <a:off x="409575" y="1219200"/>
            <a:ext cx="8312150" cy="1936750"/>
          </a:xfrm>
          <a:prstGeom prst="rect">
            <a:avLst/>
          </a:prstGeom>
          <a:noFill/>
          <a:ln w="9525">
            <a:noFill/>
            <a:miter lim="800000"/>
            <a:headEnd/>
            <a:tailEnd/>
          </a:ln>
        </p:spPr>
        <p:txBody>
          <a:bodyPr lIns="0" tIns="0" rIns="0" bIns="0"/>
          <a:lstStyle/>
          <a:p>
            <a:pPr algn="ctr">
              <a:spcAft>
                <a:spcPts val="600"/>
              </a:spcAft>
            </a:pPr>
            <a:r>
              <a:rPr lang="en-US" sz="2800" b="1" dirty="0">
                <a:effectLst>
                  <a:outerShdw blurRad="50800" dist="38100" dir="2700000" algn="tl" rotWithShape="0">
                    <a:prstClr val="black">
                      <a:alpha val="40000"/>
                    </a:prstClr>
                  </a:outerShdw>
                </a:effectLst>
                <a:latin typeface="Arial Black"/>
                <a:cs typeface="Arial Black"/>
              </a:rPr>
              <a:t/>
            </a:r>
            <a:br>
              <a:rPr lang="en-US" sz="2800" b="1" dirty="0">
                <a:effectLst>
                  <a:outerShdw blurRad="50800" dist="38100" dir="2700000" algn="tl" rotWithShape="0">
                    <a:prstClr val="black">
                      <a:alpha val="40000"/>
                    </a:prstClr>
                  </a:outerShdw>
                </a:effectLst>
                <a:latin typeface="Arial Black"/>
                <a:cs typeface="Arial Black"/>
              </a:rPr>
            </a:br>
            <a:r>
              <a:rPr lang="en-US" sz="2800" b="1" dirty="0" smtClean="0">
                <a:effectLst>
                  <a:outerShdw blurRad="50800" dist="38100" dir="2700000" algn="tl" rotWithShape="0">
                    <a:prstClr val="black">
                      <a:alpha val="40000"/>
                    </a:prstClr>
                  </a:outerShdw>
                </a:effectLst>
                <a:latin typeface="Arial Black"/>
                <a:cs typeface="Arial Black"/>
              </a:rPr>
              <a:t>How to Make the Most of Your Human</a:t>
            </a:r>
            <a:endParaRPr lang="en-US" sz="3600" b="1" dirty="0" smtClean="0">
              <a:effectLst>
                <a:outerShdw blurRad="50800" dist="38100" dir="2700000" algn="tl" rotWithShape="0">
                  <a:prstClr val="black">
                    <a:alpha val="40000"/>
                  </a:prstClr>
                </a:outerShdw>
              </a:effectLst>
              <a:latin typeface="Arial Black"/>
              <a:cs typeface="Arial Black"/>
            </a:endParaRPr>
          </a:p>
          <a:p>
            <a:pPr algn="ctr">
              <a:spcAft>
                <a:spcPts val="600"/>
              </a:spcAft>
            </a:pPr>
            <a:r>
              <a:rPr lang="en-US" b="1" dirty="0" smtClean="0">
                <a:effectLst>
                  <a:outerShdw blurRad="50800" dist="38100" dir="2700000" algn="tl" rotWithShape="0">
                    <a:prstClr val="black">
                      <a:alpha val="40000"/>
                    </a:prstClr>
                  </a:outerShdw>
                </a:effectLst>
                <a:latin typeface="Arial Black"/>
                <a:cs typeface="Arial Black"/>
              </a:rPr>
              <a:t>HCI International 2015</a:t>
            </a:r>
          </a:p>
          <a:p>
            <a:pPr algn="ctr">
              <a:spcAft>
                <a:spcPts val="600"/>
              </a:spcAft>
            </a:pPr>
            <a:r>
              <a:rPr lang="en-US" b="1" dirty="0" smtClean="0">
                <a:effectLst>
                  <a:outerShdw blurRad="50800" dist="38100" dir="2700000" algn="tl" rotWithShape="0">
                    <a:prstClr val="black">
                      <a:alpha val="40000"/>
                    </a:prstClr>
                  </a:outerShdw>
                </a:effectLst>
                <a:latin typeface="Arial Black"/>
                <a:cs typeface="Arial Black"/>
              </a:rPr>
              <a:t>August 5, 2015</a:t>
            </a:r>
          </a:p>
          <a:p>
            <a:pPr algn="ctr">
              <a:spcAft>
                <a:spcPts val="600"/>
              </a:spcAft>
            </a:pPr>
            <a:endParaRPr lang="en-US" sz="1800" b="1" dirty="0">
              <a:effectLst>
                <a:outerShdw blurRad="50800" dist="38100" dir="2700000" algn="tl" rotWithShape="0">
                  <a:prstClr val="black">
                    <a:alpha val="40000"/>
                  </a:prstClr>
                </a:outerShdw>
              </a:effectLst>
              <a:latin typeface="Arial Black"/>
              <a:cs typeface="Arial Black"/>
            </a:endParaRPr>
          </a:p>
        </p:txBody>
      </p:sp>
    </p:spTree>
    <p:extLst>
      <p:ext uri="{BB962C8B-B14F-4D97-AF65-F5344CB8AC3E}">
        <p14:creationId xmlns:p14="http://schemas.microsoft.com/office/powerpoint/2010/main" val="1053070914"/>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noFill/>
          <a:ln w="9525">
            <a:noFill/>
            <a:miter lim="800000"/>
            <a:headEnd/>
            <a:tailEnd/>
          </a:ln>
        </p:spPr>
        <p:txBody>
          <a:bodyPr vert="horz" wrap="square" lIns="0" tIns="0" rIns="0" bIns="0" numCol="1" anchor="ctr" anchorCtr="0" compatLnSpc="1">
            <a:prstTxWarp prst="textNoShape">
              <a:avLst/>
            </a:prstTxWarp>
          </a:bodyPr>
          <a:lstStyle/>
          <a:p>
            <a:r>
              <a:rPr lang="en-US" dirty="0">
                <a:effectLst>
                  <a:outerShdw blurRad="50800" dist="38100" dir="2700000" algn="tl" rotWithShape="0">
                    <a:prstClr val="black">
                      <a:alpha val="40000"/>
                    </a:prstClr>
                  </a:outerShdw>
                </a:effectLst>
                <a:latin typeface="Arial Black"/>
                <a:cs typeface="Arial Black"/>
              </a:rPr>
              <a:t>Flight Crew Error</a:t>
            </a:r>
          </a:p>
        </p:txBody>
      </p:sp>
      <p:sp>
        <p:nvSpPr>
          <p:cNvPr id="5" name="Slide Number Placeholder 4"/>
          <p:cNvSpPr>
            <a:spLocks noGrp="1"/>
          </p:cNvSpPr>
          <p:nvPr>
            <p:ph type="sldNum" sz="quarter" idx="11"/>
          </p:nvPr>
        </p:nvSpPr>
        <p:spPr/>
        <p:txBody>
          <a:bodyPr/>
          <a:lstStyle/>
          <a:p>
            <a:pPr>
              <a:defRPr/>
            </a:pPr>
            <a:fld id="{C589C55C-6736-44E2-91C8-9487B24A412B}" type="slidenum">
              <a:rPr lang="en-US" smtClean="0"/>
              <a:pPr>
                <a:defRPr/>
              </a:pPr>
              <a:t>2</a:t>
            </a:fld>
            <a:endParaRPr lang="en-US"/>
          </a:p>
        </p:txBody>
      </p:sp>
      <p:sp>
        <p:nvSpPr>
          <p:cNvPr id="2" name="Footer Placeholder 1"/>
          <p:cNvSpPr>
            <a:spLocks noGrp="1"/>
          </p:cNvSpPr>
          <p:nvPr>
            <p:ph type="ftr" sz="quarter" idx="10"/>
          </p:nvPr>
        </p:nvSpPr>
        <p:spPr/>
        <p:txBody>
          <a:bodyPr/>
          <a:lstStyle/>
          <a:p>
            <a:pPr>
              <a:defRPr/>
            </a:pPr>
            <a:r>
              <a:rPr lang="en-US" dirty="0" err="1"/>
              <a:t>p</a:t>
            </a:r>
            <a:r>
              <a:rPr lang="en-US" dirty="0" err="1" smtClean="0"/>
              <a:t>aul.c.schutte@nasa.gov</a:t>
            </a:r>
            <a:endParaRPr lang="en-US" dirty="0"/>
          </a:p>
        </p:txBody>
      </p:sp>
      <p:graphicFrame>
        <p:nvGraphicFramePr>
          <p:cNvPr id="9" name="Object 2"/>
          <p:cNvGraphicFramePr>
            <a:graphicFrameLocks noChangeAspect="1"/>
          </p:cNvGraphicFramePr>
          <p:nvPr/>
        </p:nvGraphicFramePr>
        <p:xfrm>
          <a:off x="1447800" y="1447800"/>
          <a:ext cx="6477000" cy="4402138"/>
        </p:xfrm>
        <a:graphic>
          <a:graphicData uri="http://schemas.openxmlformats.org/presentationml/2006/ole">
            <mc:AlternateContent xmlns:mc="http://schemas.openxmlformats.org/markup-compatibility/2006">
              <mc:Choice xmlns:v="urn:schemas-microsoft-com:vml" Requires="v">
                <p:oleObj spid="_x0000_s1068" name="Document" r:id="rId5" imgW="2705100" imgH="1828800" progId="Word.Document.8">
                  <p:embed/>
                </p:oleObj>
              </mc:Choice>
              <mc:Fallback>
                <p:oleObj name="Document" r:id="rId5" imgW="2705100" imgH="1828800" progId="Word.Document.8">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47800" y="1447800"/>
                        <a:ext cx="6477000" cy="44021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pic>
                </p:oleObj>
              </mc:Fallback>
            </mc:AlternateContent>
          </a:graphicData>
        </a:graphic>
      </p:graphicFrame>
    </p:spTree>
    <p:extLst>
      <p:ext uri="{BB962C8B-B14F-4D97-AF65-F5344CB8AC3E}">
        <p14:creationId xmlns:p14="http://schemas.microsoft.com/office/powerpoint/2010/main" val="1835432211"/>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w="9525">
            <a:noFill/>
            <a:miter lim="800000"/>
            <a:headEnd/>
            <a:tailEnd/>
          </a:ln>
        </p:spPr>
        <p:txBody>
          <a:bodyPr vert="horz" wrap="square" lIns="0" tIns="0" rIns="0" bIns="0" numCol="1" anchor="ctr" anchorCtr="0" compatLnSpc="1">
            <a:prstTxWarp prst="textNoShape">
              <a:avLst/>
            </a:prstTxWarp>
          </a:bodyPr>
          <a:lstStyle/>
          <a:p>
            <a:r>
              <a:rPr lang="en-US" dirty="0">
                <a:effectLst>
                  <a:outerShdw blurRad="50800" dist="38100" dir="2700000" algn="tl" rotWithShape="0">
                    <a:prstClr val="black">
                      <a:alpha val="40000"/>
                    </a:prstClr>
                  </a:outerShdw>
                </a:effectLst>
                <a:latin typeface="Arial Black"/>
                <a:cs typeface="Arial Black"/>
              </a:rPr>
              <a:t>Humans throughout the system</a:t>
            </a:r>
          </a:p>
        </p:txBody>
      </p:sp>
      <p:sp>
        <p:nvSpPr>
          <p:cNvPr id="4" name="Footer Placeholder 3"/>
          <p:cNvSpPr>
            <a:spLocks noGrp="1"/>
          </p:cNvSpPr>
          <p:nvPr>
            <p:ph type="ftr" sz="quarter" idx="10"/>
          </p:nvPr>
        </p:nvSpPr>
        <p:spPr/>
        <p:txBody>
          <a:bodyPr/>
          <a:lstStyle/>
          <a:p>
            <a:pPr>
              <a:defRPr/>
            </a:pPr>
            <a:r>
              <a:rPr lang="en-US" dirty="0" err="1"/>
              <a:t>paul.c.schutte@nasa.gov</a:t>
            </a:r>
            <a:endParaRPr lang="en-US" dirty="0"/>
          </a:p>
        </p:txBody>
      </p:sp>
      <p:sp>
        <p:nvSpPr>
          <p:cNvPr id="5" name="Slide Number Placeholder 4"/>
          <p:cNvSpPr>
            <a:spLocks noGrp="1"/>
          </p:cNvSpPr>
          <p:nvPr>
            <p:ph type="sldNum" sz="quarter" idx="11"/>
          </p:nvPr>
        </p:nvSpPr>
        <p:spPr/>
        <p:txBody>
          <a:bodyPr/>
          <a:lstStyle/>
          <a:p>
            <a:pPr>
              <a:defRPr/>
            </a:pPr>
            <a:fld id="{C589C55C-6736-44E2-91C8-9487B24A412B}" type="slidenum">
              <a:rPr lang="en-US" smtClean="0"/>
              <a:pPr>
                <a:defRPr/>
              </a:pPr>
              <a:t>3</a:t>
            </a:fld>
            <a:endParaRPr lang="en-US"/>
          </a:p>
        </p:txBody>
      </p:sp>
      <p:sp>
        <p:nvSpPr>
          <p:cNvPr id="6" name="Rounded Rectangle 5"/>
          <p:cNvSpPr/>
          <p:nvPr/>
        </p:nvSpPr>
        <p:spPr>
          <a:xfrm>
            <a:off x="209006" y="2330876"/>
            <a:ext cx="8778240" cy="2716676"/>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descr="75%"/>
          <p:cNvSpPr>
            <a:spLocks noChangeArrowheads="1"/>
          </p:cNvSpPr>
          <p:nvPr/>
        </p:nvSpPr>
        <p:spPr bwMode="auto">
          <a:xfrm rot="16200000">
            <a:off x="6610924" y="3363260"/>
            <a:ext cx="2112680" cy="609600"/>
          </a:xfrm>
          <a:prstGeom prst="rect">
            <a:avLst/>
          </a:prstGeom>
          <a:pattFill prst="pct75">
            <a:fgClr>
              <a:srgbClr val="FFFF00"/>
            </a:fgClr>
            <a:bgClr>
              <a:srgbClr val="FFFF00"/>
            </a:bgClr>
          </a:pattFill>
          <a:ln w="9525">
            <a:solidFill>
              <a:schemeClr val="tx1"/>
            </a:solidFill>
            <a:miter lim="800000"/>
            <a:headEnd/>
            <a:tailEnd/>
          </a:ln>
          <a:effectLst/>
        </p:spPr>
        <p:txBody>
          <a:bodyPr wrap="none" anchor="ctr"/>
          <a:lstStyle/>
          <a:p>
            <a:pPr algn="ctr">
              <a:defRPr/>
            </a:pPr>
            <a:r>
              <a:rPr lang="en-US">
                <a:latin typeface="Times" charset="0"/>
              </a:rPr>
              <a:t>Pilot</a:t>
            </a:r>
            <a:endParaRPr lang="en-US">
              <a:solidFill>
                <a:schemeClr val="folHlink"/>
              </a:solidFill>
              <a:latin typeface="Times" charset="0"/>
            </a:endParaRPr>
          </a:p>
        </p:txBody>
      </p:sp>
      <p:sp>
        <p:nvSpPr>
          <p:cNvPr id="8" name="Rectangle 7"/>
          <p:cNvSpPr>
            <a:spLocks noChangeArrowheads="1"/>
          </p:cNvSpPr>
          <p:nvPr/>
        </p:nvSpPr>
        <p:spPr bwMode="auto">
          <a:xfrm rot="16200000">
            <a:off x="-136512" y="3363260"/>
            <a:ext cx="2112680" cy="609600"/>
          </a:xfrm>
          <a:prstGeom prst="rect">
            <a:avLst/>
          </a:prstGeom>
          <a:solidFill>
            <a:srgbClr val="FF0000"/>
          </a:solidFill>
          <a:ln w="9525">
            <a:solidFill>
              <a:schemeClr val="tx1"/>
            </a:solidFill>
            <a:miter lim="800000"/>
            <a:headEnd/>
            <a:tailEnd/>
          </a:ln>
          <a:effectLst/>
        </p:spPr>
        <p:txBody>
          <a:bodyPr wrap="none" anchor="ctr"/>
          <a:lstStyle/>
          <a:p>
            <a:pPr algn="ctr">
              <a:defRPr/>
            </a:pPr>
            <a:r>
              <a:rPr lang="en-US">
                <a:latin typeface="Times" charset="0"/>
                <a:ea typeface="ＭＳ Ｐゴシック" charset="-128"/>
                <a:cs typeface="ＭＳ Ｐゴシック" charset="-128"/>
              </a:rPr>
              <a:t>Designer</a:t>
            </a:r>
          </a:p>
        </p:txBody>
      </p:sp>
      <p:sp>
        <p:nvSpPr>
          <p:cNvPr id="9" name="Rectangle 8"/>
          <p:cNvSpPr>
            <a:spLocks noChangeArrowheads="1"/>
          </p:cNvSpPr>
          <p:nvPr/>
        </p:nvSpPr>
        <p:spPr bwMode="auto">
          <a:xfrm rot="16200000">
            <a:off x="1185946" y="3363260"/>
            <a:ext cx="2112680" cy="609600"/>
          </a:xfrm>
          <a:prstGeom prst="rect">
            <a:avLst/>
          </a:prstGeom>
          <a:solidFill>
            <a:srgbClr val="00CC00"/>
          </a:solidFill>
          <a:ln w="9525">
            <a:solidFill>
              <a:schemeClr val="tx1"/>
            </a:solidFill>
            <a:miter lim="800000"/>
            <a:headEnd/>
            <a:tailEnd/>
          </a:ln>
          <a:effectLst/>
        </p:spPr>
        <p:txBody>
          <a:bodyPr wrap="none" anchor="ctr"/>
          <a:lstStyle/>
          <a:p>
            <a:pPr algn="ctr">
              <a:defRPr/>
            </a:pPr>
            <a:r>
              <a:rPr lang="en-US">
                <a:latin typeface="Times" charset="0"/>
                <a:ea typeface="ＭＳ Ｐゴシック" charset="-128"/>
                <a:cs typeface="ＭＳ Ｐゴシック" charset="-128"/>
              </a:rPr>
              <a:t>Manufacturer</a:t>
            </a:r>
          </a:p>
        </p:txBody>
      </p:sp>
      <p:sp>
        <p:nvSpPr>
          <p:cNvPr id="10" name="Rectangle 9"/>
          <p:cNvSpPr>
            <a:spLocks noChangeArrowheads="1"/>
          </p:cNvSpPr>
          <p:nvPr/>
        </p:nvSpPr>
        <p:spPr bwMode="auto">
          <a:xfrm rot="16200000">
            <a:off x="3897816" y="3363260"/>
            <a:ext cx="2112680" cy="609600"/>
          </a:xfrm>
          <a:prstGeom prst="rect">
            <a:avLst/>
          </a:prstGeom>
          <a:solidFill>
            <a:srgbClr val="6600FF"/>
          </a:solidFill>
          <a:ln w="9525">
            <a:solidFill>
              <a:schemeClr val="tx1"/>
            </a:solidFill>
            <a:miter lim="800000"/>
            <a:headEnd/>
            <a:tailEnd/>
          </a:ln>
          <a:effectLst/>
        </p:spPr>
        <p:txBody>
          <a:bodyPr wrap="none" anchor="ctr"/>
          <a:lstStyle/>
          <a:p>
            <a:pPr algn="ctr">
              <a:defRPr/>
            </a:pPr>
            <a:r>
              <a:rPr lang="en-US">
                <a:latin typeface="Times" charset="0"/>
                <a:ea typeface="ＭＳ Ｐゴシック" charset="-128"/>
                <a:cs typeface="ＭＳ Ｐゴシック" charset="-128"/>
              </a:rPr>
              <a:t>Operator</a:t>
            </a:r>
          </a:p>
        </p:txBody>
      </p:sp>
      <p:sp>
        <p:nvSpPr>
          <p:cNvPr id="11" name="Rectangle 10"/>
          <p:cNvSpPr>
            <a:spLocks noChangeArrowheads="1"/>
          </p:cNvSpPr>
          <p:nvPr/>
        </p:nvSpPr>
        <p:spPr bwMode="auto">
          <a:xfrm rot="16200000">
            <a:off x="5262894" y="3363260"/>
            <a:ext cx="2112680" cy="609600"/>
          </a:xfrm>
          <a:prstGeom prst="rect">
            <a:avLst/>
          </a:prstGeom>
          <a:solidFill>
            <a:srgbClr val="0099FF"/>
          </a:solidFill>
          <a:ln w="9525">
            <a:solidFill>
              <a:schemeClr val="tx1"/>
            </a:solidFill>
            <a:miter lim="800000"/>
            <a:headEnd/>
            <a:tailEnd/>
          </a:ln>
          <a:effectLst/>
        </p:spPr>
        <p:txBody>
          <a:bodyPr wrap="none" anchor="ctr"/>
          <a:lstStyle/>
          <a:p>
            <a:pPr algn="ctr">
              <a:defRPr/>
            </a:pPr>
            <a:r>
              <a:rPr lang="en-US">
                <a:latin typeface="Times" charset="0"/>
                <a:ea typeface="ＭＳ Ｐゴシック" charset="-128"/>
                <a:cs typeface="ＭＳ Ｐゴシック" charset="-128"/>
              </a:rPr>
              <a:t>Maintenance</a:t>
            </a:r>
          </a:p>
        </p:txBody>
      </p:sp>
      <p:sp>
        <p:nvSpPr>
          <p:cNvPr id="12" name="Line 11"/>
          <p:cNvSpPr>
            <a:spLocks noChangeShapeType="1"/>
          </p:cNvSpPr>
          <p:nvPr/>
        </p:nvSpPr>
        <p:spPr bwMode="auto">
          <a:xfrm>
            <a:off x="1241413" y="4419600"/>
            <a:ext cx="685800" cy="0"/>
          </a:xfrm>
          <a:prstGeom prst="line">
            <a:avLst/>
          </a:prstGeom>
          <a:noFill/>
          <a:ln w="127000" cmpd="sng">
            <a:solidFill>
              <a:srgbClr val="FF0000"/>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grpSp>
        <p:nvGrpSpPr>
          <p:cNvPr id="13" name="Group 12"/>
          <p:cNvGrpSpPr/>
          <p:nvPr/>
        </p:nvGrpSpPr>
        <p:grpSpPr>
          <a:xfrm>
            <a:off x="2604236" y="4100533"/>
            <a:ext cx="701291" cy="319067"/>
            <a:chOff x="2604236" y="4100533"/>
            <a:chExt cx="701291" cy="319067"/>
          </a:xfrm>
        </p:grpSpPr>
        <p:sp>
          <p:nvSpPr>
            <p:cNvPr id="14" name="Line 12"/>
            <p:cNvSpPr>
              <a:spLocks noChangeShapeType="1"/>
            </p:cNvSpPr>
            <p:nvPr/>
          </p:nvSpPr>
          <p:spPr bwMode="auto">
            <a:xfrm>
              <a:off x="2604236" y="4419600"/>
              <a:ext cx="685800" cy="0"/>
            </a:xfrm>
            <a:prstGeom prst="line">
              <a:avLst/>
            </a:prstGeom>
            <a:noFill/>
            <a:ln w="101600">
              <a:solidFill>
                <a:srgbClr val="FC0015"/>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sp>
          <p:nvSpPr>
            <p:cNvPr id="15" name="Line 13"/>
            <p:cNvSpPr>
              <a:spLocks noChangeShapeType="1"/>
            </p:cNvSpPr>
            <p:nvPr/>
          </p:nvSpPr>
          <p:spPr bwMode="auto">
            <a:xfrm>
              <a:off x="2619727" y="4100533"/>
              <a:ext cx="685800" cy="0"/>
            </a:xfrm>
            <a:prstGeom prst="line">
              <a:avLst/>
            </a:prstGeom>
            <a:noFill/>
            <a:ln w="127000">
              <a:solidFill>
                <a:srgbClr val="00CC00"/>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grpSp>
      <p:sp>
        <p:nvSpPr>
          <p:cNvPr id="16" name="Rectangle 8"/>
          <p:cNvSpPr>
            <a:spLocks noChangeArrowheads="1"/>
          </p:cNvSpPr>
          <p:nvPr/>
        </p:nvSpPr>
        <p:spPr bwMode="auto">
          <a:xfrm rot="16200000">
            <a:off x="2553987" y="3363260"/>
            <a:ext cx="2112680" cy="609600"/>
          </a:xfrm>
          <a:prstGeom prst="rect">
            <a:avLst/>
          </a:prstGeom>
          <a:solidFill>
            <a:srgbClr val="FF6600"/>
          </a:solidFill>
          <a:ln w="9525">
            <a:solidFill>
              <a:srgbClr val="FF6600"/>
            </a:solidFill>
            <a:miter lim="800000"/>
            <a:headEnd/>
            <a:tailEnd/>
          </a:ln>
          <a:effectLst/>
        </p:spPr>
        <p:txBody>
          <a:bodyPr wrap="none" anchor="ctr"/>
          <a:lstStyle/>
          <a:p>
            <a:pPr algn="ctr">
              <a:defRPr/>
            </a:pPr>
            <a:r>
              <a:rPr lang="en-US" smtClean="0">
                <a:latin typeface="Times" charset="0"/>
                <a:ea typeface="ＭＳ Ｐゴシック" charset="-128"/>
                <a:cs typeface="ＭＳ Ｐゴシック" charset="-128"/>
              </a:rPr>
              <a:t>Software</a:t>
            </a:r>
            <a:endParaRPr lang="en-US" dirty="0">
              <a:latin typeface="Times" charset="0"/>
              <a:ea typeface="ＭＳ Ｐゴシック" charset="-128"/>
              <a:cs typeface="ＭＳ Ｐゴシック" charset="-128"/>
            </a:endParaRPr>
          </a:p>
        </p:txBody>
      </p:sp>
      <p:grpSp>
        <p:nvGrpSpPr>
          <p:cNvPr id="17" name="Group 16"/>
          <p:cNvGrpSpPr/>
          <p:nvPr/>
        </p:nvGrpSpPr>
        <p:grpSpPr>
          <a:xfrm>
            <a:off x="3963556" y="3781657"/>
            <a:ext cx="685800" cy="637943"/>
            <a:chOff x="3963556" y="3781657"/>
            <a:chExt cx="685800" cy="637943"/>
          </a:xfrm>
        </p:grpSpPr>
        <p:sp>
          <p:nvSpPr>
            <p:cNvPr id="18" name="Line 12"/>
            <p:cNvSpPr>
              <a:spLocks noChangeShapeType="1"/>
            </p:cNvSpPr>
            <p:nvPr/>
          </p:nvSpPr>
          <p:spPr bwMode="auto">
            <a:xfrm>
              <a:off x="3963556" y="4419600"/>
              <a:ext cx="685800" cy="0"/>
            </a:xfrm>
            <a:prstGeom prst="line">
              <a:avLst/>
            </a:prstGeom>
            <a:noFill/>
            <a:ln w="76200">
              <a:solidFill>
                <a:srgbClr val="F91631"/>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sp>
          <p:nvSpPr>
            <p:cNvPr id="19" name="Line 13"/>
            <p:cNvSpPr>
              <a:spLocks noChangeShapeType="1"/>
            </p:cNvSpPr>
            <p:nvPr/>
          </p:nvSpPr>
          <p:spPr bwMode="auto">
            <a:xfrm>
              <a:off x="3963556" y="4100628"/>
              <a:ext cx="685800" cy="0"/>
            </a:xfrm>
            <a:prstGeom prst="line">
              <a:avLst/>
            </a:prstGeom>
            <a:noFill/>
            <a:ln w="101600">
              <a:solidFill>
                <a:srgbClr val="29C61F"/>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sp>
          <p:nvSpPr>
            <p:cNvPr id="20" name="Line 13"/>
            <p:cNvSpPr>
              <a:spLocks noChangeShapeType="1"/>
            </p:cNvSpPr>
            <p:nvPr/>
          </p:nvSpPr>
          <p:spPr bwMode="auto">
            <a:xfrm>
              <a:off x="3963556" y="3781657"/>
              <a:ext cx="685800" cy="0"/>
            </a:xfrm>
            <a:prstGeom prst="line">
              <a:avLst/>
            </a:prstGeom>
            <a:noFill/>
            <a:ln w="127000">
              <a:solidFill>
                <a:srgbClr val="FF6600"/>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grpSp>
      <p:grpSp>
        <p:nvGrpSpPr>
          <p:cNvPr id="21" name="Group 20"/>
          <p:cNvGrpSpPr/>
          <p:nvPr/>
        </p:nvGrpSpPr>
        <p:grpSpPr>
          <a:xfrm>
            <a:off x="5298121" y="3462686"/>
            <a:ext cx="685800" cy="956914"/>
            <a:chOff x="5298121" y="3462686"/>
            <a:chExt cx="685800" cy="956914"/>
          </a:xfrm>
        </p:grpSpPr>
        <p:sp>
          <p:nvSpPr>
            <p:cNvPr id="22" name="Line 15"/>
            <p:cNvSpPr>
              <a:spLocks noChangeShapeType="1"/>
            </p:cNvSpPr>
            <p:nvPr/>
          </p:nvSpPr>
          <p:spPr bwMode="auto">
            <a:xfrm>
              <a:off x="5298121" y="4419600"/>
              <a:ext cx="685800" cy="0"/>
            </a:xfrm>
            <a:prstGeom prst="line">
              <a:avLst/>
            </a:prstGeom>
            <a:noFill/>
            <a:ln w="50800">
              <a:solidFill>
                <a:srgbClr val="F94C5A"/>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sp>
          <p:nvSpPr>
            <p:cNvPr id="23" name="Line 16"/>
            <p:cNvSpPr>
              <a:spLocks noChangeShapeType="1"/>
            </p:cNvSpPr>
            <p:nvPr/>
          </p:nvSpPr>
          <p:spPr bwMode="auto">
            <a:xfrm>
              <a:off x="5298121" y="4100628"/>
              <a:ext cx="685800" cy="0"/>
            </a:xfrm>
            <a:prstGeom prst="line">
              <a:avLst/>
            </a:prstGeom>
            <a:noFill/>
            <a:ln w="76200">
              <a:solidFill>
                <a:srgbClr val="46C640"/>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sp>
          <p:nvSpPr>
            <p:cNvPr id="24" name="Line 17"/>
            <p:cNvSpPr>
              <a:spLocks noChangeShapeType="1"/>
            </p:cNvSpPr>
            <p:nvPr/>
          </p:nvSpPr>
          <p:spPr bwMode="auto">
            <a:xfrm>
              <a:off x="5298121" y="3462686"/>
              <a:ext cx="685800" cy="0"/>
            </a:xfrm>
            <a:prstGeom prst="line">
              <a:avLst/>
            </a:prstGeom>
            <a:noFill/>
            <a:ln w="127000">
              <a:solidFill>
                <a:srgbClr val="6600FF"/>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sp>
          <p:nvSpPr>
            <p:cNvPr id="25" name="Line 13"/>
            <p:cNvSpPr>
              <a:spLocks noChangeShapeType="1"/>
            </p:cNvSpPr>
            <p:nvPr/>
          </p:nvSpPr>
          <p:spPr bwMode="auto">
            <a:xfrm>
              <a:off x="5298121" y="3781657"/>
              <a:ext cx="685800" cy="0"/>
            </a:xfrm>
            <a:prstGeom prst="line">
              <a:avLst/>
            </a:prstGeom>
            <a:noFill/>
            <a:ln w="101600">
              <a:solidFill>
                <a:srgbClr val="FD6F27"/>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grpSp>
      <p:grpSp>
        <p:nvGrpSpPr>
          <p:cNvPr id="26" name="Group 25"/>
          <p:cNvGrpSpPr/>
          <p:nvPr/>
        </p:nvGrpSpPr>
        <p:grpSpPr>
          <a:xfrm>
            <a:off x="6652009" y="3143715"/>
            <a:ext cx="685800" cy="1275885"/>
            <a:chOff x="6652009" y="3143715"/>
            <a:chExt cx="685800" cy="1275885"/>
          </a:xfrm>
        </p:grpSpPr>
        <p:sp>
          <p:nvSpPr>
            <p:cNvPr id="27" name="Line 19"/>
            <p:cNvSpPr>
              <a:spLocks noChangeShapeType="1"/>
            </p:cNvSpPr>
            <p:nvPr/>
          </p:nvSpPr>
          <p:spPr bwMode="auto">
            <a:xfrm>
              <a:off x="6652009" y="4419600"/>
              <a:ext cx="685800" cy="0"/>
            </a:xfrm>
            <a:prstGeom prst="line">
              <a:avLst/>
            </a:prstGeom>
            <a:noFill/>
            <a:ln w="25400">
              <a:solidFill>
                <a:srgbClr val="FD8489"/>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sp>
          <p:nvSpPr>
            <p:cNvPr id="28" name="Line 20"/>
            <p:cNvSpPr>
              <a:spLocks noChangeShapeType="1"/>
            </p:cNvSpPr>
            <p:nvPr/>
          </p:nvSpPr>
          <p:spPr bwMode="auto">
            <a:xfrm>
              <a:off x="6652009" y="4100628"/>
              <a:ext cx="685800" cy="0"/>
            </a:xfrm>
            <a:prstGeom prst="line">
              <a:avLst/>
            </a:prstGeom>
            <a:noFill/>
            <a:ln w="50800">
              <a:solidFill>
                <a:srgbClr val="6AC567"/>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sp>
          <p:nvSpPr>
            <p:cNvPr id="29" name="Line 21"/>
            <p:cNvSpPr>
              <a:spLocks noChangeShapeType="1"/>
            </p:cNvSpPr>
            <p:nvPr/>
          </p:nvSpPr>
          <p:spPr bwMode="auto">
            <a:xfrm>
              <a:off x="6652009" y="3462686"/>
              <a:ext cx="685800" cy="0"/>
            </a:xfrm>
            <a:prstGeom prst="line">
              <a:avLst/>
            </a:prstGeom>
            <a:noFill/>
            <a:ln w="101600">
              <a:solidFill>
                <a:srgbClr val="7000FF"/>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sp>
          <p:nvSpPr>
            <p:cNvPr id="30" name="Line 22"/>
            <p:cNvSpPr>
              <a:spLocks noChangeShapeType="1"/>
            </p:cNvSpPr>
            <p:nvPr/>
          </p:nvSpPr>
          <p:spPr bwMode="auto">
            <a:xfrm>
              <a:off x="6652009" y="3143715"/>
              <a:ext cx="685800" cy="0"/>
            </a:xfrm>
            <a:prstGeom prst="line">
              <a:avLst/>
            </a:prstGeom>
            <a:noFill/>
            <a:ln w="127000">
              <a:solidFill>
                <a:srgbClr val="0099FF"/>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sp>
          <p:nvSpPr>
            <p:cNvPr id="31" name="Line 13"/>
            <p:cNvSpPr>
              <a:spLocks noChangeShapeType="1"/>
            </p:cNvSpPr>
            <p:nvPr/>
          </p:nvSpPr>
          <p:spPr bwMode="auto">
            <a:xfrm>
              <a:off x="6652009" y="3781657"/>
              <a:ext cx="685800" cy="0"/>
            </a:xfrm>
            <a:prstGeom prst="line">
              <a:avLst/>
            </a:prstGeom>
            <a:noFill/>
            <a:ln w="76200">
              <a:solidFill>
                <a:srgbClr val="FD9154"/>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grpSp>
      <p:grpSp>
        <p:nvGrpSpPr>
          <p:cNvPr id="32" name="Group 31"/>
          <p:cNvGrpSpPr/>
          <p:nvPr/>
        </p:nvGrpSpPr>
        <p:grpSpPr>
          <a:xfrm>
            <a:off x="8048264" y="2824744"/>
            <a:ext cx="685800" cy="1594856"/>
            <a:chOff x="8048264" y="2824744"/>
            <a:chExt cx="685800" cy="1594856"/>
          </a:xfrm>
        </p:grpSpPr>
        <p:sp>
          <p:nvSpPr>
            <p:cNvPr id="33" name="Line 24"/>
            <p:cNvSpPr>
              <a:spLocks noChangeShapeType="1"/>
            </p:cNvSpPr>
            <p:nvPr/>
          </p:nvSpPr>
          <p:spPr bwMode="auto">
            <a:xfrm>
              <a:off x="8048264" y="4419600"/>
              <a:ext cx="685800" cy="0"/>
            </a:xfrm>
            <a:prstGeom prst="line">
              <a:avLst/>
            </a:prstGeom>
            <a:noFill/>
            <a:ln w="12700">
              <a:solidFill>
                <a:srgbClr val="FEBFC2"/>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sp>
          <p:nvSpPr>
            <p:cNvPr id="34" name="Line 25"/>
            <p:cNvSpPr>
              <a:spLocks noChangeShapeType="1"/>
            </p:cNvSpPr>
            <p:nvPr/>
          </p:nvSpPr>
          <p:spPr bwMode="auto">
            <a:xfrm>
              <a:off x="8048264" y="4100628"/>
              <a:ext cx="685800" cy="0"/>
            </a:xfrm>
            <a:prstGeom prst="line">
              <a:avLst/>
            </a:prstGeom>
            <a:noFill/>
            <a:ln w="25400">
              <a:solidFill>
                <a:srgbClr val="94C392"/>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sp>
          <p:nvSpPr>
            <p:cNvPr id="35" name="Line 26"/>
            <p:cNvSpPr>
              <a:spLocks noChangeShapeType="1"/>
            </p:cNvSpPr>
            <p:nvPr/>
          </p:nvSpPr>
          <p:spPr bwMode="auto">
            <a:xfrm>
              <a:off x="8048264" y="3462686"/>
              <a:ext cx="685800" cy="0"/>
            </a:xfrm>
            <a:prstGeom prst="line">
              <a:avLst/>
            </a:prstGeom>
            <a:noFill/>
            <a:ln w="63500">
              <a:solidFill>
                <a:srgbClr val="9146FF"/>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sp>
          <p:nvSpPr>
            <p:cNvPr id="36" name="Line 27"/>
            <p:cNvSpPr>
              <a:spLocks noChangeShapeType="1"/>
            </p:cNvSpPr>
            <p:nvPr/>
          </p:nvSpPr>
          <p:spPr bwMode="auto">
            <a:xfrm>
              <a:off x="8048264" y="3143715"/>
              <a:ext cx="685800" cy="0"/>
            </a:xfrm>
            <a:prstGeom prst="line">
              <a:avLst/>
            </a:prstGeom>
            <a:noFill/>
            <a:ln w="101600">
              <a:solidFill>
                <a:srgbClr val="2B9BFF"/>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sp>
          <p:nvSpPr>
            <p:cNvPr id="37" name="Line 28"/>
            <p:cNvSpPr>
              <a:spLocks noChangeShapeType="1"/>
            </p:cNvSpPr>
            <p:nvPr/>
          </p:nvSpPr>
          <p:spPr bwMode="auto">
            <a:xfrm>
              <a:off x="8048264" y="2824744"/>
              <a:ext cx="685800" cy="0"/>
            </a:xfrm>
            <a:prstGeom prst="line">
              <a:avLst/>
            </a:prstGeom>
            <a:noFill/>
            <a:ln w="127000">
              <a:solidFill>
                <a:srgbClr val="FFFF00"/>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sp>
          <p:nvSpPr>
            <p:cNvPr id="38" name="Line 13"/>
            <p:cNvSpPr>
              <a:spLocks noChangeShapeType="1"/>
            </p:cNvSpPr>
            <p:nvPr/>
          </p:nvSpPr>
          <p:spPr bwMode="auto">
            <a:xfrm>
              <a:off x="8048264" y="3781657"/>
              <a:ext cx="685800" cy="0"/>
            </a:xfrm>
            <a:prstGeom prst="line">
              <a:avLst/>
            </a:prstGeom>
            <a:noFill/>
            <a:ln w="50800">
              <a:solidFill>
                <a:srgbClr val="FEB587"/>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grpSp>
      <p:pic>
        <p:nvPicPr>
          <p:cNvPr id="39" name="Picture 38" descr="net-clipart-FISHING_NET.jpg"/>
          <p:cNvPicPr>
            <a:picLocks noChangeAspect="1"/>
          </p:cNvPicPr>
          <p:nvPr/>
        </p:nvPicPr>
        <p:blipFill>
          <a:blip r:embed="rId2" cstate="screen">
            <a:extLst>
              <a:ext uri="{BEBA8EAE-BF5A-486C-A8C5-ECC9F3942E4B}">
                <a14:imgProps xmlns:a14="http://schemas.microsoft.com/office/drawing/2010/main">
                  <a14:imgLayer r:embed="rId3">
                    <a14:imgEffect>
                      <a14:backgroundRemoval t="0" b="98630" l="2098" r="97669"/>
                    </a14:imgEffect>
                  </a14:imgLayer>
                </a14:imgProps>
              </a:ext>
              <a:ext uri="{28A0092B-C50C-407E-A947-70E740481C1C}">
                <a14:useLocalDpi xmlns:a14="http://schemas.microsoft.com/office/drawing/2010/main"/>
              </a:ext>
            </a:extLst>
          </a:blip>
          <a:stretch>
            <a:fillRect/>
          </a:stretch>
        </p:blipFill>
        <p:spPr>
          <a:xfrm rot="16200000" flipH="1">
            <a:off x="2041741" y="4394331"/>
            <a:ext cx="392786" cy="267351"/>
          </a:xfrm>
          <a:prstGeom prst="rect">
            <a:avLst/>
          </a:prstGeom>
        </p:spPr>
      </p:pic>
      <p:grpSp>
        <p:nvGrpSpPr>
          <p:cNvPr id="40" name="Group 39"/>
          <p:cNvGrpSpPr/>
          <p:nvPr/>
        </p:nvGrpSpPr>
        <p:grpSpPr>
          <a:xfrm>
            <a:off x="3485584" y="3991004"/>
            <a:ext cx="267352" cy="733397"/>
            <a:chOff x="3485584" y="3991004"/>
            <a:chExt cx="267352" cy="733397"/>
          </a:xfrm>
        </p:grpSpPr>
        <p:pic>
          <p:nvPicPr>
            <p:cNvPr id="41" name="Picture 40" descr="net-clipart-FISHING_NET.jpg"/>
            <p:cNvPicPr>
              <a:picLocks noChangeAspect="1"/>
            </p:cNvPicPr>
            <p:nvPr/>
          </p:nvPicPr>
          <p:blipFill>
            <a:blip r:embed="rId4" cstate="screen">
              <a:extLst>
                <a:ext uri="{BEBA8EAE-BF5A-486C-A8C5-ECC9F3942E4B}">
                  <a14:imgProps xmlns:a14="http://schemas.microsoft.com/office/drawing/2010/main">
                    <a14:imgLayer r:embed="rId5">
                      <a14:imgEffect>
                        <a14:backgroundRemoval t="0" b="98630" l="2098" r="97669"/>
                      </a14:imgEffect>
                    </a14:imgLayer>
                  </a14:imgProps>
                </a:ext>
                <a:ext uri="{28A0092B-C50C-407E-A947-70E740481C1C}">
                  <a14:useLocalDpi xmlns:a14="http://schemas.microsoft.com/office/drawing/2010/main"/>
                </a:ext>
              </a:extLst>
            </a:blip>
            <a:stretch>
              <a:fillRect/>
            </a:stretch>
          </p:blipFill>
          <p:spPr>
            <a:xfrm rot="16200000" flipH="1">
              <a:off x="3422867" y="4394332"/>
              <a:ext cx="392786" cy="267351"/>
            </a:xfrm>
            <a:prstGeom prst="rect">
              <a:avLst/>
            </a:prstGeom>
          </p:spPr>
        </p:pic>
        <p:pic>
          <p:nvPicPr>
            <p:cNvPr id="42" name="Picture 41" descr="net-clipart-FISHING_NET.jpg"/>
            <p:cNvPicPr>
              <a:picLocks noChangeAspect="1"/>
            </p:cNvPicPr>
            <p:nvPr/>
          </p:nvPicPr>
          <p:blipFill>
            <a:blip r:embed="rId4" cstate="screen">
              <a:extLst>
                <a:ext uri="{BEBA8EAE-BF5A-486C-A8C5-ECC9F3942E4B}">
                  <a14:imgProps xmlns:a14="http://schemas.microsoft.com/office/drawing/2010/main">
                    <a14:imgLayer r:embed="rId6">
                      <a14:imgEffect>
                        <a14:backgroundRemoval t="0" b="98630" l="2098" r="97669"/>
                      </a14:imgEffect>
                    </a14:imgLayer>
                  </a14:imgProps>
                </a:ext>
                <a:ext uri="{28A0092B-C50C-407E-A947-70E740481C1C}">
                  <a14:useLocalDpi xmlns:a14="http://schemas.microsoft.com/office/drawing/2010/main"/>
                </a:ext>
              </a:extLst>
            </a:blip>
            <a:stretch>
              <a:fillRect/>
            </a:stretch>
          </p:blipFill>
          <p:spPr>
            <a:xfrm rot="16200000" flipH="1">
              <a:off x="3422868" y="4053721"/>
              <a:ext cx="392786" cy="267351"/>
            </a:xfrm>
            <a:prstGeom prst="rect">
              <a:avLst/>
            </a:prstGeom>
          </p:spPr>
        </p:pic>
      </p:grpSp>
      <p:grpSp>
        <p:nvGrpSpPr>
          <p:cNvPr id="43" name="Group 42"/>
          <p:cNvGrpSpPr/>
          <p:nvPr/>
        </p:nvGrpSpPr>
        <p:grpSpPr>
          <a:xfrm>
            <a:off x="4822260" y="3652555"/>
            <a:ext cx="267353" cy="1071847"/>
            <a:chOff x="4822260" y="3652555"/>
            <a:chExt cx="267353" cy="1071847"/>
          </a:xfrm>
        </p:grpSpPr>
        <p:pic>
          <p:nvPicPr>
            <p:cNvPr id="44" name="Picture 43" descr="net-clipart-FISHING_NET.jpg"/>
            <p:cNvPicPr>
              <a:picLocks noChangeAspect="1"/>
            </p:cNvPicPr>
            <p:nvPr/>
          </p:nvPicPr>
          <p:blipFill>
            <a:blip r:embed="rId4" cstate="screen">
              <a:extLst>
                <a:ext uri="{BEBA8EAE-BF5A-486C-A8C5-ECC9F3942E4B}">
                  <a14:imgProps xmlns:a14="http://schemas.microsoft.com/office/drawing/2010/main">
                    <a14:imgLayer r:embed="rId7">
                      <a14:imgEffect>
                        <a14:backgroundRemoval t="0" b="98630" l="2098" r="97669"/>
                      </a14:imgEffect>
                    </a14:imgLayer>
                  </a14:imgProps>
                </a:ext>
                <a:ext uri="{28A0092B-C50C-407E-A947-70E740481C1C}">
                  <a14:useLocalDpi xmlns:a14="http://schemas.microsoft.com/office/drawing/2010/main"/>
                </a:ext>
              </a:extLst>
            </a:blip>
            <a:stretch>
              <a:fillRect/>
            </a:stretch>
          </p:blipFill>
          <p:spPr>
            <a:xfrm rot="16200000" flipH="1">
              <a:off x="4759543" y="4394333"/>
              <a:ext cx="392786" cy="267351"/>
            </a:xfrm>
            <a:prstGeom prst="rect">
              <a:avLst/>
            </a:prstGeom>
          </p:spPr>
        </p:pic>
        <p:pic>
          <p:nvPicPr>
            <p:cNvPr id="45" name="Picture 44" descr="net-clipart-FISHING_NET.jpg"/>
            <p:cNvPicPr>
              <a:picLocks noChangeAspect="1"/>
            </p:cNvPicPr>
            <p:nvPr/>
          </p:nvPicPr>
          <p:blipFill>
            <a:blip r:embed="rId4" cstate="screen">
              <a:extLst>
                <a:ext uri="{BEBA8EAE-BF5A-486C-A8C5-ECC9F3942E4B}">
                  <a14:imgProps xmlns:a14="http://schemas.microsoft.com/office/drawing/2010/main">
                    <a14:imgLayer r:embed="rId7">
                      <a14:imgEffect>
                        <a14:backgroundRemoval t="0" b="98630" l="2098" r="97669"/>
                      </a14:imgEffect>
                    </a14:imgLayer>
                  </a14:imgProps>
                </a:ext>
                <a:ext uri="{28A0092B-C50C-407E-A947-70E740481C1C}">
                  <a14:useLocalDpi xmlns:a14="http://schemas.microsoft.com/office/drawing/2010/main"/>
                </a:ext>
              </a:extLst>
            </a:blip>
            <a:stretch>
              <a:fillRect/>
            </a:stretch>
          </p:blipFill>
          <p:spPr>
            <a:xfrm rot="16200000" flipH="1">
              <a:off x="4759544" y="4053722"/>
              <a:ext cx="392786" cy="267351"/>
            </a:xfrm>
            <a:prstGeom prst="rect">
              <a:avLst/>
            </a:prstGeom>
          </p:spPr>
        </p:pic>
        <p:pic>
          <p:nvPicPr>
            <p:cNvPr id="46" name="Picture 45" descr="net-clipart-FISHING_NET.jpg"/>
            <p:cNvPicPr>
              <a:picLocks noChangeAspect="1"/>
            </p:cNvPicPr>
            <p:nvPr/>
          </p:nvPicPr>
          <p:blipFill>
            <a:blip r:embed="rId4" cstate="screen">
              <a:extLst>
                <a:ext uri="{BEBA8EAE-BF5A-486C-A8C5-ECC9F3942E4B}">
                  <a14:imgProps xmlns:a14="http://schemas.microsoft.com/office/drawing/2010/main">
                    <a14:imgLayer r:embed="rId7">
                      <a14:imgEffect>
                        <a14:backgroundRemoval t="0" b="98630" l="2098" r="97669"/>
                      </a14:imgEffect>
                    </a14:imgLayer>
                  </a14:imgProps>
                </a:ext>
                <a:ext uri="{28A0092B-C50C-407E-A947-70E740481C1C}">
                  <a14:useLocalDpi xmlns:a14="http://schemas.microsoft.com/office/drawing/2010/main"/>
                </a:ext>
              </a:extLst>
            </a:blip>
            <a:stretch>
              <a:fillRect/>
            </a:stretch>
          </p:blipFill>
          <p:spPr>
            <a:xfrm rot="16200000" flipH="1">
              <a:off x="4759545" y="3715272"/>
              <a:ext cx="392786" cy="267351"/>
            </a:xfrm>
            <a:prstGeom prst="rect">
              <a:avLst/>
            </a:prstGeom>
          </p:spPr>
        </p:pic>
      </p:grpSp>
      <p:grpSp>
        <p:nvGrpSpPr>
          <p:cNvPr id="47" name="Group 46"/>
          <p:cNvGrpSpPr/>
          <p:nvPr/>
        </p:nvGrpSpPr>
        <p:grpSpPr>
          <a:xfrm>
            <a:off x="6181161" y="3299156"/>
            <a:ext cx="267354" cy="1425247"/>
            <a:chOff x="6181161" y="3299156"/>
            <a:chExt cx="267354" cy="1425247"/>
          </a:xfrm>
        </p:grpSpPr>
        <p:pic>
          <p:nvPicPr>
            <p:cNvPr id="48" name="Picture 47" descr="net-clipart-FISHING_NET.jpg"/>
            <p:cNvPicPr>
              <a:picLocks noChangeAspect="1"/>
            </p:cNvPicPr>
            <p:nvPr/>
          </p:nvPicPr>
          <p:blipFill>
            <a:blip r:embed="rId4" cstate="screen">
              <a:extLst>
                <a:ext uri="{BEBA8EAE-BF5A-486C-A8C5-ECC9F3942E4B}">
                  <a14:imgProps xmlns:a14="http://schemas.microsoft.com/office/drawing/2010/main">
                    <a14:imgLayer r:embed="rId7">
                      <a14:imgEffect>
                        <a14:backgroundRemoval t="0" b="98630" l="2098" r="97669"/>
                      </a14:imgEffect>
                    </a14:imgLayer>
                  </a14:imgProps>
                </a:ext>
                <a:ext uri="{28A0092B-C50C-407E-A947-70E740481C1C}">
                  <a14:useLocalDpi xmlns:a14="http://schemas.microsoft.com/office/drawing/2010/main"/>
                </a:ext>
              </a:extLst>
            </a:blip>
            <a:stretch>
              <a:fillRect/>
            </a:stretch>
          </p:blipFill>
          <p:spPr>
            <a:xfrm rot="16200000" flipH="1">
              <a:off x="6118444" y="4394334"/>
              <a:ext cx="392786" cy="267351"/>
            </a:xfrm>
            <a:prstGeom prst="rect">
              <a:avLst/>
            </a:prstGeom>
          </p:spPr>
        </p:pic>
        <p:pic>
          <p:nvPicPr>
            <p:cNvPr id="49" name="Picture 48" descr="net-clipart-FISHING_NET.jpg"/>
            <p:cNvPicPr>
              <a:picLocks noChangeAspect="1"/>
            </p:cNvPicPr>
            <p:nvPr/>
          </p:nvPicPr>
          <p:blipFill>
            <a:blip r:embed="rId4" cstate="screen">
              <a:extLst>
                <a:ext uri="{BEBA8EAE-BF5A-486C-A8C5-ECC9F3942E4B}">
                  <a14:imgProps xmlns:a14="http://schemas.microsoft.com/office/drawing/2010/main">
                    <a14:imgLayer r:embed="rId7">
                      <a14:imgEffect>
                        <a14:backgroundRemoval t="0" b="98630" l="2098" r="97669"/>
                      </a14:imgEffect>
                    </a14:imgLayer>
                  </a14:imgProps>
                </a:ext>
                <a:ext uri="{28A0092B-C50C-407E-A947-70E740481C1C}">
                  <a14:useLocalDpi xmlns:a14="http://schemas.microsoft.com/office/drawing/2010/main"/>
                </a:ext>
              </a:extLst>
            </a:blip>
            <a:stretch>
              <a:fillRect/>
            </a:stretch>
          </p:blipFill>
          <p:spPr>
            <a:xfrm rot="16200000" flipH="1">
              <a:off x="6118445" y="4053723"/>
              <a:ext cx="392786" cy="267351"/>
            </a:xfrm>
            <a:prstGeom prst="rect">
              <a:avLst/>
            </a:prstGeom>
          </p:spPr>
        </p:pic>
        <p:pic>
          <p:nvPicPr>
            <p:cNvPr id="50" name="Picture 49" descr="net-clipart-FISHING_NET.jpg"/>
            <p:cNvPicPr>
              <a:picLocks noChangeAspect="1"/>
            </p:cNvPicPr>
            <p:nvPr/>
          </p:nvPicPr>
          <p:blipFill>
            <a:blip r:embed="rId4" cstate="screen">
              <a:extLst>
                <a:ext uri="{BEBA8EAE-BF5A-486C-A8C5-ECC9F3942E4B}">
                  <a14:imgProps xmlns:a14="http://schemas.microsoft.com/office/drawing/2010/main">
                    <a14:imgLayer r:embed="rId7">
                      <a14:imgEffect>
                        <a14:backgroundRemoval t="0" b="98630" l="2098" r="97669"/>
                      </a14:imgEffect>
                    </a14:imgLayer>
                  </a14:imgProps>
                </a:ext>
                <a:ext uri="{28A0092B-C50C-407E-A947-70E740481C1C}">
                  <a14:useLocalDpi xmlns:a14="http://schemas.microsoft.com/office/drawing/2010/main"/>
                </a:ext>
              </a:extLst>
            </a:blip>
            <a:stretch>
              <a:fillRect/>
            </a:stretch>
          </p:blipFill>
          <p:spPr>
            <a:xfrm rot="16200000" flipH="1">
              <a:off x="6118446" y="3715273"/>
              <a:ext cx="392786" cy="267351"/>
            </a:xfrm>
            <a:prstGeom prst="rect">
              <a:avLst/>
            </a:prstGeom>
          </p:spPr>
        </p:pic>
        <p:pic>
          <p:nvPicPr>
            <p:cNvPr id="51" name="Picture 50" descr="net-clipart-FISHING_NET.jpg"/>
            <p:cNvPicPr>
              <a:picLocks noChangeAspect="1"/>
            </p:cNvPicPr>
            <p:nvPr/>
          </p:nvPicPr>
          <p:blipFill>
            <a:blip r:embed="rId4" cstate="screen">
              <a:extLst>
                <a:ext uri="{BEBA8EAE-BF5A-486C-A8C5-ECC9F3942E4B}">
                  <a14:imgProps xmlns:a14="http://schemas.microsoft.com/office/drawing/2010/main">
                    <a14:imgLayer r:embed="rId7">
                      <a14:imgEffect>
                        <a14:backgroundRemoval t="0" b="98630" l="2098" r="97669"/>
                      </a14:imgEffect>
                    </a14:imgLayer>
                  </a14:imgProps>
                </a:ext>
                <a:ext uri="{28A0092B-C50C-407E-A947-70E740481C1C}">
                  <a14:useLocalDpi xmlns:a14="http://schemas.microsoft.com/office/drawing/2010/main"/>
                </a:ext>
              </a:extLst>
            </a:blip>
            <a:stretch>
              <a:fillRect/>
            </a:stretch>
          </p:blipFill>
          <p:spPr>
            <a:xfrm rot="16200000" flipH="1">
              <a:off x="6118447" y="3361873"/>
              <a:ext cx="392786" cy="267351"/>
            </a:xfrm>
            <a:prstGeom prst="rect">
              <a:avLst/>
            </a:prstGeom>
          </p:spPr>
        </p:pic>
      </p:grpSp>
      <p:grpSp>
        <p:nvGrpSpPr>
          <p:cNvPr id="52" name="Group 51"/>
          <p:cNvGrpSpPr/>
          <p:nvPr/>
        </p:nvGrpSpPr>
        <p:grpSpPr>
          <a:xfrm>
            <a:off x="7540062" y="3007112"/>
            <a:ext cx="267355" cy="1717292"/>
            <a:chOff x="7540062" y="3007112"/>
            <a:chExt cx="267355" cy="1717292"/>
          </a:xfrm>
        </p:grpSpPr>
        <p:pic>
          <p:nvPicPr>
            <p:cNvPr id="53" name="Picture 52" descr="net-clipart-FISHING_NET.jpg"/>
            <p:cNvPicPr>
              <a:picLocks noChangeAspect="1"/>
            </p:cNvPicPr>
            <p:nvPr/>
          </p:nvPicPr>
          <p:blipFill>
            <a:blip r:embed="rId4" cstate="screen">
              <a:extLst>
                <a:ext uri="{BEBA8EAE-BF5A-486C-A8C5-ECC9F3942E4B}">
                  <a14:imgProps xmlns:a14="http://schemas.microsoft.com/office/drawing/2010/main">
                    <a14:imgLayer r:embed="rId7">
                      <a14:imgEffect>
                        <a14:backgroundRemoval t="0" b="98630" l="2098" r="97669"/>
                      </a14:imgEffect>
                    </a14:imgLayer>
                  </a14:imgProps>
                </a:ext>
                <a:ext uri="{28A0092B-C50C-407E-A947-70E740481C1C}">
                  <a14:useLocalDpi xmlns:a14="http://schemas.microsoft.com/office/drawing/2010/main"/>
                </a:ext>
              </a:extLst>
            </a:blip>
            <a:stretch>
              <a:fillRect/>
            </a:stretch>
          </p:blipFill>
          <p:spPr>
            <a:xfrm rot="16200000" flipH="1">
              <a:off x="7477345" y="4394335"/>
              <a:ext cx="392786" cy="267351"/>
            </a:xfrm>
            <a:prstGeom prst="rect">
              <a:avLst/>
            </a:prstGeom>
          </p:spPr>
        </p:pic>
        <p:pic>
          <p:nvPicPr>
            <p:cNvPr id="54" name="Picture 53" descr="net-clipart-FISHING_NET.jpg"/>
            <p:cNvPicPr>
              <a:picLocks noChangeAspect="1"/>
            </p:cNvPicPr>
            <p:nvPr/>
          </p:nvPicPr>
          <p:blipFill>
            <a:blip r:embed="rId4" cstate="screen">
              <a:extLst>
                <a:ext uri="{BEBA8EAE-BF5A-486C-A8C5-ECC9F3942E4B}">
                  <a14:imgProps xmlns:a14="http://schemas.microsoft.com/office/drawing/2010/main">
                    <a14:imgLayer r:embed="rId7">
                      <a14:imgEffect>
                        <a14:backgroundRemoval t="0" b="98630" l="2098" r="97669"/>
                      </a14:imgEffect>
                    </a14:imgLayer>
                  </a14:imgProps>
                </a:ext>
                <a:ext uri="{28A0092B-C50C-407E-A947-70E740481C1C}">
                  <a14:useLocalDpi xmlns:a14="http://schemas.microsoft.com/office/drawing/2010/main"/>
                </a:ext>
              </a:extLst>
            </a:blip>
            <a:stretch>
              <a:fillRect/>
            </a:stretch>
          </p:blipFill>
          <p:spPr>
            <a:xfrm rot="16200000" flipH="1">
              <a:off x="7477346" y="4053724"/>
              <a:ext cx="392786" cy="267351"/>
            </a:xfrm>
            <a:prstGeom prst="rect">
              <a:avLst/>
            </a:prstGeom>
          </p:spPr>
        </p:pic>
        <p:pic>
          <p:nvPicPr>
            <p:cNvPr id="55" name="Picture 54" descr="net-clipart-FISHING_NET.jpg"/>
            <p:cNvPicPr>
              <a:picLocks noChangeAspect="1"/>
            </p:cNvPicPr>
            <p:nvPr/>
          </p:nvPicPr>
          <p:blipFill>
            <a:blip r:embed="rId4" cstate="screen">
              <a:extLst>
                <a:ext uri="{BEBA8EAE-BF5A-486C-A8C5-ECC9F3942E4B}">
                  <a14:imgProps xmlns:a14="http://schemas.microsoft.com/office/drawing/2010/main">
                    <a14:imgLayer r:embed="rId7">
                      <a14:imgEffect>
                        <a14:backgroundRemoval t="0" b="98630" l="2098" r="97669"/>
                      </a14:imgEffect>
                    </a14:imgLayer>
                  </a14:imgProps>
                </a:ext>
                <a:ext uri="{28A0092B-C50C-407E-A947-70E740481C1C}">
                  <a14:useLocalDpi xmlns:a14="http://schemas.microsoft.com/office/drawing/2010/main"/>
                </a:ext>
              </a:extLst>
            </a:blip>
            <a:stretch>
              <a:fillRect/>
            </a:stretch>
          </p:blipFill>
          <p:spPr>
            <a:xfrm rot="16200000" flipH="1">
              <a:off x="7477347" y="3715274"/>
              <a:ext cx="392786" cy="267351"/>
            </a:xfrm>
            <a:prstGeom prst="rect">
              <a:avLst/>
            </a:prstGeom>
          </p:spPr>
        </p:pic>
        <p:pic>
          <p:nvPicPr>
            <p:cNvPr id="56" name="Picture 55" descr="net-clipart-FISHING_NET.jpg"/>
            <p:cNvPicPr>
              <a:picLocks noChangeAspect="1"/>
            </p:cNvPicPr>
            <p:nvPr/>
          </p:nvPicPr>
          <p:blipFill>
            <a:blip r:embed="rId4" cstate="screen">
              <a:extLst>
                <a:ext uri="{BEBA8EAE-BF5A-486C-A8C5-ECC9F3942E4B}">
                  <a14:imgProps xmlns:a14="http://schemas.microsoft.com/office/drawing/2010/main">
                    <a14:imgLayer r:embed="rId7">
                      <a14:imgEffect>
                        <a14:backgroundRemoval t="0" b="98630" l="2098" r="97669"/>
                      </a14:imgEffect>
                    </a14:imgLayer>
                  </a14:imgProps>
                </a:ext>
                <a:ext uri="{28A0092B-C50C-407E-A947-70E740481C1C}">
                  <a14:useLocalDpi xmlns:a14="http://schemas.microsoft.com/office/drawing/2010/main"/>
                </a:ext>
              </a:extLst>
            </a:blip>
            <a:stretch>
              <a:fillRect/>
            </a:stretch>
          </p:blipFill>
          <p:spPr>
            <a:xfrm rot="16200000" flipH="1">
              <a:off x="7477348" y="3361874"/>
              <a:ext cx="392786" cy="267351"/>
            </a:xfrm>
            <a:prstGeom prst="rect">
              <a:avLst/>
            </a:prstGeom>
          </p:spPr>
        </p:pic>
        <p:pic>
          <p:nvPicPr>
            <p:cNvPr id="57" name="Picture 56" descr="net-clipart-FISHING_NET.jpg"/>
            <p:cNvPicPr>
              <a:picLocks noChangeAspect="1"/>
            </p:cNvPicPr>
            <p:nvPr/>
          </p:nvPicPr>
          <p:blipFill>
            <a:blip r:embed="rId4" cstate="screen">
              <a:extLst>
                <a:ext uri="{BEBA8EAE-BF5A-486C-A8C5-ECC9F3942E4B}">
                  <a14:imgProps xmlns:a14="http://schemas.microsoft.com/office/drawing/2010/main">
                    <a14:imgLayer r:embed="rId7">
                      <a14:imgEffect>
                        <a14:backgroundRemoval t="0" b="98630" l="2098" r="97669"/>
                      </a14:imgEffect>
                    </a14:imgLayer>
                  </a14:imgProps>
                </a:ext>
                <a:ext uri="{28A0092B-C50C-407E-A947-70E740481C1C}">
                  <a14:useLocalDpi xmlns:a14="http://schemas.microsoft.com/office/drawing/2010/main"/>
                </a:ext>
              </a:extLst>
            </a:blip>
            <a:stretch>
              <a:fillRect/>
            </a:stretch>
          </p:blipFill>
          <p:spPr>
            <a:xfrm rot="16200000" flipH="1">
              <a:off x="7477349" y="3069829"/>
              <a:ext cx="392786" cy="267351"/>
            </a:xfrm>
            <a:prstGeom prst="rect">
              <a:avLst/>
            </a:prstGeom>
          </p:spPr>
        </p:pic>
      </p:grpSp>
      <p:pic>
        <p:nvPicPr>
          <p:cNvPr id="58" name="Picture 57" descr="person_icon_v2.png"/>
          <p:cNvPicPr>
            <a:picLocks noChangeAspect="1"/>
          </p:cNvPicPr>
          <p:nvPr/>
        </p:nvPicPr>
        <p:blipFill>
          <a:blip r:embed="rId8" cstate="screen">
            <a:duotone>
              <a:prstClr val="black"/>
              <a:srgbClr val="FF0000">
                <a:tint val="45000"/>
                <a:satMod val="400000"/>
              </a:srgbClr>
            </a:duotone>
            <a:extLst>
              <a:ext uri="{28A0092B-C50C-407E-A947-70E740481C1C}">
                <a14:useLocalDpi xmlns:a14="http://schemas.microsoft.com/office/drawing/2010/main"/>
              </a:ext>
            </a:extLst>
          </a:blip>
          <a:stretch>
            <a:fillRect/>
          </a:stretch>
        </p:blipFill>
        <p:spPr>
          <a:xfrm>
            <a:off x="565616" y="1354516"/>
            <a:ext cx="800100" cy="914400"/>
          </a:xfrm>
          <a:prstGeom prst="rect">
            <a:avLst/>
          </a:prstGeom>
        </p:spPr>
      </p:pic>
      <p:pic>
        <p:nvPicPr>
          <p:cNvPr id="59" name="Picture 58" descr="person_icon_v2.pn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887226" y="1354516"/>
            <a:ext cx="800100" cy="914400"/>
          </a:xfrm>
          <a:prstGeom prst="rect">
            <a:avLst/>
          </a:prstGeom>
        </p:spPr>
      </p:pic>
      <p:pic>
        <p:nvPicPr>
          <p:cNvPr id="60" name="Picture 59" descr="person_icon_v2.png"/>
          <p:cNvPicPr>
            <a:picLocks noChangeAspect="1"/>
          </p:cNvPicPr>
          <p:nvPr/>
        </p:nvPicPr>
        <p:blipFill>
          <a:blip r:embed="rId8" cstate="screen">
            <a:duotone>
              <a:prstClr val="black"/>
              <a:srgbClr val="FF8000">
                <a:tint val="45000"/>
                <a:satMod val="400000"/>
              </a:srgbClr>
            </a:duotone>
            <a:extLst>
              <a:ext uri="{28A0092B-C50C-407E-A947-70E740481C1C}">
                <a14:useLocalDpi xmlns:a14="http://schemas.microsoft.com/office/drawing/2010/main"/>
              </a:ext>
            </a:extLst>
          </a:blip>
          <a:stretch>
            <a:fillRect/>
          </a:stretch>
        </p:blipFill>
        <p:spPr>
          <a:xfrm>
            <a:off x="3223891" y="1354516"/>
            <a:ext cx="800100" cy="914400"/>
          </a:xfrm>
          <a:prstGeom prst="rect">
            <a:avLst/>
          </a:prstGeom>
        </p:spPr>
      </p:pic>
      <p:pic>
        <p:nvPicPr>
          <p:cNvPr id="61" name="Picture 60" descr="person_icon_v2.png"/>
          <p:cNvPicPr>
            <a:picLocks noChangeAspect="1"/>
          </p:cNvPicPr>
          <p:nvPr/>
        </p:nvPicPr>
        <p:blipFill>
          <a:blip r:embed="rId8" cstate="screen">
            <a:duotone>
              <a:prstClr val="black"/>
              <a:schemeClr val="accent4">
                <a:tint val="45000"/>
                <a:satMod val="400000"/>
              </a:schemeClr>
            </a:duotone>
            <a:extLst>
              <a:ext uri="{28A0092B-C50C-407E-A947-70E740481C1C}">
                <a14:useLocalDpi xmlns:a14="http://schemas.microsoft.com/office/drawing/2010/main"/>
              </a:ext>
            </a:extLst>
          </a:blip>
          <a:stretch>
            <a:fillRect/>
          </a:stretch>
        </p:blipFill>
        <p:spPr>
          <a:xfrm>
            <a:off x="4557371" y="1354516"/>
            <a:ext cx="800100" cy="914400"/>
          </a:xfrm>
          <a:prstGeom prst="rect">
            <a:avLst/>
          </a:prstGeom>
        </p:spPr>
      </p:pic>
      <p:pic>
        <p:nvPicPr>
          <p:cNvPr id="62" name="Picture 61" descr="person_icon_v2.png"/>
          <p:cNvPicPr>
            <a:picLocks noChangeAspect="1"/>
          </p:cNvPicPr>
          <p:nvPr/>
        </p:nvPicPr>
        <p:blipFill>
          <a:blip r:embed="rId8" cstate="screen">
            <a:duotone>
              <a:prstClr val="black"/>
              <a:schemeClr val="accent5">
                <a:tint val="45000"/>
                <a:satMod val="400000"/>
              </a:schemeClr>
            </a:duotone>
            <a:extLst>
              <a:ext uri="{28A0092B-C50C-407E-A947-70E740481C1C}">
                <a14:useLocalDpi xmlns:a14="http://schemas.microsoft.com/office/drawing/2010/main"/>
              </a:ext>
            </a:extLst>
          </a:blip>
          <a:stretch>
            <a:fillRect/>
          </a:stretch>
        </p:blipFill>
        <p:spPr>
          <a:xfrm>
            <a:off x="5933444" y="1354516"/>
            <a:ext cx="800100" cy="914400"/>
          </a:xfrm>
          <a:prstGeom prst="rect">
            <a:avLst/>
          </a:prstGeom>
        </p:spPr>
      </p:pic>
      <p:pic>
        <p:nvPicPr>
          <p:cNvPr id="63" name="Picture 62" descr="person_icon_v2.png"/>
          <p:cNvPicPr>
            <a:picLocks noChangeAspect="1"/>
          </p:cNvPicPr>
          <p:nvPr/>
        </p:nvPicPr>
        <p:blipFill>
          <a:blip r:embed="rId8" cstate="screen">
            <a:duotone>
              <a:prstClr val="black"/>
              <a:srgbClr val="FFFF00">
                <a:tint val="45000"/>
                <a:satMod val="400000"/>
              </a:srgbClr>
            </a:duotone>
            <a:extLst>
              <a:ext uri="{28A0092B-C50C-407E-A947-70E740481C1C}">
                <a14:useLocalDpi xmlns:a14="http://schemas.microsoft.com/office/drawing/2010/main"/>
              </a:ext>
            </a:extLst>
          </a:blip>
          <a:stretch>
            <a:fillRect/>
          </a:stretch>
        </p:blipFill>
        <p:spPr>
          <a:xfrm>
            <a:off x="7266924" y="1354516"/>
            <a:ext cx="800100" cy="914400"/>
          </a:xfrm>
          <a:prstGeom prst="rect">
            <a:avLst/>
          </a:prstGeom>
        </p:spPr>
      </p:pic>
      <p:sp>
        <p:nvSpPr>
          <p:cNvPr id="64" name="TextBox 63"/>
          <p:cNvSpPr txBox="1"/>
          <p:nvPr/>
        </p:nvSpPr>
        <p:spPr>
          <a:xfrm>
            <a:off x="207427" y="5160862"/>
            <a:ext cx="6494085" cy="369332"/>
          </a:xfrm>
          <a:prstGeom prst="rect">
            <a:avLst/>
          </a:prstGeom>
          <a:noFill/>
        </p:spPr>
        <p:txBody>
          <a:bodyPr wrap="none" rtlCol="0">
            <a:spAutoFit/>
          </a:bodyPr>
          <a:lstStyle/>
          <a:p>
            <a:r>
              <a:rPr lang="en-US" i="1" dirty="0" smtClean="0"/>
              <a:t>Arrows are errors made by humans – thickness represents ‘amount’</a:t>
            </a:r>
            <a:endParaRPr lang="en-US" i="1" dirty="0"/>
          </a:p>
        </p:txBody>
      </p:sp>
    </p:spTree>
    <p:extLst>
      <p:ext uri="{BB962C8B-B14F-4D97-AF65-F5344CB8AC3E}">
        <p14:creationId xmlns:p14="http://schemas.microsoft.com/office/powerpoint/2010/main" val="190887265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p:tgtEl>
                                          <p:spTgt spid="12"/>
                                        </p:tgtEl>
                                        <p:attrNameLst>
                                          <p:attrName>ppt_x</p:attrName>
                                        </p:attrNameLst>
                                      </p:cBhvr>
                                      <p:tavLst>
                                        <p:tav tm="0">
                                          <p:val>
                                            <p:strVal val="#ppt_x-#ppt_w*1.125000"/>
                                          </p:val>
                                        </p:tav>
                                        <p:tav tm="100000">
                                          <p:val>
                                            <p:strVal val="#ppt_x"/>
                                          </p:val>
                                        </p:tav>
                                      </p:tavLst>
                                    </p:anim>
                                    <p:animEffect transition="in" filter="wipe(right)">
                                      <p:cBhvr>
                                        <p:cTn id="8" dur="500"/>
                                        <p:tgtEl>
                                          <p:spTgt spid="1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2" fill="hold" nodeType="clickEffect">
                                  <p:stCondLst>
                                    <p:cond delay="0"/>
                                  </p:stCondLst>
                                  <p:childTnLst>
                                    <p:set>
                                      <p:cBhvr>
                                        <p:cTn id="12" dur="1" fill="hold">
                                          <p:stCondLst>
                                            <p:cond delay="0"/>
                                          </p:stCondLst>
                                        </p:cTn>
                                        <p:tgtEl>
                                          <p:spTgt spid="39"/>
                                        </p:tgtEl>
                                        <p:attrNameLst>
                                          <p:attrName>style.visibility</p:attrName>
                                        </p:attrNameLst>
                                      </p:cBhvr>
                                      <p:to>
                                        <p:strVal val="visible"/>
                                      </p:to>
                                    </p:set>
                                    <p:anim calcmode="lin" valueType="num">
                                      <p:cBhvr additive="base">
                                        <p:cTn id="13" dur="500"/>
                                        <p:tgtEl>
                                          <p:spTgt spid="39"/>
                                        </p:tgtEl>
                                        <p:attrNameLst>
                                          <p:attrName>ppt_x</p:attrName>
                                        </p:attrNameLst>
                                      </p:cBhvr>
                                      <p:tavLst>
                                        <p:tav tm="0">
                                          <p:val>
                                            <p:strVal val="#ppt_x+#ppt_w*1.125000"/>
                                          </p:val>
                                        </p:tav>
                                        <p:tav tm="100000">
                                          <p:val>
                                            <p:strVal val="#ppt_x"/>
                                          </p:val>
                                        </p:tav>
                                      </p:tavLst>
                                    </p:anim>
                                    <p:animEffect transition="in" filter="wipe(left)">
                                      <p:cBhvr>
                                        <p:cTn id="14" dur="500"/>
                                        <p:tgtEl>
                                          <p:spTgt spid="39"/>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p:tgtEl>
                                          <p:spTgt spid="13"/>
                                        </p:tgtEl>
                                        <p:attrNameLst>
                                          <p:attrName>ppt_x</p:attrName>
                                        </p:attrNameLst>
                                      </p:cBhvr>
                                      <p:tavLst>
                                        <p:tav tm="0">
                                          <p:val>
                                            <p:strVal val="#ppt_x-#ppt_w*1.125000"/>
                                          </p:val>
                                        </p:tav>
                                        <p:tav tm="100000">
                                          <p:val>
                                            <p:strVal val="#ppt_x"/>
                                          </p:val>
                                        </p:tav>
                                      </p:tavLst>
                                    </p:anim>
                                    <p:animEffect transition="in" filter="wipe(right)">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2" fill="hold" nodeType="click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p:tgtEl>
                                          <p:spTgt spid="40"/>
                                        </p:tgtEl>
                                        <p:attrNameLst>
                                          <p:attrName>ppt_x</p:attrName>
                                        </p:attrNameLst>
                                      </p:cBhvr>
                                      <p:tavLst>
                                        <p:tav tm="0">
                                          <p:val>
                                            <p:strVal val="#ppt_x+#ppt_w*1.125000"/>
                                          </p:val>
                                        </p:tav>
                                        <p:tav tm="100000">
                                          <p:val>
                                            <p:strVal val="#ppt_x"/>
                                          </p:val>
                                        </p:tav>
                                      </p:tavLst>
                                    </p:anim>
                                    <p:animEffect transition="in" filter="wipe(left)">
                                      <p:cBhvr>
                                        <p:cTn id="26" dur="500"/>
                                        <p:tgtEl>
                                          <p:spTgt spid="40"/>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8"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p:tgtEl>
                                          <p:spTgt spid="17"/>
                                        </p:tgtEl>
                                        <p:attrNameLst>
                                          <p:attrName>ppt_x</p:attrName>
                                        </p:attrNameLst>
                                      </p:cBhvr>
                                      <p:tavLst>
                                        <p:tav tm="0">
                                          <p:val>
                                            <p:strVal val="#ppt_x-#ppt_w*1.125000"/>
                                          </p:val>
                                        </p:tav>
                                        <p:tav tm="100000">
                                          <p:val>
                                            <p:strVal val="#ppt_x"/>
                                          </p:val>
                                        </p:tav>
                                      </p:tavLst>
                                    </p:anim>
                                    <p:animEffect transition="in" filter="wipe(right)">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2" fill="hold" nodeType="click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additive="base">
                                        <p:cTn id="37" dur="500"/>
                                        <p:tgtEl>
                                          <p:spTgt spid="43"/>
                                        </p:tgtEl>
                                        <p:attrNameLst>
                                          <p:attrName>ppt_x</p:attrName>
                                        </p:attrNameLst>
                                      </p:cBhvr>
                                      <p:tavLst>
                                        <p:tav tm="0">
                                          <p:val>
                                            <p:strVal val="#ppt_x+#ppt_w*1.125000"/>
                                          </p:val>
                                        </p:tav>
                                        <p:tav tm="100000">
                                          <p:val>
                                            <p:strVal val="#ppt_x"/>
                                          </p:val>
                                        </p:tav>
                                      </p:tavLst>
                                    </p:anim>
                                    <p:animEffect transition="in" filter="wipe(left)">
                                      <p:cBhvr>
                                        <p:cTn id="38" dur="500"/>
                                        <p:tgtEl>
                                          <p:spTgt spid="43"/>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8" fill="hold" nodeType="click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p:tgtEl>
                                          <p:spTgt spid="21"/>
                                        </p:tgtEl>
                                        <p:attrNameLst>
                                          <p:attrName>ppt_x</p:attrName>
                                        </p:attrNameLst>
                                      </p:cBhvr>
                                      <p:tavLst>
                                        <p:tav tm="0">
                                          <p:val>
                                            <p:strVal val="#ppt_x-#ppt_w*1.125000"/>
                                          </p:val>
                                        </p:tav>
                                        <p:tav tm="100000">
                                          <p:val>
                                            <p:strVal val="#ppt_x"/>
                                          </p:val>
                                        </p:tav>
                                      </p:tavLst>
                                    </p:anim>
                                    <p:animEffect transition="in" filter="wipe(right)">
                                      <p:cBhvr>
                                        <p:cTn id="44" dur="500"/>
                                        <p:tgtEl>
                                          <p:spTgt spid="21"/>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2" fill="hold" nodeType="click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500"/>
                                        <p:tgtEl>
                                          <p:spTgt spid="47"/>
                                        </p:tgtEl>
                                        <p:attrNameLst>
                                          <p:attrName>ppt_x</p:attrName>
                                        </p:attrNameLst>
                                      </p:cBhvr>
                                      <p:tavLst>
                                        <p:tav tm="0">
                                          <p:val>
                                            <p:strVal val="#ppt_x+#ppt_w*1.125000"/>
                                          </p:val>
                                        </p:tav>
                                        <p:tav tm="100000">
                                          <p:val>
                                            <p:strVal val="#ppt_x"/>
                                          </p:val>
                                        </p:tav>
                                      </p:tavLst>
                                    </p:anim>
                                    <p:animEffect transition="in" filter="wipe(left)">
                                      <p:cBhvr>
                                        <p:cTn id="50" dur="500"/>
                                        <p:tgtEl>
                                          <p:spTgt spid="47"/>
                                        </p:tgtEl>
                                      </p:cBhvr>
                                    </p:animEffect>
                                  </p:childTnLst>
                                </p:cTn>
                              </p:par>
                            </p:childTnLst>
                          </p:cTn>
                        </p:par>
                      </p:childTnLst>
                    </p:cTn>
                  </p:par>
                  <p:par>
                    <p:cTn id="51" fill="hold">
                      <p:stCondLst>
                        <p:cond delay="indefinite"/>
                      </p:stCondLst>
                      <p:childTnLst>
                        <p:par>
                          <p:cTn id="52" fill="hold">
                            <p:stCondLst>
                              <p:cond delay="0"/>
                            </p:stCondLst>
                            <p:childTnLst>
                              <p:par>
                                <p:cTn id="53" presetID="12" presetClass="entr" presetSubtype="8" fill="hold" nodeType="click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500"/>
                                        <p:tgtEl>
                                          <p:spTgt spid="26"/>
                                        </p:tgtEl>
                                        <p:attrNameLst>
                                          <p:attrName>ppt_x</p:attrName>
                                        </p:attrNameLst>
                                      </p:cBhvr>
                                      <p:tavLst>
                                        <p:tav tm="0">
                                          <p:val>
                                            <p:strVal val="#ppt_x-#ppt_w*1.125000"/>
                                          </p:val>
                                        </p:tav>
                                        <p:tav tm="100000">
                                          <p:val>
                                            <p:strVal val="#ppt_x"/>
                                          </p:val>
                                        </p:tav>
                                      </p:tavLst>
                                    </p:anim>
                                    <p:animEffect transition="in" filter="wipe(right)">
                                      <p:cBhvr>
                                        <p:cTn id="56" dur="500"/>
                                        <p:tgtEl>
                                          <p:spTgt spid="26"/>
                                        </p:tgtEl>
                                      </p:cBhvr>
                                    </p:animEffect>
                                  </p:childTnLst>
                                </p:cTn>
                              </p:par>
                            </p:childTnLst>
                          </p:cTn>
                        </p:par>
                      </p:childTnLst>
                    </p:cTn>
                  </p:par>
                  <p:par>
                    <p:cTn id="57" fill="hold">
                      <p:stCondLst>
                        <p:cond delay="indefinite"/>
                      </p:stCondLst>
                      <p:childTnLst>
                        <p:par>
                          <p:cTn id="58" fill="hold">
                            <p:stCondLst>
                              <p:cond delay="0"/>
                            </p:stCondLst>
                            <p:childTnLst>
                              <p:par>
                                <p:cTn id="59" presetID="12" presetClass="entr" presetSubtype="2" fill="hold" nodeType="clickEffect">
                                  <p:stCondLst>
                                    <p:cond delay="0"/>
                                  </p:stCondLst>
                                  <p:childTnLst>
                                    <p:set>
                                      <p:cBhvr>
                                        <p:cTn id="60" dur="1" fill="hold">
                                          <p:stCondLst>
                                            <p:cond delay="0"/>
                                          </p:stCondLst>
                                        </p:cTn>
                                        <p:tgtEl>
                                          <p:spTgt spid="52"/>
                                        </p:tgtEl>
                                        <p:attrNameLst>
                                          <p:attrName>style.visibility</p:attrName>
                                        </p:attrNameLst>
                                      </p:cBhvr>
                                      <p:to>
                                        <p:strVal val="visible"/>
                                      </p:to>
                                    </p:set>
                                    <p:anim calcmode="lin" valueType="num">
                                      <p:cBhvr additive="base">
                                        <p:cTn id="61" dur="500"/>
                                        <p:tgtEl>
                                          <p:spTgt spid="52"/>
                                        </p:tgtEl>
                                        <p:attrNameLst>
                                          <p:attrName>ppt_x</p:attrName>
                                        </p:attrNameLst>
                                      </p:cBhvr>
                                      <p:tavLst>
                                        <p:tav tm="0">
                                          <p:val>
                                            <p:strVal val="#ppt_x+#ppt_w*1.125000"/>
                                          </p:val>
                                        </p:tav>
                                        <p:tav tm="100000">
                                          <p:val>
                                            <p:strVal val="#ppt_x"/>
                                          </p:val>
                                        </p:tav>
                                      </p:tavLst>
                                    </p:anim>
                                    <p:animEffect transition="in" filter="wipe(left)">
                                      <p:cBhvr>
                                        <p:cTn id="62" dur="500"/>
                                        <p:tgtEl>
                                          <p:spTgt spid="52"/>
                                        </p:tgtEl>
                                      </p:cBhvr>
                                    </p:animEffect>
                                  </p:childTnLst>
                                </p:cTn>
                              </p:par>
                            </p:childTnLst>
                          </p:cTn>
                        </p:par>
                      </p:childTnLst>
                    </p:cTn>
                  </p:par>
                  <p:par>
                    <p:cTn id="63" fill="hold">
                      <p:stCondLst>
                        <p:cond delay="indefinite"/>
                      </p:stCondLst>
                      <p:childTnLst>
                        <p:par>
                          <p:cTn id="64" fill="hold">
                            <p:stCondLst>
                              <p:cond delay="0"/>
                            </p:stCondLst>
                            <p:childTnLst>
                              <p:par>
                                <p:cTn id="65" presetID="12" presetClass="entr" presetSubtype="8" fill="hold" nodeType="clickEffect">
                                  <p:stCondLst>
                                    <p:cond delay="0"/>
                                  </p:stCondLst>
                                  <p:childTnLst>
                                    <p:set>
                                      <p:cBhvr>
                                        <p:cTn id="66" dur="1" fill="hold">
                                          <p:stCondLst>
                                            <p:cond delay="0"/>
                                          </p:stCondLst>
                                        </p:cTn>
                                        <p:tgtEl>
                                          <p:spTgt spid="32"/>
                                        </p:tgtEl>
                                        <p:attrNameLst>
                                          <p:attrName>style.visibility</p:attrName>
                                        </p:attrNameLst>
                                      </p:cBhvr>
                                      <p:to>
                                        <p:strVal val="visible"/>
                                      </p:to>
                                    </p:set>
                                    <p:anim calcmode="lin" valueType="num">
                                      <p:cBhvr additive="base">
                                        <p:cTn id="67" dur="500"/>
                                        <p:tgtEl>
                                          <p:spTgt spid="32"/>
                                        </p:tgtEl>
                                        <p:attrNameLst>
                                          <p:attrName>ppt_x</p:attrName>
                                        </p:attrNameLst>
                                      </p:cBhvr>
                                      <p:tavLst>
                                        <p:tav tm="0">
                                          <p:val>
                                            <p:strVal val="#ppt_x-#ppt_w*1.125000"/>
                                          </p:val>
                                        </p:tav>
                                        <p:tav tm="100000">
                                          <p:val>
                                            <p:strVal val="#ppt_x"/>
                                          </p:val>
                                        </p:tav>
                                      </p:tavLst>
                                    </p:anim>
                                    <p:animEffect transition="in" filter="wipe(right)">
                                      <p:cBhvr>
                                        <p:cTn id="6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w="9525">
            <a:noFill/>
            <a:miter lim="800000"/>
            <a:headEnd/>
            <a:tailEnd/>
          </a:ln>
        </p:spPr>
        <p:txBody>
          <a:bodyPr vert="horz" wrap="square" lIns="0" tIns="0" rIns="0" bIns="0" numCol="1" anchor="ctr" anchorCtr="0" compatLnSpc="1">
            <a:prstTxWarp prst="textNoShape">
              <a:avLst/>
            </a:prstTxWarp>
          </a:bodyPr>
          <a:lstStyle/>
          <a:p>
            <a:r>
              <a:rPr lang="en-US" dirty="0">
                <a:effectLst>
                  <a:outerShdw blurRad="50800" dist="38100" dir="2700000" algn="tl" rotWithShape="0">
                    <a:prstClr val="black">
                      <a:alpha val="40000"/>
                    </a:prstClr>
                  </a:outerShdw>
                </a:effectLst>
                <a:latin typeface="Arial Black"/>
                <a:cs typeface="Arial Black"/>
              </a:rPr>
              <a:t>One reason flight crew error prominent</a:t>
            </a:r>
          </a:p>
        </p:txBody>
      </p:sp>
      <p:sp>
        <p:nvSpPr>
          <p:cNvPr id="4" name="Footer Placeholder 3"/>
          <p:cNvSpPr>
            <a:spLocks noGrp="1"/>
          </p:cNvSpPr>
          <p:nvPr>
            <p:ph type="ftr" sz="quarter" idx="10"/>
          </p:nvPr>
        </p:nvSpPr>
        <p:spPr/>
        <p:txBody>
          <a:bodyPr/>
          <a:lstStyle/>
          <a:p>
            <a:pPr>
              <a:defRPr/>
            </a:pPr>
            <a:r>
              <a:rPr lang="en-US" dirty="0" err="1"/>
              <a:t>paul.c.schutte@nasa.gov</a:t>
            </a:r>
            <a:endParaRPr lang="en-US" dirty="0"/>
          </a:p>
        </p:txBody>
      </p:sp>
      <p:sp>
        <p:nvSpPr>
          <p:cNvPr id="5" name="Slide Number Placeholder 4"/>
          <p:cNvSpPr>
            <a:spLocks noGrp="1"/>
          </p:cNvSpPr>
          <p:nvPr>
            <p:ph type="sldNum" sz="quarter" idx="11"/>
          </p:nvPr>
        </p:nvSpPr>
        <p:spPr/>
        <p:txBody>
          <a:bodyPr/>
          <a:lstStyle/>
          <a:p>
            <a:pPr>
              <a:defRPr/>
            </a:pPr>
            <a:fld id="{C589C55C-6736-44E2-91C8-9487B24A412B}" type="slidenum">
              <a:rPr lang="en-US" smtClean="0"/>
              <a:pPr>
                <a:defRPr/>
              </a:pPr>
              <a:t>4</a:t>
            </a:fld>
            <a:endParaRPr lang="en-US"/>
          </a:p>
        </p:txBody>
      </p:sp>
      <p:sp>
        <p:nvSpPr>
          <p:cNvPr id="6" name="Rounded Rectangle 5"/>
          <p:cNvSpPr/>
          <p:nvPr/>
        </p:nvSpPr>
        <p:spPr>
          <a:xfrm>
            <a:off x="209006" y="2330876"/>
            <a:ext cx="8778240" cy="2716676"/>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7" name="Group 6"/>
          <p:cNvGrpSpPr/>
          <p:nvPr/>
        </p:nvGrpSpPr>
        <p:grpSpPr>
          <a:xfrm>
            <a:off x="8048264" y="2824744"/>
            <a:ext cx="685800" cy="1594856"/>
            <a:chOff x="8048264" y="2824744"/>
            <a:chExt cx="685800" cy="1594856"/>
          </a:xfrm>
        </p:grpSpPr>
        <p:sp>
          <p:nvSpPr>
            <p:cNvPr id="8" name="Line 24"/>
            <p:cNvSpPr>
              <a:spLocks noChangeShapeType="1"/>
            </p:cNvSpPr>
            <p:nvPr/>
          </p:nvSpPr>
          <p:spPr bwMode="auto">
            <a:xfrm>
              <a:off x="8048264" y="4419600"/>
              <a:ext cx="685800" cy="0"/>
            </a:xfrm>
            <a:prstGeom prst="line">
              <a:avLst/>
            </a:prstGeom>
            <a:noFill/>
            <a:ln w="12700">
              <a:solidFill>
                <a:srgbClr val="FEBFC2"/>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sp>
          <p:nvSpPr>
            <p:cNvPr id="9" name="Line 25"/>
            <p:cNvSpPr>
              <a:spLocks noChangeShapeType="1"/>
            </p:cNvSpPr>
            <p:nvPr/>
          </p:nvSpPr>
          <p:spPr bwMode="auto">
            <a:xfrm>
              <a:off x="8048264" y="4100628"/>
              <a:ext cx="685800" cy="0"/>
            </a:xfrm>
            <a:prstGeom prst="line">
              <a:avLst/>
            </a:prstGeom>
            <a:noFill/>
            <a:ln w="25400">
              <a:solidFill>
                <a:srgbClr val="94C392"/>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sp>
          <p:nvSpPr>
            <p:cNvPr id="10" name="Line 26"/>
            <p:cNvSpPr>
              <a:spLocks noChangeShapeType="1"/>
            </p:cNvSpPr>
            <p:nvPr/>
          </p:nvSpPr>
          <p:spPr bwMode="auto">
            <a:xfrm>
              <a:off x="8048264" y="3462686"/>
              <a:ext cx="685800" cy="0"/>
            </a:xfrm>
            <a:prstGeom prst="line">
              <a:avLst/>
            </a:prstGeom>
            <a:noFill/>
            <a:ln w="63500">
              <a:solidFill>
                <a:srgbClr val="9146FF"/>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sp>
          <p:nvSpPr>
            <p:cNvPr id="11" name="Line 27"/>
            <p:cNvSpPr>
              <a:spLocks noChangeShapeType="1"/>
            </p:cNvSpPr>
            <p:nvPr/>
          </p:nvSpPr>
          <p:spPr bwMode="auto">
            <a:xfrm>
              <a:off x="8048264" y="3143715"/>
              <a:ext cx="685800" cy="0"/>
            </a:xfrm>
            <a:prstGeom prst="line">
              <a:avLst/>
            </a:prstGeom>
            <a:noFill/>
            <a:ln w="101600">
              <a:solidFill>
                <a:srgbClr val="2B9BFF"/>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sp>
          <p:nvSpPr>
            <p:cNvPr id="12" name="Line 28"/>
            <p:cNvSpPr>
              <a:spLocks noChangeShapeType="1"/>
            </p:cNvSpPr>
            <p:nvPr/>
          </p:nvSpPr>
          <p:spPr bwMode="auto">
            <a:xfrm>
              <a:off x="8048264" y="2824744"/>
              <a:ext cx="685800" cy="0"/>
            </a:xfrm>
            <a:prstGeom prst="line">
              <a:avLst/>
            </a:prstGeom>
            <a:noFill/>
            <a:ln w="127000">
              <a:solidFill>
                <a:srgbClr val="FFFF00"/>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sp>
          <p:nvSpPr>
            <p:cNvPr id="13" name="Line 13"/>
            <p:cNvSpPr>
              <a:spLocks noChangeShapeType="1"/>
            </p:cNvSpPr>
            <p:nvPr/>
          </p:nvSpPr>
          <p:spPr bwMode="auto">
            <a:xfrm>
              <a:off x="8048264" y="3781657"/>
              <a:ext cx="685800" cy="0"/>
            </a:xfrm>
            <a:prstGeom prst="line">
              <a:avLst/>
            </a:prstGeom>
            <a:noFill/>
            <a:ln w="50800">
              <a:solidFill>
                <a:srgbClr val="FEB587"/>
              </a:solidFill>
              <a:round/>
              <a:headEnd/>
              <a:tailEnd type="triangle" w="med" len="med"/>
            </a:ln>
            <a:effectLst/>
          </p:spPr>
          <p:txBody>
            <a:bodyPr wrap="none" anchor="ctr"/>
            <a:lstStyle/>
            <a:p>
              <a:pPr>
                <a:defRPr/>
              </a:pPr>
              <a:endParaRPr lang="en-US">
                <a:ea typeface="ＭＳ Ｐゴシック" charset="-128"/>
                <a:cs typeface="ＭＳ Ｐゴシック" charset="-128"/>
              </a:endParaRPr>
            </a:p>
          </p:txBody>
        </p:sp>
      </p:grpSp>
      <p:grpSp>
        <p:nvGrpSpPr>
          <p:cNvPr id="14" name="Group 13"/>
          <p:cNvGrpSpPr/>
          <p:nvPr/>
        </p:nvGrpSpPr>
        <p:grpSpPr>
          <a:xfrm>
            <a:off x="7171964" y="1354516"/>
            <a:ext cx="800100" cy="3369884"/>
            <a:chOff x="7171964" y="1354516"/>
            <a:chExt cx="800100" cy="3369884"/>
          </a:xfrm>
        </p:grpSpPr>
        <p:sp>
          <p:nvSpPr>
            <p:cNvPr id="15" name="Rectangle 6" descr="75%"/>
            <p:cNvSpPr>
              <a:spLocks noChangeArrowheads="1"/>
            </p:cNvSpPr>
            <p:nvPr/>
          </p:nvSpPr>
          <p:spPr bwMode="auto">
            <a:xfrm rot="-5400000">
              <a:off x="6610924" y="3363260"/>
              <a:ext cx="2112680" cy="609600"/>
            </a:xfrm>
            <a:prstGeom prst="rect">
              <a:avLst/>
            </a:prstGeom>
            <a:pattFill prst="pct75">
              <a:fgClr>
                <a:srgbClr val="FFFF00"/>
              </a:fgClr>
              <a:bgClr>
                <a:srgbClr val="FFFF00"/>
              </a:bgClr>
            </a:pattFill>
            <a:ln w="9525">
              <a:solidFill>
                <a:schemeClr val="tx1"/>
              </a:solidFill>
              <a:miter lim="800000"/>
              <a:headEnd/>
              <a:tailEnd/>
            </a:ln>
            <a:effectLst/>
          </p:spPr>
          <p:txBody>
            <a:bodyPr wrap="none" anchor="ctr"/>
            <a:lstStyle/>
            <a:p>
              <a:pPr algn="ctr">
                <a:defRPr/>
              </a:pPr>
              <a:r>
                <a:rPr lang="en-US">
                  <a:latin typeface="Times" charset="0"/>
                </a:rPr>
                <a:t>Pilot</a:t>
              </a:r>
              <a:endParaRPr lang="en-US">
                <a:solidFill>
                  <a:schemeClr val="folHlink"/>
                </a:solidFill>
                <a:latin typeface="Times" charset="0"/>
              </a:endParaRPr>
            </a:p>
          </p:txBody>
        </p:sp>
        <p:pic>
          <p:nvPicPr>
            <p:cNvPr id="16" name="Picture 15" descr="person_icon_v2.png"/>
            <p:cNvPicPr>
              <a:picLocks noChangeAspect="1"/>
            </p:cNvPicPr>
            <p:nvPr/>
          </p:nvPicPr>
          <p:blipFill>
            <a:blip r:embed="rId2" cstate="screen">
              <a:duotone>
                <a:prstClr val="black"/>
                <a:srgbClr val="FFFF00">
                  <a:tint val="45000"/>
                  <a:satMod val="400000"/>
                </a:srgbClr>
              </a:duotone>
              <a:extLst>
                <a:ext uri="{28A0092B-C50C-407E-A947-70E740481C1C}">
                  <a14:useLocalDpi xmlns:a14="http://schemas.microsoft.com/office/drawing/2010/main"/>
                </a:ext>
              </a:extLst>
            </a:blip>
            <a:stretch>
              <a:fillRect/>
            </a:stretch>
          </p:blipFill>
          <p:spPr>
            <a:xfrm>
              <a:off x="7171964" y="1354516"/>
              <a:ext cx="800100" cy="914400"/>
            </a:xfrm>
            <a:prstGeom prst="rect">
              <a:avLst/>
            </a:prstGeom>
          </p:spPr>
        </p:pic>
      </p:grpSp>
      <p:grpSp>
        <p:nvGrpSpPr>
          <p:cNvPr id="17" name="Group 16"/>
          <p:cNvGrpSpPr/>
          <p:nvPr/>
        </p:nvGrpSpPr>
        <p:grpSpPr>
          <a:xfrm>
            <a:off x="1465669" y="2824744"/>
            <a:ext cx="4869938" cy="1594856"/>
            <a:chOff x="1465669" y="2824744"/>
            <a:chExt cx="4869938" cy="1594856"/>
          </a:xfrm>
        </p:grpSpPr>
        <p:sp>
          <p:nvSpPr>
            <p:cNvPr id="18" name="Line 24"/>
            <p:cNvSpPr>
              <a:spLocks noChangeShapeType="1"/>
            </p:cNvSpPr>
            <p:nvPr/>
          </p:nvSpPr>
          <p:spPr bwMode="auto">
            <a:xfrm>
              <a:off x="1465669" y="4419600"/>
              <a:ext cx="246657" cy="0"/>
            </a:xfrm>
            <a:prstGeom prst="line">
              <a:avLst/>
            </a:prstGeom>
            <a:noFill/>
            <a:ln w="152400">
              <a:solidFill>
                <a:srgbClr val="FEBFC2"/>
              </a:solidFill>
              <a:round/>
              <a:headEnd type="none"/>
              <a:tailEnd type="none" w="med" len="med"/>
            </a:ln>
            <a:effectLst/>
          </p:spPr>
          <p:txBody>
            <a:bodyPr wrap="none" anchor="ctr"/>
            <a:lstStyle/>
            <a:p>
              <a:pPr>
                <a:defRPr/>
              </a:pPr>
              <a:endParaRPr lang="en-US">
                <a:ea typeface="ＭＳ Ｐゴシック" charset="-128"/>
                <a:cs typeface="ＭＳ Ｐゴシック" charset="-128"/>
              </a:endParaRPr>
            </a:p>
          </p:txBody>
        </p:sp>
        <p:sp>
          <p:nvSpPr>
            <p:cNvPr id="19" name="Line 25"/>
            <p:cNvSpPr>
              <a:spLocks noChangeShapeType="1"/>
            </p:cNvSpPr>
            <p:nvPr/>
          </p:nvSpPr>
          <p:spPr bwMode="auto">
            <a:xfrm>
              <a:off x="1465669" y="4100628"/>
              <a:ext cx="417890" cy="0"/>
            </a:xfrm>
            <a:prstGeom prst="line">
              <a:avLst/>
            </a:prstGeom>
            <a:noFill/>
            <a:ln w="152400">
              <a:solidFill>
                <a:srgbClr val="94C392"/>
              </a:solidFill>
              <a:round/>
              <a:headEnd type="none"/>
              <a:tailEnd type="none" w="med" len="med"/>
            </a:ln>
            <a:effectLst/>
          </p:spPr>
          <p:txBody>
            <a:bodyPr wrap="none" anchor="ctr"/>
            <a:lstStyle/>
            <a:p>
              <a:pPr>
                <a:defRPr/>
              </a:pPr>
              <a:endParaRPr lang="en-US">
                <a:ea typeface="ＭＳ Ｐゴシック" charset="-128"/>
                <a:cs typeface="ＭＳ Ｐゴシック" charset="-128"/>
              </a:endParaRPr>
            </a:p>
          </p:txBody>
        </p:sp>
        <p:sp>
          <p:nvSpPr>
            <p:cNvPr id="20" name="Line 26"/>
            <p:cNvSpPr>
              <a:spLocks noChangeShapeType="1"/>
            </p:cNvSpPr>
            <p:nvPr/>
          </p:nvSpPr>
          <p:spPr bwMode="auto">
            <a:xfrm>
              <a:off x="1465669" y="3462686"/>
              <a:ext cx="1167032" cy="0"/>
            </a:xfrm>
            <a:prstGeom prst="line">
              <a:avLst/>
            </a:prstGeom>
            <a:noFill/>
            <a:ln w="152400">
              <a:solidFill>
                <a:srgbClr val="9146FF"/>
              </a:solidFill>
              <a:round/>
              <a:headEnd type="none"/>
              <a:tailEnd type="none" w="med" len="med"/>
            </a:ln>
            <a:effectLst/>
          </p:spPr>
          <p:txBody>
            <a:bodyPr wrap="none" anchor="ctr"/>
            <a:lstStyle/>
            <a:p>
              <a:pPr>
                <a:defRPr/>
              </a:pPr>
              <a:endParaRPr lang="en-US">
                <a:ea typeface="ＭＳ Ｐゴシック" charset="-128"/>
                <a:cs typeface="ＭＳ Ｐゴシック" charset="-128"/>
              </a:endParaRPr>
            </a:p>
          </p:txBody>
        </p:sp>
        <p:sp>
          <p:nvSpPr>
            <p:cNvPr id="21" name="Line 27"/>
            <p:cNvSpPr>
              <a:spLocks noChangeShapeType="1"/>
            </p:cNvSpPr>
            <p:nvPr/>
          </p:nvSpPr>
          <p:spPr bwMode="auto">
            <a:xfrm>
              <a:off x="1465669" y="3143715"/>
              <a:ext cx="1452420" cy="0"/>
            </a:xfrm>
            <a:prstGeom prst="line">
              <a:avLst/>
            </a:prstGeom>
            <a:noFill/>
            <a:ln w="152400">
              <a:solidFill>
                <a:srgbClr val="2B9BFF"/>
              </a:solidFill>
              <a:round/>
              <a:headEnd type="none"/>
              <a:tailEnd type="none" w="med" len="med"/>
            </a:ln>
            <a:effectLst/>
          </p:spPr>
          <p:txBody>
            <a:bodyPr wrap="none" anchor="ctr"/>
            <a:lstStyle/>
            <a:p>
              <a:pPr>
                <a:defRPr/>
              </a:pPr>
              <a:endParaRPr lang="en-US">
                <a:ea typeface="ＭＳ Ｐゴシック" charset="-128"/>
                <a:cs typeface="ＭＳ Ｐゴシック" charset="-128"/>
              </a:endParaRPr>
            </a:p>
          </p:txBody>
        </p:sp>
        <p:sp>
          <p:nvSpPr>
            <p:cNvPr id="22" name="Line 28"/>
            <p:cNvSpPr>
              <a:spLocks noChangeShapeType="1"/>
            </p:cNvSpPr>
            <p:nvPr/>
          </p:nvSpPr>
          <p:spPr bwMode="auto">
            <a:xfrm>
              <a:off x="1465669" y="2824744"/>
              <a:ext cx="4869938" cy="0"/>
            </a:xfrm>
            <a:prstGeom prst="line">
              <a:avLst/>
            </a:prstGeom>
            <a:noFill/>
            <a:ln w="152400">
              <a:solidFill>
                <a:srgbClr val="FFFF00"/>
              </a:solidFill>
              <a:round/>
              <a:headEnd type="none"/>
              <a:tailEnd type="none" w="med" len="med"/>
            </a:ln>
            <a:effectLst/>
          </p:spPr>
          <p:txBody>
            <a:bodyPr wrap="none" anchor="ctr"/>
            <a:lstStyle/>
            <a:p>
              <a:pPr>
                <a:defRPr/>
              </a:pPr>
              <a:endParaRPr lang="en-US">
                <a:ea typeface="ＭＳ Ｐゴシック" charset="-128"/>
                <a:cs typeface="ＭＳ Ｐゴシック" charset="-128"/>
              </a:endParaRPr>
            </a:p>
          </p:txBody>
        </p:sp>
        <p:sp>
          <p:nvSpPr>
            <p:cNvPr id="23" name="Line 13"/>
            <p:cNvSpPr>
              <a:spLocks noChangeShapeType="1"/>
            </p:cNvSpPr>
            <p:nvPr/>
          </p:nvSpPr>
          <p:spPr bwMode="auto">
            <a:xfrm>
              <a:off x="1465669" y="3781657"/>
              <a:ext cx="685800" cy="0"/>
            </a:xfrm>
            <a:prstGeom prst="line">
              <a:avLst/>
            </a:prstGeom>
            <a:noFill/>
            <a:ln w="152400">
              <a:solidFill>
                <a:srgbClr val="FEB587"/>
              </a:solidFill>
              <a:round/>
              <a:headEnd type="none"/>
              <a:tailEnd type="none" w="med" len="med"/>
            </a:ln>
            <a:effectLst/>
          </p:spPr>
          <p:txBody>
            <a:bodyPr wrap="none" anchor="ctr"/>
            <a:lstStyle/>
            <a:p>
              <a:pPr>
                <a:defRPr/>
              </a:pPr>
              <a:endParaRPr lang="en-US">
                <a:ea typeface="ＭＳ Ｐゴシック" charset="-128"/>
                <a:cs typeface="ＭＳ Ｐゴシック" charset="-128"/>
              </a:endParaRPr>
            </a:p>
          </p:txBody>
        </p:sp>
      </p:grpSp>
    </p:spTree>
    <p:extLst>
      <p:ext uri="{BB962C8B-B14F-4D97-AF65-F5344CB8AC3E}">
        <p14:creationId xmlns:p14="http://schemas.microsoft.com/office/powerpoint/2010/main" val="412777240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4.86449E-7 -5.32161E-7 L -0.76268 0.00116 " pathEditMode="relative" rAng="0" ptsTypes="AA">
                                      <p:cBhvr>
                                        <p:cTn id="6" dur="2000" fill="hold"/>
                                        <p:tgtEl>
                                          <p:spTgt spid="14"/>
                                        </p:tgtEl>
                                        <p:attrNameLst>
                                          <p:attrName>ppt_x</p:attrName>
                                          <p:attrName>ppt_y</p:attrName>
                                        </p:attrNameLst>
                                      </p:cBhvr>
                                      <p:rCtr x="-38134" y="46"/>
                                    </p:animMotion>
                                  </p:childTnLst>
                                </p:cTn>
                              </p:par>
                              <p:par>
                                <p:cTn id="7" presetID="10" presetClass="exit" presetSubtype="0" fill="hold" nodeType="withEffect">
                                  <p:stCondLst>
                                    <p:cond delay="0"/>
                                  </p:stCondLst>
                                  <p:childTnLst>
                                    <p:animEffect transition="out" filter="fade">
                                      <p:cBhvr>
                                        <p:cTn id="8" dur="500"/>
                                        <p:tgtEl>
                                          <p:spTgt spid="7"/>
                                        </p:tgtEl>
                                      </p:cBhvr>
                                    </p:animEffect>
                                    <p:set>
                                      <p:cBhvr>
                                        <p:cTn id="9" dur="1" fill="hold">
                                          <p:stCondLst>
                                            <p:cond delay="499"/>
                                          </p:stCondLst>
                                        </p:cTn>
                                        <p:tgtEl>
                                          <p:spTgt spid="7"/>
                                        </p:tgtEl>
                                        <p:attrNameLst>
                                          <p:attrName>style.visibility</p:attrName>
                                        </p:attrNameLst>
                                      </p:cBhvr>
                                      <p:to>
                                        <p:strVal val="hidden"/>
                                      </p:to>
                                    </p:set>
                                  </p:childTnLst>
                                </p:cTn>
                              </p:par>
                            </p:childTnLst>
                          </p:cTn>
                        </p:par>
                        <p:par>
                          <p:cTn id="10" fill="hold">
                            <p:stCondLst>
                              <p:cond delay="2000"/>
                            </p:stCondLst>
                            <p:childTnLst>
                              <p:par>
                                <p:cTn id="11" presetID="12" presetClass="entr" presetSubtype="8"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2000"/>
                                        <p:tgtEl>
                                          <p:spTgt spid="17"/>
                                        </p:tgtEl>
                                        <p:attrNameLst>
                                          <p:attrName>ppt_x</p:attrName>
                                        </p:attrNameLst>
                                      </p:cBhvr>
                                      <p:tavLst>
                                        <p:tav tm="0">
                                          <p:val>
                                            <p:strVal val="#ppt_x-#ppt_w*1.125000"/>
                                          </p:val>
                                        </p:tav>
                                        <p:tav tm="100000">
                                          <p:val>
                                            <p:strVal val="#ppt_x"/>
                                          </p:val>
                                        </p:tav>
                                      </p:tavLst>
                                    </p:anim>
                                    <p:animEffect transition="in" filter="wipe(right)">
                                      <p:cBhvr>
                                        <p:cTn id="14"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w="9525">
            <a:noFill/>
            <a:miter lim="800000"/>
            <a:headEnd/>
            <a:tailEnd/>
          </a:ln>
        </p:spPr>
        <p:txBody>
          <a:bodyPr vert="horz" wrap="square" lIns="0" tIns="0" rIns="0" bIns="0" numCol="1" anchor="ctr" anchorCtr="0" compatLnSpc="1">
            <a:prstTxWarp prst="textNoShape">
              <a:avLst/>
            </a:prstTxWarp>
          </a:bodyPr>
          <a:lstStyle/>
          <a:p>
            <a:r>
              <a:rPr lang="en-US" dirty="0">
                <a:effectLst>
                  <a:outerShdw blurRad="50800" dist="38100" dir="2700000" algn="tl" rotWithShape="0">
                    <a:prstClr val="black">
                      <a:alpha val="40000"/>
                    </a:prstClr>
                  </a:outerShdw>
                </a:effectLst>
                <a:latin typeface="Arial Black"/>
                <a:cs typeface="Arial Black"/>
              </a:rPr>
              <a:t>Is Automation the hero?</a:t>
            </a:r>
          </a:p>
        </p:txBody>
      </p:sp>
      <p:sp>
        <p:nvSpPr>
          <p:cNvPr id="3" name="Content Placeholder 2"/>
          <p:cNvSpPr>
            <a:spLocks noGrp="1"/>
          </p:cNvSpPr>
          <p:nvPr>
            <p:ph idx="1"/>
          </p:nvPr>
        </p:nvSpPr>
        <p:spPr>
          <a:xfrm>
            <a:off x="371475" y="1015999"/>
            <a:ext cx="8391525" cy="5034253"/>
          </a:xfrm>
        </p:spPr>
        <p:txBody>
          <a:bodyPr/>
          <a:lstStyle/>
          <a:p>
            <a:pPr eaLnBrk="1" hangingPunct="1"/>
            <a:r>
              <a:rPr lang="en-US" sz="2400" b="0" dirty="0">
                <a:latin typeface="Arial" charset="0"/>
                <a:ea typeface="Osaka" charset="0"/>
                <a:cs typeface="Osaka" charset="0"/>
              </a:rPr>
              <a:t>One reason why computers are so reliable at what they are programmed to do is because they </a:t>
            </a:r>
            <a:r>
              <a:rPr lang="en-US" sz="2400" b="0" i="1" dirty="0">
                <a:latin typeface="Arial" charset="0"/>
                <a:ea typeface="Osaka" charset="0"/>
                <a:cs typeface="Osaka" charset="0"/>
              </a:rPr>
              <a:t>give up </a:t>
            </a:r>
            <a:r>
              <a:rPr lang="en-US" sz="2400" b="0" dirty="0">
                <a:latin typeface="Arial" charset="0"/>
                <a:ea typeface="Osaka" charset="0"/>
                <a:cs typeface="Osaka" charset="0"/>
              </a:rPr>
              <a:t>at the first sign of trouble.</a:t>
            </a:r>
          </a:p>
          <a:p>
            <a:pPr eaLnBrk="1" hangingPunct="1"/>
            <a:r>
              <a:rPr lang="en-US" sz="2400" b="0" dirty="0">
                <a:latin typeface="Arial" charset="0"/>
                <a:ea typeface="Osaka" charset="0"/>
                <a:cs typeface="Osaka" charset="0"/>
              </a:rPr>
              <a:t>When the autopilot reaches its maximum authority, it throws up its hands and tosses control back to the human, whether the human is ready for it or not. </a:t>
            </a:r>
          </a:p>
          <a:p>
            <a:pPr eaLnBrk="1" hangingPunct="1"/>
            <a:r>
              <a:rPr lang="en-US" sz="2400" b="0" dirty="0">
                <a:latin typeface="Arial" charset="0"/>
                <a:ea typeface="Osaka" charset="0"/>
                <a:cs typeface="Osaka" charset="0"/>
              </a:rPr>
              <a:t>Pilots routinely must intervene whether it’s simply resetting a circuit breaker or turning off the automation.</a:t>
            </a:r>
          </a:p>
          <a:p>
            <a:r>
              <a:rPr lang="en-US" sz="2400" b="0" dirty="0">
                <a:latin typeface="Arial" charset="0"/>
                <a:ea typeface="Osaka" charset="0"/>
                <a:cs typeface="Osaka" charset="0"/>
              </a:rPr>
              <a:t>The main reason why humans are still on the flight deck is to manage risk by dealing with or avoiding the unexpected, unanticipated, or complex situations</a:t>
            </a:r>
          </a:p>
          <a:p>
            <a:pPr lvl="1"/>
            <a:r>
              <a:rPr lang="en-US" sz="2400" b="0" i="1" dirty="0">
                <a:latin typeface="Arial" charset="0"/>
                <a:ea typeface="Osaka" charset="0"/>
                <a:cs typeface="Osaka" charset="0"/>
              </a:rPr>
              <a:t>Computers can do virtually everything else better</a:t>
            </a:r>
          </a:p>
          <a:p>
            <a:endParaRPr lang="en-US" sz="2000" b="0" dirty="0"/>
          </a:p>
        </p:txBody>
      </p:sp>
      <p:sp>
        <p:nvSpPr>
          <p:cNvPr id="4" name="Footer Placeholder 3"/>
          <p:cNvSpPr>
            <a:spLocks noGrp="1"/>
          </p:cNvSpPr>
          <p:nvPr>
            <p:ph type="ftr" sz="quarter" idx="10"/>
          </p:nvPr>
        </p:nvSpPr>
        <p:spPr/>
        <p:txBody>
          <a:bodyPr/>
          <a:lstStyle/>
          <a:p>
            <a:pPr>
              <a:defRPr/>
            </a:pPr>
            <a:r>
              <a:rPr lang="en-US" smtClean="0"/>
              <a:t>paul.c.schutte@nasa.gov</a:t>
            </a:r>
            <a:endParaRPr lang="en-US" dirty="0"/>
          </a:p>
        </p:txBody>
      </p:sp>
      <p:sp>
        <p:nvSpPr>
          <p:cNvPr id="5" name="Slide Number Placeholder 4"/>
          <p:cNvSpPr>
            <a:spLocks noGrp="1"/>
          </p:cNvSpPr>
          <p:nvPr>
            <p:ph type="sldNum" sz="quarter" idx="11"/>
          </p:nvPr>
        </p:nvSpPr>
        <p:spPr/>
        <p:txBody>
          <a:bodyPr/>
          <a:lstStyle/>
          <a:p>
            <a:pPr>
              <a:defRPr/>
            </a:pPr>
            <a:fld id="{C589C55C-6736-44E2-91C8-9487B24A412B}" type="slidenum">
              <a:rPr lang="en-US" smtClean="0"/>
              <a:pPr>
                <a:defRPr/>
              </a:pPr>
              <a:t>5</a:t>
            </a:fld>
            <a:endParaRPr lang="en-US"/>
          </a:p>
        </p:txBody>
      </p:sp>
    </p:spTree>
    <p:extLst>
      <p:ext uri="{BB962C8B-B14F-4D97-AF65-F5344CB8AC3E}">
        <p14:creationId xmlns:p14="http://schemas.microsoft.com/office/powerpoint/2010/main" val="1572658063"/>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w="9525">
            <a:noFill/>
            <a:miter lim="800000"/>
            <a:headEnd/>
            <a:tailEnd/>
          </a:ln>
        </p:spPr>
        <p:txBody>
          <a:bodyPr vert="horz" wrap="square" lIns="0" tIns="0" rIns="0" bIns="0" numCol="1" anchor="ctr" anchorCtr="0" compatLnSpc="1">
            <a:prstTxWarp prst="textNoShape">
              <a:avLst/>
            </a:prstTxWarp>
          </a:bodyPr>
          <a:lstStyle/>
          <a:p>
            <a:r>
              <a:rPr lang="en-US" dirty="0">
                <a:effectLst>
                  <a:outerShdw blurRad="50800" dist="38100" dir="2700000" algn="tl" rotWithShape="0">
                    <a:prstClr val="black">
                      <a:alpha val="40000"/>
                    </a:prstClr>
                  </a:outerShdw>
                </a:effectLst>
                <a:latin typeface="Arial Black"/>
                <a:cs typeface="Arial Black"/>
              </a:rPr>
              <a:t>The Bored Goalie</a:t>
            </a:r>
          </a:p>
        </p:txBody>
      </p:sp>
      <p:sp>
        <p:nvSpPr>
          <p:cNvPr id="4" name="Footer Placeholder 3"/>
          <p:cNvSpPr>
            <a:spLocks noGrp="1"/>
          </p:cNvSpPr>
          <p:nvPr>
            <p:ph type="ftr" sz="quarter" idx="10"/>
          </p:nvPr>
        </p:nvSpPr>
        <p:spPr/>
        <p:txBody>
          <a:bodyPr/>
          <a:lstStyle/>
          <a:p>
            <a:pPr>
              <a:defRPr/>
            </a:pPr>
            <a:r>
              <a:rPr lang="en-US" smtClean="0"/>
              <a:t>paul.c.schutte@nasa.gov</a:t>
            </a:r>
            <a:endParaRPr lang="en-US" dirty="0"/>
          </a:p>
        </p:txBody>
      </p:sp>
      <p:sp>
        <p:nvSpPr>
          <p:cNvPr id="5" name="Slide Number Placeholder 4"/>
          <p:cNvSpPr>
            <a:spLocks noGrp="1"/>
          </p:cNvSpPr>
          <p:nvPr>
            <p:ph type="sldNum" sz="quarter" idx="11"/>
          </p:nvPr>
        </p:nvSpPr>
        <p:spPr/>
        <p:txBody>
          <a:bodyPr/>
          <a:lstStyle/>
          <a:p>
            <a:pPr>
              <a:defRPr/>
            </a:pPr>
            <a:fld id="{C589C55C-6736-44E2-91C8-9487B24A412B}" type="slidenum">
              <a:rPr lang="en-US" smtClean="0"/>
              <a:pPr>
                <a:defRPr/>
              </a:pPr>
              <a:t>6</a:t>
            </a:fld>
            <a:endParaRPr lang="en-US"/>
          </a:p>
        </p:txBody>
      </p:sp>
      <p:sp>
        <p:nvSpPr>
          <p:cNvPr id="6" name="Content Placeholder 2"/>
          <p:cNvSpPr>
            <a:spLocks noGrp="1"/>
          </p:cNvSpPr>
          <p:nvPr>
            <p:ph sz="half" idx="1"/>
          </p:nvPr>
        </p:nvSpPr>
        <p:spPr>
          <a:xfrm>
            <a:off x="457200" y="1600200"/>
            <a:ext cx="4038600" cy="4525963"/>
          </a:xfrm>
        </p:spPr>
        <p:txBody>
          <a:bodyPr>
            <a:normAutofit/>
          </a:bodyPr>
          <a:lstStyle/>
          <a:p>
            <a:r>
              <a:rPr lang="en-US" dirty="0" smtClean="0"/>
              <a:t>The automation does everything reliably nearly all of the time</a:t>
            </a:r>
          </a:p>
          <a:p>
            <a:r>
              <a:rPr lang="en-US" dirty="0" smtClean="0"/>
              <a:t>Humans are there to deal with things that the automation cannot deal with</a:t>
            </a:r>
          </a:p>
          <a:p>
            <a:r>
              <a:rPr lang="en-US" b="1" i="1" dirty="0" smtClean="0"/>
              <a:t>Very rare</a:t>
            </a:r>
          </a:p>
          <a:p>
            <a:r>
              <a:rPr lang="en-US" dirty="0" smtClean="0"/>
              <a:t>Goalie is bored and disengaged</a:t>
            </a:r>
          </a:p>
          <a:p>
            <a:pPr lvl="1"/>
            <a:r>
              <a:rPr lang="en-US" dirty="0" smtClean="0"/>
              <a:t>The worst condition for a human to be in to catch errors!</a:t>
            </a:r>
            <a:endParaRPr lang="en-US" dirty="0"/>
          </a:p>
        </p:txBody>
      </p:sp>
      <p:pic>
        <p:nvPicPr>
          <p:cNvPr id="7" name="Content Placeholder 4" descr="Bored Goalie.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4648200" y="1600200"/>
            <a:ext cx="4038600" cy="4525963"/>
          </a:xfrm>
          <a:prstGeom prst="rect">
            <a:avLst/>
          </a:prstGeom>
        </p:spPr>
      </p:pic>
    </p:spTree>
    <p:extLst>
      <p:ext uri="{BB962C8B-B14F-4D97-AF65-F5344CB8AC3E}">
        <p14:creationId xmlns:p14="http://schemas.microsoft.com/office/powerpoint/2010/main" val="319775525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3000" fill="hold"/>
                                        <p:tgtEl>
                                          <p:spTgt spid="7"/>
                                        </p:tgtEl>
                                        <p:attrNameLst>
                                          <p:attrName>ppt_w</p:attrName>
                                        </p:attrNameLst>
                                      </p:cBhvr>
                                      <p:tavLst>
                                        <p:tav tm="0">
                                          <p:val>
                                            <p:fltVal val="0"/>
                                          </p:val>
                                        </p:tav>
                                        <p:tav tm="100000">
                                          <p:val>
                                            <p:strVal val="#ppt_w"/>
                                          </p:val>
                                        </p:tav>
                                      </p:tavLst>
                                    </p:anim>
                                    <p:anim calcmode="lin" valueType="num">
                                      <p:cBhvr>
                                        <p:cTn id="26" dur="3000" fill="hold"/>
                                        <p:tgtEl>
                                          <p:spTgt spid="7"/>
                                        </p:tgtEl>
                                        <p:attrNameLst>
                                          <p:attrName>ppt_h</p:attrName>
                                        </p:attrNameLst>
                                      </p:cBhvr>
                                      <p:tavLst>
                                        <p:tav tm="0">
                                          <p:val>
                                            <p:fltVal val="0"/>
                                          </p:val>
                                        </p:tav>
                                        <p:tav tm="100000">
                                          <p:val>
                                            <p:strVal val="#ppt_h"/>
                                          </p:val>
                                        </p:tav>
                                      </p:tavLst>
                                    </p:anim>
                                    <p:animEffect transition="in" filter="fade">
                                      <p:cBhvr>
                                        <p:cTn id="27"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w="9525">
            <a:noFill/>
            <a:miter lim="800000"/>
            <a:headEnd/>
            <a:tailEnd/>
          </a:ln>
        </p:spPr>
        <p:txBody>
          <a:bodyPr vert="horz" wrap="square" lIns="0" tIns="0" rIns="0" bIns="0" numCol="1" anchor="ctr" anchorCtr="0" compatLnSpc="1">
            <a:prstTxWarp prst="textNoShape">
              <a:avLst/>
            </a:prstTxWarp>
          </a:bodyPr>
          <a:lstStyle/>
          <a:p>
            <a:r>
              <a:rPr lang="en-US" dirty="0">
                <a:effectLst>
                  <a:outerShdw blurRad="50800" dist="38100" dir="2700000" algn="tl" rotWithShape="0">
                    <a:prstClr val="black">
                      <a:alpha val="40000"/>
                    </a:prstClr>
                  </a:outerShdw>
                </a:effectLst>
                <a:latin typeface="Arial Black"/>
                <a:cs typeface="Arial Black"/>
              </a:rPr>
              <a:t>Humans at their worst</a:t>
            </a:r>
          </a:p>
        </p:txBody>
      </p:sp>
      <p:sp>
        <p:nvSpPr>
          <p:cNvPr id="3" name="Content Placeholder 2"/>
          <p:cNvSpPr>
            <a:spLocks noGrp="1"/>
          </p:cNvSpPr>
          <p:nvPr>
            <p:ph idx="1"/>
          </p:nvPr>
        </p:nvSpPr>
        <p:spPr/>
        <p:txBody>
          <a:bodyPr/>
          <a:lstStyle/>
          <a:p>
            <a:r>
              <a:rPr lang="en-US" dirty="0"/>
              <a:t>But by putting the human in the role of monitoring the automation (and little more) they are more likely to be unable to perform these tasks when the time comes to act in this role</a:t>
            </a:r>
          </a:p>
          <a:p>
            <a:pPr lvl="1"/>
            <a:r>
              <a:rPr lang="en-US" dirty="0"/>
              <a:t>Humans are poor monitors</a:t>
            </a:r>
          </a:p>
          <a:p>
            <a:pPr lvl="1"/>
            <a:r>
              <a:rPr lang="en-US" dirty="0"/>
              <a:t>Automation complacency</a:t>
            </a:r>
          </a:p>
          <a:p>
            <a:pPr lvl="1"/>
            <a:r>
              <a:rPr lang="en-US" dirty="0"/>
              <a:t>Startle effect</a:t>
            </a:r>
          </a:p>
          <a:p>
            <a:pPr lvl="1"/>
            <a:r>
              <a:rPr lang="en-US" dirty="0"/>
              <a:t>Brittle, uncommunicative automation</a:t>
            </a:r>
          </a:p>
          <a:p>
            <a:pPr lvl="1"/>
            <a:r>
              <a:rPr lang="en-US" dirty="0"/>
              <a:t>Skill loss</a:t>
            </a:r>
          </a:p>
          <a:p>
            <a:r>
              <a:rPr lang="en-US" dirty="0"/>
              <a:t>The things that automation cannot do are usually hard for humans as well</a:t>
            </a:r>
          </a:p>
          <a:p>
            <a:pPr lvl="1"/>
            <a:r>
              <a:rPr lang="en-US" dirty="0"/>
              <a:t>They are tasked with all the hard stuff</a:t>
            </a:r>
          </a:p>
          <a:p>
            <a:r>
              <a:rPr lang="en-US" dirty="0"/>
              <a:t>It should not be surprising that humans make </a:t>
            </a:r>
            <a:r>
              <a:rPr lang="en-US" dirty="0" smtClean="0"/>
              <a:t>errors</a:t>
            </a:r>
            <a:endParaRPr lang="en-US" dirty="0"/>
          </a:p>
        </p:txBody>
      </p:sp>
      <p:sp>
        <p:nvSpPr>
          <p:cNvPr id="4" name="Footer Placeholder 3"/>
          <p:cNvSpPr>
            <a:spLocks noGrp="1"/>
          </p:cNvSpPr>
          <p:nvPr>
            <p:ph type="ftr" sz="quarter" idx="10"/>
          </p:nvPr>
        </p:nvSpPr>
        <p:spPr/>
        <p:txBody>
          <a:bodyPr/>
          <a:lstStyle/>
          <a:p>
            <a:pPr>
              <a:defRPr/>
            </a:pPr>
            <a:r>
              <a:rPr lang="en-US" smtClean="0"/>
              <a:t>paul.c.schutte@nasa.gov</a:t>
            </a:r>
            <a:endParaRPr lang="en-US" dirty="0"/>
          </a:p>
        </p:txBody>
      </p:sp>
      <p:sp>
        <p:nvSpPr>
          <p:cNvPr id="5" name="Slide Number Placeholder 4"/>
          <p:cNvSpPr>
            <a:spLocks noGrp="1"/>
          </p:cNvSpPr>
          <p:nvPr>
            <p:ph type="sldNum" sz="quarter" idx="11"/>
          </p:nvPr>
        </p:nvSpPr>
        <p:spPr/>
        <p:txBody>
          <a:bodyPr/>
          <a:lstStyle/>
          <a:p>
            <a:pPr>
              <a:defRPr/>
            </a:pPr>
            <a:fld id="{C589C55C-6736-44E2-91C8-9487B24A412B}" type="slidenum">
              <a:rPr lang="en-US" smtClean="0"/>
              <a:pPr>
                <a:defRPr/>
              </a:pPr>
              <a:t>7</a:t>
            </a:fld>
            <a:endParaRPr lang="en-US"/>
          </a:p>
        </p:txBody>
      </p:sp>
    </p:spTree>
    <p:extLst>
      <p:ext uri="{BB962C8B-B14F-4D97-AF65-F5344CB8AC3E}">
        <p14:creationId xmlns:p14="http://schemas.microsoft.com/office/powerpoint/2010/main" val="1283224674"/>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w="9525">
            <a:noFill/>
            <a:miter lim="800000"/>
            <a:headEnd/>
            <a:tailEnd/>
          </a:ln>
        </p:spPr>
        <p:txBody>
          <a:bodyPr vert="horz" wrap="square" lIns="0" tIns="0" rIns="0" bIns="0" numCol="1" anchor="ctr" anchorCtr="0" compatLnSpc="1">
            <a:prstTxWarp prst="textNoShape">
              <a:avLst/>
            </a:prstTxWarp>
          </a:bodyPr>
          <a:lstStyle/>
          <a:p>
            <a:r>
              <a:rPr lang="en-US" dirty="0">
                <a:effectLst>
                  <a:outerShdw blurRad="50800" dist="38100" dir="2700000" algn="tl" rotWithShape="0">
                    <a:prstClr val="black">
                      <a:alpha val="40000"/>
                    </a:prstClr>
                  </a:outerShdw>
                </a:effectLst>
                <a:latin typeface="Arial Black"/>
                <a:cs typeface="Arial Black"/>
              </a:rPr>
              <a:t>Example: Air France 447</a:t>
            </a:r>
          </a:p>
        </p:txBody>
      </p:sp>
      <p:sp>
        <p:nvSpPr>
          <p:cNvPr id="3" name="Content Placeholder 2"/>
          <p:cNvSpPr>
            <a:spLocks noGrp="1"/>
          </p:cNvSpPr>
          <p:nvPr>
            <p:ph idx="1"/>
          </p:nvPr>
        </p:nvSpPr>
        <p:spPr>
          <a:xfrm>
            <a:off x="371475" y="1016000"/>
            <a:ext cx="8391525" cy="5306410"/>
          </a:xfrm>
        </p:spPr>
        <p:txBody>
          <a:bodyPr/>
          <a:lstStyle/>
          <a:p>
            <a:r>
              <a:rPr lang="en-US" sz="1800" b="0" dirty="0"/>
              <a:t>Problems with icing on </a:t>
            </a:r>
            <a:r>
              <a:rPr lang="en-US" sz="1800" b="0" dirty="0" err="1"/>
              <a:t>pitot</a:t>
            </a:r>
            <a:r>
              <a:rPr lang="en-US" sz="1800" b="0" dirty="0"/>
              <a:t> tubes were known and pilots were given advisories </a:t>
            </a:r>
          </a:p>
          <a:p>
            <a:pPr lvl="1"/>
            <a:r>
              <a:rPr lang="en-US" sz="1600" b="0" dirty="0"/>
              <a:t>Just one among many (design error)</a:t>
            </a:r>
          </a:p>
          <a:p>
            <a:pPr lvl="1"/>
            <a:r>
              <a:rPr lang="en-US" sz="1600" b="0" dirty="0"/>
              <a:t>Pilots compensated for this problem (error catch)</a:t>
            </a:r>
          </a:p>
          <a:p>
            <a:r>
              <a:rPr lang="en-US" sz="1800" b="0" dirty="0"/>
              <a:t>When the airspeed indicators </a:t>
            </a:r>
            <a:r>
              <a:rPr lang="en-US" sz="1800" b="0" i="1" dirty="0"/>
              <a:t>failed</a:t>
            </a:r>
            <a:r>
              <a:rPr lang="en-US" sz="1800" b="0" dirty="0"/>
              <a:t> the autopilot just gave up</a:t>
            </a:r>
          </a:p>
          <a:p>
            <a:pPr lvl="1"/>
            <a:r>
              <a:rPr lang="en-US" sz="1600" b="0" dirty="0"/>
              <a:t>Sounded the Caution alarm (startle)</a:t>
            </a:r>
          </a:p>
          <a:p>
            <a:pPr lvl="1"/>
            <a:r>
              <a:rPr lang="en-US" sz="1600" b="0" dirty="0"/>
              <a:t>Returned control immediately to pilots (unprepared)</a:t>
            </a:r>
          </a:p>
          <a:p>
            <a:pPr lvl="1"/>
            <a:r>
              <a:rPr lang="en-US" sz="1600" b="0" i="1" dirty="0"/>
              <a:t>The automation would definitely have crashed the aircraft if left on its own</a:t>
            </a:r>
          </a:p>
          <a:p>
            <a:r>
              <a:rPr lang="en-US" sz="1800" b="0" dirty="0"/>
              <a:t>Pilots had significantly more experience flying the automation than flying manually (skill loss)</a:t>
            </a:r>
          </a:p>
          <a:p>
            <a:pPr lvl="1"/>
            <a:r>
              <a:rPr lang="en-US" sz="1600" b="0" dirty="0"/>
              <a:t>Especially in Alternate Law (no envelop protection)</a:t>
            </a:r>
          </a:p>
          <a:p>
            <a:r>
              <a:rPr lang="en-US" sz="1800" b="0" dirty="0"/>
              <a:t>Multiple, simultaneous alerts and messages (confusion)</a:t>
            </a:r>
          </a:p>
          <a:p>
            <a:r>
              <a:rPr lang="en-US" sz="1800" b="0" dirty="0"/>
              <a:t>Pilots affected by uniquely human characteristics when suddenly confronted with this situation</a:t>
            </a:r>
          </a:p>
          <a:p>
            <a:pPr lvl="1"/>
            <a:r>
              <a:rPr lang="en-US" sz="1600" b="0" dirty="0"/>
              <a:t>Confusion              				–   Fear</a:t>
            </a:r>
          </a:p>
          <a:p>
            <a:pPr lvl="1"/>
            <a:r>
              <a:rPr lang="en-US" sz="1600" b="0" dirty="0"/>
              <a:t>Knee jerk reaction				–   Fatigue</a:t>
            </a:r>
          </a:p>
          <a:p>
            <a:pPr lvl="1"/>
            <a:r>
              <a:rPr lang="en-US" sz="1600" b="0" dirty="0"/>
              <a:t>Cultural power distance </a:t>
            </a:r>
          </a:p>
          <a:p>
            <a:r>
              <a:rPr lang="en-US" sz="1800" b="0" dirty="0" smtClean="0"/>
              <a:t>Imagine a copilot acting as automation did in this case</a:t>
            </a:r>
            <a:endParaRPr lang="en-US" sz="1800" b="0" dirty="0"/>
          </a:p>
        </p:txBody>
      </p:sp>
      <p:sp>
        <p:nvSpPr>
          <p:cNvPr id="4" name="Footer Placeholder 3"/>
          <p:cNvSpPr>
            <a:spLocks noGrp="1"/>
          </p:cNvSpPr>
          <p:nvPr>
            <p:ph type="ftr" sz="quarter" idx="10"/>
          </p:nvPr>
        </p:nvSpPr>
        <p:spPr/>
        <p:txBody>
          <a:bodyPr/>
          <a:lstStyle/>
          <a:p>
            <a:pPr>
              <a:defRPr/>
            </a:pPr>
            <a:r>
              <a:rPr lang="en-US" smtClean="0"/>
              <a:t>paul.c.schutte@nasa.gov</a:t>
            </a:r>
            <a:endParaRPr lang="en-US" dirty="0"/>
          </a:p>
        </p:txBody>
      </p:sp>
      <p:sp>
        <p:nvSpPr>
          <p:cNvPr id="5" name="Slide Number Placeholder 4"/>
          <p:cNvSpPr>
            <a:spLocks noGrp="1"/>
          </p:cNvSpPr>
          <p:nvPr>
            <p:ph type="sldNum" sz="quarter" idx="11"/>
          </p:nvPr>
        </p:nvSpPr>
        <p:spPr/>
        <p:txBody>
          <a:bodyPr/>
          <a:lstStyle/>
          <a:p>
            <a:pPr>
              <a:defRPr/>
            </a:pPr>
            <a:fld id="{C589C55C-6736-44E2-91C8-9487B24A412B}" type="slidenum">
              <a:rPr lang="en-US" smtClean="0"/>
              <a:pPr>
                <a:defRPr/>
              </a:pPr>
              <a:t>8</a:t>
            </a:fld>
            <a:endParaRPr lang="en-US"/>
          </a:p>
        </p:txBody>
      </p:sp>
    </p:spTree>
    <p:extLst>
      <p:ext uri="{BB962C8B-B14F-4D97-AF65-F5344CB8AC3E}">
        <p14:creationId xmlns:p14="http://schemas.microsoft.com/office/powerpoint/2010/main" val="1142734672"/>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w="9525">
            <a:noFill/>
            <a:miter lim="800000"/>
            <a:headEnd/>
            <a:tailEnd/>
          </a:ln>
        </p:spPr>
        <p:txBody>
          <a:bodyPr vert="horz" wrap="square" lIns="0" tIns="0" rIns="0" bIns="0" numCol="1" anchor="ctr" anchorCtr="0" compatLnSpc="1">
            <a:prstTxWarp prst="textNoShape">
              <a:avLst/>
            </a:prstTxWarp>
          </a:bodyPr>
          <a:lstStyle/>
          <a:p>
            <a:r>
              <a:rPr lang="en-US" dirty="0">
                <a:effectLst>
                  <a:outerShdw blurRad="50800" dist="38100" dir="2700000" algn="tl" rotWithShape="0">
                    <a:prstClr val="black">
                      <a:alpha val="40000"/>
                    </a:prstClr>
                  </a:outerShdw>
                </a:effectLst>
                <a:latin typeface="Arial Black"/>
                <a:cs typeface="Arial Black"/>
              </a:rPr>
              <a:t>Traditional Allocation</a:t>
            </a:r>
          </a:p>
        </p:txBody>
      </p:sp>
      <p:sp>
        <p:nvSpPr>
          <p:cNvPr id="4" name="Footer Placeholder 3"/>
          <p:cNvSpPr>
            <a:spLocks noGrp="1"/>
          </p:cNvSpPr>
          <p:nvPr>
            <p:ph type="ftr" sz="quarter" idx="10"/>
          </p:nvPr>
        </p:nvSpPr>
        <p:spPr>
          <a:xfrm>
            <a:off x="0" y="6543117"/>
            <a:ext cx="6400800" cy="238125"/>
          </a:xfrm>
        </p:spPr>
        <p:txBody>
          <a:bodyPr/>
          <a:lstStyle/>
          <a:p>
            <a:pPr>
              <a:defRPr/>
            </a:pPr>
            <a:r>
              <a:rPr lang="en-US" smtClean="0"/>
              <a:t>paul.c.schutte@nasa.gov</a:t>
            </a:r>
            <a:endParaRPr lang="en-US" dirty="0"/>
          </a:p>
        </p:txBody>
      </p:sp>
      <p:sp>
        <p:nvSpPr>
          <p:cNvPr id="5" name="Slide Number Placeholder 4"/>
          <p:cNvSpPr>
            <a:spLocks noGrp="1"/>
          </p:cNvSpPr>
          <p:nvPr>
            <p:ph type="sldNum" sz="quarter" idx="11"/>
          </p:nvPr>
        </p:nvSpPr>
        <p:spPr>
          <a:xfrm>
            <a:off x="8124825" y="6533592"/>
            <a:ext cx="1019175" cy="247650"/>
          </a:xfrm>
        </p:spPr>
        <p:txBody>
          <a:bodyPr/>
          <a:lstStyle/>
          <a:p>
            <a:pPr>
              <a:defRPr/>
            </a:pPr>
            <a:fld id="{C589C55C-6736-44E2-91C8-9487B24A412B}" type="slidenum">
              <a:rPr lang="en-US" smtClean="0"/>
              <a:pPr>
                <a:defRPr/>
              </a:pPr>
              <a:t>9</a:t>
            </a:fld>
            <a:endParaRPr lang="en-US"/>
          </a:p>
        </p:txBody>
      </p:sp>
      <p:grpSp>
        <p:nvGrpSpPr>
          <p:cNvPr id="259" name="Group 258"/>
          <p:cNvGrpSpPr/>
          <p:nvPr/>
        </p:nvGrpSpPr>
        <p:grpSpPr>
          <a:xfrm>
            <a:off x="2296882" y="3416485"/>
            <a:ext cx="1968148" cy="2006995"/>
            <a:chOff x="923614" y="2308949"/>
            <a:chExt cx="3143840" cy="3205893"/>
          </a:xfrm>
          <a:noFill/>
        </p:grpSpPr>
        <p:grpSp>
          <p:nvGrpSpPr>
            <p:cNvPr id="260" name="Group 259"/>
            <p:cNvGrpSpPr/>
            <p:nvPr/>
          </p:nvGrpSpPr>
          <p:grpSpPr>
            <a:xfrm>
              <a:off x="923614" y="4919821"/>
              <a:ext cx="3143840" cy="595021"/>
              <a:chOff x="1154517" y="4014006"/>
              <a:chExt cx="3143840" cy="595021"/>
            </a:xfrm>
            <a:grpFill/>
          </p:grpSpPr>
          <p:sp>
            <p:nvSpPr>
              <p:cNvPr id="285" name="Rectangle 284"/>
              <p:cNvSpPr/>
              <p:nvPr/>
            </p:nvSpPr>
            <p:spPr>
              <a:xfrm>
                <a:off x="1791722"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6" name="Rectangle 285"/>
              <p:cNvSpPr/>
              <p:nvPr/>
            </p:nvSpPr>
            <p:spPr>
              <a:xfrm>
                <a:off x="2428927"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7" name="Rectangle 286"/>
              <p:cNvSpPr/>
              <p:nvPr/>
            </p:nvSpPr>
            <p:spPr>
              <a:xfrm>
                <a:off x="3066132"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8" name="Rectangle 287"/>
              <p:cNvSpPr/>
              <p:nvPr/>
            </p:nvSpPr>
            <p:spPr>
              <a:xfrm>
                <a:off x="3703336"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9" name="Rectangle 288"/>
              <p:cNvSpPr/>
              <p:nvPr/>
            </p:nvSpPr>
            <p:spPr>
              <a:xfrm>
                <a:off x="1154517"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261" name="Group 260"/>
            <p:cNvGrpSpPr/>
            <p:nvPr/>
          </p:nvGrpSpPr>
          <p:grpSpPr>
            <a:xfrm>
              <a:off x="923614" y="4267103"/>
              <a:ext cx="3143840" cy="595021"/>
              <a:chOff x="1154517" y="4014006"/>
              <a:chExt cx="3143840" cy="595021"/>
            </a:xfrm>
            <a:grpFill/>
          </p:grpSpPr>
          <p:sp>
            <p:nvSpPr>
              <p:cNvPr id="280" name="Rectangle 279"/>
              <p:cNvSpPr/>
              <p:nvPr/>
            </p:nvSpPr>
            <p:spPr>
              <a:xfrm>
                <a:off x="1791722"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1" name="Rectangle 280"/>
              <p:cNvSpPr/>
              <p:nvPr/>
            </p:nvSpPr>
            <p:spPr>
              <a:xfrm>
                <a:off x="2428927"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2" name="Rectangle 281"/>
              <p:cNvSpPr/>
              <p:nvPr/>
            </p:nvSpPr>
            <p:spPr>
              <a:xfrm>
                <a:off x="3066132"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3" name="Rectangle 282"/>
              <p:cNvSpPr/>
              <p:nvPr/>
            </p:nvSpPr>
            <p:spPr>
              <a:xfrm>
                <a:off x="3703336"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4" name="Rectangle 283"/>
              <p:cNvSpPr/>
              <p:nvPr/>
            </p:nvSpPr>
            <p:spPr>
              <a:xfrm>
                <a:off x="1154517"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262" name="Group 261"/>
            <p:cNvGrpSpPr/>
            <p:nvPr/>
          </p:nvGrpSpPr>
          <p:grpSpPr>
            <a:xfrm>
              <a:off x="923614" y="3614385"/>
              <a:ext cx="3143840" cy="595021"/>
              <a:chOff x="1154517" y="4014006"/>
              <a:chExt cx="3143840" cy="595021"/>
            </a:xfrm>
            <a:grpFill/>
          </p:grpSpPr>
          <p:sp>
            <p:nvSpPr>
              <p:cNvPr id="275" name="Rectangle 274"/>
              <p:cNvSpPr/>
              <p:nvPr/>
            </p:nvSpPr>
            <p:spPr>
              <a:xfrm>
                <a:off x="1791722"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6" name="Rectangle 275"/>
              <p:cNvSpPr/>
              <p:nvPr/>
            </p:nvSpPr>
            <p:spPr>
              <a:xfrm>
                <a:off x="2428927"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7" name="Rectangle 276"/>
              <p:cNvSpPr/>
              <p:nvPr/>
            </p:nvSpPr>
            <p:spPr>
              <a:xfrm>
                <a:off x="3066132"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8" name="Rectangle 277"/>
              <p:cNvSpPr/>
              <p:nvPr/>
            </p:nvSpPr>
            <p:spPr>
              <a:xfrm>
                <a:off x="3703336"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9" name="Rectangle 278"/>
              <p:cNvSpPr/>
              <p:nvPr/>
            </p:nvSpPr>
            <p:spPr>
              <a:xfrm>
                <a:off x="1154517"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263" name="Group 262"/>
            <p:cNvGrpSpPr/>
            <p:nvPr/>
          </p:nvGrpSpPr>
          <p:grpSpPr>
            <a:xfrm>
              <a:off x="923614" y="2308949"/>
              <a:ext cx="3143840" cy="595021"/>
              <a:chOff x="1154517" y="4014006"/>
              <a:chExt cx="3143840" cy="595021"/>
            </a:xfrm>
            <a:grpFill/>
          </p:grpSpPr>
          <p:sp>
            <p:nvSpPr>
              <p:cNvPr id="270" name="Rectangle 269"/>
              <p:cNvSpPr/>
              <p:nvPr/>
            </p:nvSpPr>
            <p:spPr>
              <a:xfrm>
                <a:off x="1791722"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1" name="Rectangle 270"/>
              <p:cNvSpPr/>
              <p:nvPr/>
            </p:nvSpPr>
            <p:spPr>
              <a:xfrm>
                <a:off x="2428927"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2" name="Rectangle 271"/>
              <p:cNvSpPr/>
              <p:nvPr/>
            </p:nvSpPr>
            <p:spPr>
              <a:xfrm>
                <a:off x="3066132"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3" name="Rectangle 272"/>
              <p:cNvSpPr/>
              <p:nvPr/>
            </p:nvSpPr>
            <p:spPr>
              <a:xfrm>
                <a:off x="3703336"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4" name="Rectangle 273"/>
              <p:cNvSpPr/>
              <p:nvPr/>
            </p:nvSpPr>
            <p:spPr>
              <a:xfrm>
                <a:off x="1154517"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264" name="Group 263"/>
            <p:cNvGrpSpPr/>
            <p:nvPr/>
          </p:nvGrpSpPr>
          <p:grpSpPr>
            <a:xfrm>
              <a:off x="923614" y="2961667"/>
              <a:ext cx="3143840" cy="595021"/>
              <a:chOff x="1154517" y="4014006"/>
              <a:chExt cx="3143840" cy="595021"/>
            </a:xfrm>
            <a:grpFill/>
          </p:grpSpPr>
          <p:sp>
            <p:nvSpPr>
              <p:cNvPr id="265" name="Rectangle 264"/>
              <p:cNvSpPr/>
              <p:nvPr/>
            </p:nvSpPr>
            <p:spPr>
              <a:xfrm>
                <a:off x="1791722"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6" name="Rectangle 265"/>
              <p:cNvSpPr/>
              <p:nvPr/>
            </p:nvSpPr>
            <p:spPr>
              <a:xfrm>
                <a:off x="2428927"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7" name="Rectangle 266"/>
              <p:cNvSpPr/>
              <p:nvPr/>
            </p:nvSpPr>
            <p:spPr>
              <a:xfrm>
                <a:off x="3066132"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8" name="Rectangle 267"/>
              <p:cNvSpPr/>
              <p:nvPr/>
            </p:nvSpPr>
            <p:spPr>
              <a:xfrm>
                <a:off x="3703336"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9" name="Rectangle 268"/>
              <p:cNvSpPr/>
              <p:nvPr/>
            </p:nvSpPr>
            <p:spPr>
              <a:xfrm>
                <a:off x="1154517"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sp>
        <p:nvSpPr>
          <p:cNvPr id="290" name="TextBox 289"/>
          <p:cNvSpPr txBox="1"/>
          <p:nvPr/>
        </p:nvSpPr>
        <p:spPr>
          <a:xfrm rot="19800000">
            <a:off x="1897261" y="5584316"/>
            <a:ext cx="738954" cy="276999"/>
          </a:xfrm>
          <a:prstGeom prst="rect">
            <a:avLst/>
          </a:prstGeom>
          <a:noFill/>
        </p:spPr>
        <p:txBody>
          <a:bodyPr wrap="none" rtlCol="0">
            <a:spAutoFit/>
          </a:bodyPr>
          <a:lstStyle/>
          <a:p>
            <a:pPr algn="r"/>
            <a:r>
              <a:rPr lang="en-US" sz="1200" b="1" dirty="0" smtClean="0">
                <a:latin typeface="+mn-lt"/>
              </a:rPr>
              <a:t>AVIATE</a:t>
            </a:r>
            <a:endParaRPr lang="en-US" sz="1200" b="1" dirty="0">
              <a:latin typeface="+mn-lt"/>
            </a:endParaRPr>
          </a:p>
        </p:txBody>
      </p:sp>
      <p:sp>
        <p:nvSpPr>
          <p:cNvPr id="291" name="TextBox 290"/>
          <p:cNvSpPr txBox="1"/>
          <p:nvPr/>
        </p:nvSpPr>
        <p:spPr>
          <a:xfrm rot="19800000">
            <a:off x="2081332" y="5639275"/>
            <a:ext cx="956963" cy="276999"/>
          </a:xfrm>
          <a:prstGeom prst="rect">
            <a:avLst/>
          </a:prstGeom>
          <a:noFill/>
        </p:spPr>
        <p:txBody>
          <a:bodyPr wrap="none" rtlCol="0">
            <a:spAutoFit/>
          </a:bodyPr>
          <a:lstStyle/>
          <a:p>
            <a:pPr algn="r"/>
            <a:r>
              <a:rPr lang="en-US" sz="1200" b="1" dirty="0" smtClean="0">
                <a:latin typeface="+mn-lt"/>
              </a:rPr>
              <a:t>NAVIGATE</a:t>
            </a:r>
            <a:endParaRPr lang="en-US" sz="1200" b="1" dirty="0">
              <a:latin typeface="+mn-lt"/>
            </a:endParaRPr>
          </a:p>
        </p:txBody>
      </p:sp>
      <p:sp>
        <p:nvSpPr>
          <p:cNvPr id="292" name="TextBox 291"/>
          <p:cNvSpPr txBox="1"/>
          <p:nvPr/>
        </p:nvSpPr>
        <p:spPr>
          <a:xfrm rot="19800000">
            <a:off x="2145161" y="5742566"/>
            <a:ext cx="1344388" cy="276999"/>
          </a:xfrm>
          <a:prstGeom prst="rect">
            <a:avLst/>
          </a:prstGeom>
          <a:noFill/>
        </p:spPr>
        <p:txBody>
          <a:bodyPr wrap="none" rtlCol="0">
            <a:spAutoFit/>
          </a:bodyPr>
          <a:lstStyle/>
          <a:p>
            <a:pPr algn="r"/>
            <a:r>
              <a:rPr lang="en-US" sz="1200" b="1" dirty="0" smtClean="0">
                <a:latin typeface="+mn-lt"/>
              </a:rPr>
              <a:t>COMMUNICATE</a:t>
            </a:r>
            <a:endParaRPr lang="en-US" sz="1200" b="1" dirty="0">
              <a:latin typeface="+mn-lt"/>
            </a:endParaRPr>
          </a:p>
        </p:txBody>
      </p:sp>
      <p:sp>
        <p:nvSpPr>
          <p:cNvPr id="293" name="TextBox 292"/>
          <p:cNvSpPr txBox="1"/>
          <p:nvPr/>
        </p:nvSpPr>
        <p:spPr>
          <a:xfrm rot="19800000">
            <a:off x="2313691" y="5798232"/>
            <a:ext cx="1646755" cy="276999"/>
          </a:xfrm>
          <a:prstGeom prst="rect">
            <a:avLst/>
          </a:prstGeom>
          <a:noFill/>
        </p:spPr>
        <p:txBody>
          <a:bodyPr wrap="none" rtlCol="0">
            <a:spAutoFit/>
          </a:bodyPr>
          <a:lstStyle/>
          <a:p>
            <a:pPr algn="r"/>
            <a:r>
              <a:rPr lang="en-US" sz="1200" b="1" dirty="0" smtClean="0">
                <a:latin typeface="+mn-lt"/>
              </a:rPr>
              <a:t>MANAGE SYSTEMS</a:t>
            </a:r>
            <a:endParaRPr lang="en-US" sz="1200" b="1" dirty="0">
              <a:latin typeface="+mn-lt"/>
            </a:endParaRPr>
          </a:p>
        </p:txBody>
      </p:sp>
      <p:sp>
        <p:nvSpPr>
          <p:cNvPr id="294" name="TextBox 293"/>
          <p:cNvSpPr txBox="1"/>
          <p:nvPr/>
        </p:nvSpPr>
        <p:spPr>
          <a:xfrm rot="19800000">
            <a:off x="2905896" y="5744319"/>
            <a:ext cx="1421483" cy="276999"/>
          </a:xfrm>
          <a:prstGeom prst="rect">
            <a:avLst/>
          </a:prstGeom>
          <a:noFill/>
        </p:spPr>
        <p:txBody>
          <a:bodyPr wrap="none" rtlCol="0">
            <a:spAutoFit/>
          </a:bodyPr>
          <a:lstStyle/>
          <a:p>
            <a:pPr algn="r"/>
            <a:r>
              <a:rPr lang="en-US" sz="1200" b="1" dirty="0" smtClean="0">
                <a:latin typeface="+mn-lt"/>
              </a:rPr>
              <a:t>MANAGE TASKS</a:t>
            </a:r>
            <a:endParaRPr lang="en-US" sz="1200" b="1" dirty="0">
              <a:latin typeface="+mn-lt"/>
            </a:endParaRPr>
          </a:p>
        </p:txBody>
      </p:sp>
      <p:sp>
        <p:nvSpPr>
          <p:cNvPr id="295" name="TextBox 294"/>
          <p:cNvSpPr txBox="1"/>
          <p:nvPr/>
        </p:nvSpPr>
        <p:spPr>
          <a:xfrm rot="16200000">
            <a:off x="1535422" y="4196236"/>
            <a:ext cx="694797" cy="276999"/>
          </a:xfrm>
          <a:prstGeom prst="rect">
            <a:avLst/>
          </a:prstGeom>
          <a:noFill/>
        </p:spPr>
        <p:txBody>
          <a:bodyPr wrap="none" rtlCol="0">
            <a:spAutoFit/>
          </a:bodyPr>
          <a:lstStyle/>
          <a:p>
            <a:pPr algn="r"/>
            <a:r>
              <a:rPr lang="en-US" sz="1200" b="1" dirty="0" smtClean="0">
                <a:latin typeface="+mn-lt"/>
              </a:rPr>
              <a:t>TASKS</a:t>
            </a:r>
            <a:endParaRPr lang="en-US" sz="1200" b="1" dirty="0">
              <a:latin typeface="+mn-lt"/>
            </a:endParaRPr>
          </a:p>
        </p:txBody>
      </p:sp>
      <p:sp>
        <p:nvSpPr>
          <p:cNvPr id="318" name="TextBox 317"/>
          <p:cNvSpPr txBox="1"/>
          <p:nvPr/>
        </p:nvSpPr>
        <p:spPr>
          <a:xfrm>
            <a:off x="1937362" y="1561985"/>
            <a:ext cx="2640966" cy="400110"/>
          </a:xfrm>
          <a:prstGeom prst="rect">
            <a:avLst/>
          </a:prstGeom>
          <a:noFill/>
        </p:spPr>
        <p:txBody>
          <a:bodyPr wrap="none" rtlCol="0">
            <a:spAutoFit/>
          </a:bodyPr>
          <a:lstStyle/>
          <a:p>
            <a:pPr algn="ctr"/>
            <a:r>
              <a:rPr lang="en-US" b="1" i="1" dirty="0" smtClean="0">
                <a:latin typeface="+mn-lt"/>
              </a:rPr>
              <a:t>Who does it better?</a:t>
            </a:r>
            <a:endParaRPr lang="en-US" b="1" i="1" dirty="0">
              <a:latin typeface="+mn-lt"/>
            </a:endParaRPr>
          </a:p>
        </p:txBody>
      </p:sp>
      <p:grpSp>
        <p:nvGrpSpPr>
          <p:cNvPr id="319" name="Group 318"/>
          <p:cNvGrpSpPr/>
          <p:nvPr/>
        </p:nvGrpSpPr>
        <p:grpSpPr>
          <a:xfrm>
            <a:off x="2242726" y="2050053"/>
            <a:ext cx="2007437" cy="1317214"/>
            <a:chOff x="1066231" y="2301270"/>
            <a:chExt cx="2007437" cy="1317214"/>
          </a:xfrm>
        </p:grpSpPr>
        <p:pic>
          <p:nvPicPr>
            <p:cNvPr id="320" name="Picture 319" descr="leonardo-da-vinci-and-creative-thinking.jpg"/>
            <p:cNvPicPr>
              <a:picLocks noChangeAspect="1"/>
            </p:cNvPicPr>
            <p:nvPr/>
          </p:nvPicPr>
          <p:blipFill rotWithShape="1">
            <a:blip r:embed="rId2">
              <a:extLst>
                <a:ext uri="{28A0092B-C50C-407E-A947-70E740481C1C}">
                  <a14:useLocalDpi xmlns:a14="http://schemas.microsoft.com/office/drawing/2010/main" val="0"/>
                </a:ext>
              </a:extLst>
            </a:blip>
            <a:srcRect l="10115" r="63510"/>
            <a:stretch/>
          </p:blipFill>
          <p:spPr>
            <a:xfrm>
              <a:off x="2698814" y="2431037"/>
              <a:ext cx="374854" cy="816163"/>
            </a:xfrm>
            <a:prstGeom prst="rect">
              <a:avLst/>
            </a:prstGeom>
          </p:spPr>
        </p:pic>
        <p:pic>
          <p:nvPicPr>
            <p:cNvPr id="321" name="Picture 320" descr="r2-d2.png"/>
            <p:cNvPicPr>
              <a:picLocks noChangeAspect="1"/>
            </p:cNvPicPr>
            <p:nvPr/>
          </p:nvPicPr>
          <p:blipFill rotWithShape="1">
            <a:blip r:embed="rId3">
              <a:extLst>
                <a:ext uri="{28A0092B-C50C-407E-A947-70E740481C1C}">
                  <a14:useLocalDpi xmlns:a14="http://schemas.microsoft.com/office/drawing/2010/main" val="0"/>
                </a:ext>
              </a:extLst>
            </a:blip>
            <a:srcRect l="41902"/>
            <a:stretch/>
          </p:blipFill>
          <p:spPr>
            <a:xfrm>
              <a:off x="1066231" y="2306192"/>
              <a:ext cx="415842" cy="1075310"/>
            </a:xfrm>
            <a:prstGeom prst="rect">
              <a:avLst/>
            </a:prstGeom>
          </p:spPr>
        </p:pic>
        <p:sp>
          <p:nvSpPr>
            <p:cNvPr id="322" name="Rectangle 321"/>
            <p:cNvSpPr/>
            <p:nvPr/>
          </p:nvSpPr>
          <p:spPr>
            <a:xfrm>
              <a:off x="1090250" y="3320761"/>
              <a:ext cx="215644" cy="215644"/>
            </a:xfrm>
            <a:prstGeom prst="rect">
              <a:avLst/>
            </a:prstGeom>
            <a:solidFill>
              <a:srgbClr val="FF0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323" name="Group 322"/>
            <p:cNvGrpSpPr/>
            <p:nvPr/>
          </p:nvGrpSpPr>
          <p:grpSpPr>
            <a:xfrm>
              <a:off x="1689475" y="2885920"/>
              <a:ext cx="850583" cy="732564"/>
              <a:chOff x="1514010" y="1953716"/>
              <a:chExt cx="1069497" cy="921104"/>
            </a:xfrm>
          </p:grpSpPr>
          <p:pic>
            <p:nvPicPr>
              <p:cNvPr id="326" name="Picture 325" descr="balance scales outline.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1514010" y="1953716"/>
                <a:ext cx="1069497" cy="921104"/>
              </a:xfrm>
              <a:prstGeom prst="rect">
                <a:avLst/>
              </a:prstGeom>
            </p:spPr>
          </p:pic>
          <p:sp>
            <p:nvSpPr>
              <p:cNvPr id="327" name="Rectangle 326"/>
              <p:cNvSpPr/>
              <p:nvPr/>
            </p:nvSpPr>
            <p:spPr>
              <a:xfrm>
                <a:off x="1573527" y="2406650"/>
                <a:ext cx="240706" cy="170856"/>
              </a:xfrm>
              <a:prstGeom prst="rect">
                <a:avLst/>
              </a:prstGeom>
              <a:solidFill>
                <a:srgbClr val="FF0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8" name="Rectangle 327"/>
              <p:cNvSpPr/>
              <p:nvPr/>
            </p:nvSpPr>
            <p:spPr>
              <a:xfrm>
                <a:off x="2280976" y="2279650"/>
                <a:ext cx="254000" cy="10795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9" name="Rectangle 328"/>
              <p:cNvSpPr/>
              <p:nvPr/>
            </p:nvSpPr>
            <p:spPr>
              <a:xfrm>
                <a:off x="2280976" y="2133600"/>
                <a:ext cx="254000" cy="254000"/>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0" name="Rectangle 329"/>
              <p:cNvSpPr/>
              <p:nvPr/>
            </p:nvSpPr>
            <p:spPr>
              <a:xfrm>
                <a:off x="1573527" y="2336800"/>
                <a:ext cx="240706" cy="240706"/>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324" name="Rectangle 323"/>
            <p:cNvSpPr/>
            <p:nvPr/>
          </p:nvSpPr>
          <p:spPr>
            <a:xfrm>
              <a:off x="2842453" y="3320761"/>
              <a:ext cx="215644" cy="215644"/>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5" name="TextBox 324"/>
            <p:cNvSpPr txBox="1"/>
            <p:nvPr/>
          </p:nvSpPr>
          <p:spPr>
            <a:xfrm>
              <a:off x="1892303" y="2301270"/>
              <a:ext cx="404002" cy="523220"/>
            </a:xfrm>
            <a:prstGeom prst="rect">
              <a:avLst/>
            </a:prstGeom>
            <a:noFill/>
          </p:spPr>
          <p:txBody>
            <a:bodyPr wrap="none" rtlCol="0">
              <a:spAutoFit/>
            </a:bodyPr>
            <a:lstStyle/>
            <a:p>
              <a:r>
                <a:rPr lang="en-US" sz="2800" b="1" dirty="0" smtClean="0">
                  <a:effectLst>
                    <a:outerShdw blurRad="50800" dist="38100" dir="2700000" algn="tl" rotWithShape="0">
                      <a:prstClr val="black">
                        <a:alpha val="40000"/>
                      </a:prstClr>
                    </a:outerShdw>
                  </a:effectLst>
                  <a:latin typeface="Arial Black"/>
                  <a:cs typeface="Arial Black"/>
                </a:rPr>
                <a:t>?</a:t>
              </a:r>
              <a:endParaRPr lang="en-US" sz="2800" b="1" dirty="0">
                <a:effectLst>
                  <a:outerShdw blurRad="50800" dist="38100" dir="2700000" algn="tl" rotWithShape="0">
                    <a:prstClr val="black">
                      <a:alpha val="40000"/>
                    </a:prstClr>
                  </a:outerShdw>
                </a:effectLst>
                <a:latin typeface="Arial Black"/>
                <a:cs typeface="Arial Black"/>
              </a:endParaRPr>
            </a:p>
          </p:txBody>
        </p:sp>
      </p:grpSp>
      <p:pic>
        <p:nvPicPr>
          <p:cNvPr id="669" name="Picture 668" descr="Pilot-silhouette.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39895" y="1074675"/>
            <a:ext cx="2088720" cy="5232038"/>
          </a:xfrm>
          <a:prstGeom prst="rect">
            <a:avLst/>
          </a:prstGeom>
        </p:spPr>
      </p:pic>
      <p:sp>
        <p:nvSpPr>
          <p:cNvPr id="566" name="Cloud Callout 565"/>
          <p:cNvSpPr/>
          <p:nvPr/>
        </p:nvSpPr>
        <p:spPr bwMode="auto">
          <a:xfrm>
            <a:off x="6284497" y="823449"/>
            <a:ext cx="1486347" cy="969994"/>
          </a:xfrm>
          <a:prstGeom prst="cloudCallout">
            <a:avLst>
              <a:gd name="adj1" fmla="val -47124"/>
              <a:gd name="adj2" fmla="val 57464"/>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mn-lt"/>
              </a:rPr>
              <a:t>I can handle that …</a:t>
            </a:r>
          </a:p>
        </p:txBody>
      </p:sp>
      <p:grpSp>
        <p:nvGrpSpPr>
          <p:cNvPr id="617" name="Group 616"/>
          <p:cNvGrpSpPr/>
          <p:nvPr/>
        </p:nvGrpSpPr>
        <p:grpSpPr>
          <a:xfrm>
            <a:off x="2295766" y="3415369"/>
            <a:ext cx="1968148" cy="2006995"/>
            <a:chOff x="937839" y="3415369"/>
            <a:chExt cx="1968148" cy="2006995"/>
          </a:xfrm>
        </p:grpSpPr>
        <p:grpSp>
          <p:nvGrpSpPr>
            <p:cNvPr id="616" name="Group 615"/>
            <p:cNvGrpSpPr/>
            <p:nvPr/>
          </p:nvGrpSpPr>
          <p:grpSpPr>
            <a:xfrm>
              <a:off x="937839" y="3415369"/>
              <a:ext cx="1968148" cy="2006995"/>
              <a:chOff x="937839" y="3415369"/>
              <a:chExt cx="1968148" cy="2006995"/>
            </a:xfrm>
          </p:grpSpPr>
          <p:sp>
            <p:nvSpPr>
              <p:cNvPr id="796" name="Rectangle 795"/>
              <p:cNvSpPr/>
              <p:nvPr/>
            </p:nvSpPr>
            <p:spPr>
              <a:xfrm>
                <a:off x="1336750" y="5049861"/>
                <a:ext cx="372503" cy="372503"/>
              </a:xfrm>
              <a:prstGeom prst="rect">
                <a:avLst/>
              </a:prstGeom>
              <a:gradFill>
                <a:gsLst>
                  <a:gs pos="67000">
                    <a:srgbClr val="FC00F8"/>
                  </a:gs>
                  <a:gs pos="68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7" name="Rectangle 796"/>
              <p:cNvSpPr/>
              <p:nvPr/>
            </p:nvSpPr>
            <p:spPr>
              <a:xfrm>
                <a:off x="1735662" y="5049861"/>
                <a:ext cx="372503" cy="372503"/>
              </a:xfrm>
              <a:prstGeom prst="rect">
                <a:avLst/>
              </a:prstGeom>
              <a:gradFill>
                <a:gsLst>
                  <a:gs pos="96000">
                    <a:srgbClr val="FC00F8"/>
                  </a:gs>
                  <a:gs pos="97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8" name="Rectangle 797"/>
              <p:cNvSpPr/>
              <p:nvPr/>
            </p:nvSpPr>
            <p:spPr>
              <a:xfrm>
                <a:off x="2134573" y="5049861"/>
                <a:ext cx="372503" cy="372503"/>
              </a:xfrm>
              <a:prstGeom prst="rect">
                <a:avLst/>
              </a:prstGeom>
              <a:gradFill>
                <a:gsLst>
                  <a:gs pos="96000">
                    <a:srgbClr val="FC00F8"/>
                  </a:gs>
                  <a:gs pos="97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9" name="Rectangle 798"/>
              <p:cNvSpPr/>
              <p:nvPr/>
            </p:nvSpPr>
            <p:spPr>
              <a:xfrm>
                <a:off x="2533484" y="5049861"/>
                <a:ext cx="372503" cy="372503"/>
              </a:xfrm>
              <a:prstGeom prst="rect">
                <a:avLst/>
              </a:prstGeom>
              <a:gradFill>
                <a:gsLst>
                  <a:gs pos="71000">
                    <a:srgbClr val="FC00F8"/>
                  </a:gs>
                  <a:gs pos="73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0" name="Rectangle 799"/>
              <p:cNvSpPr/>
              <p:nvPr/>
            </p:nvSpPr>
            <p:spPr>
              <a:xfrm>
                <a:off x="937839" y="5049861"/>
                <a:ext cx="372503" cy="372503"/>
              </a:xfrm>
              <a:prstGeom prst="rect">
                <a:avLst/>
              </a:prstGeom>
              <a:solidFill>
                <a:srgbClr val="FC00F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1" name="Rectangle 790"/>
              <p:cNvSpPr/>
              <p:nvPr/>
            </p:nvSpPr>
            <p:spPr>
              <a:xfrm>
                <a:off x="1336750" y="4641238"/>
                <a:ext cx="372503" cy="372503"/>
              </a:xfrm>
              <a:prstGeom prst="rect">
                <a:avLst/>
              </a:prstGeom>
              <a:gradFill>
                <a:gsLst>
                  <a:gs pos="79000">
                    <a:srgbClr val="FC00F8"/>
                  </a:gs>
                  <a:gs pos="81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2" name="Rectangle 791"/>
              <p:cNvSpPr/>
              <p:nvPr/>
            </p:nvSpPr>
            <p:spPr>
              <a:xfrm>
                <a:off x="1735662" y="4641238"/>
                <a:ext cx="372503" cy="372503"/>
              </a:xfrm>
              <a:prstGeom prst="rect">
                <a:avLst/>
              </a:prstGeom>
              <a:gradFill>
                <a:gsLst>
                  <a:gs pos="91000">
                    <a:srgbClr val="FC00F8"/>
                  </a:gs>
                  <a:gs pos="92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3" name="Rectangle 792"/>
              <p:cNvSpPr/>
              <p:nvPr/>
            </p:nvSpPr>
            <p:spPr>
              <a:xfrm>
                <a:off x="2134573" y="4641238"/>
                <a:ext cx="372503" cy="372503"/>
              </a:xfrm>
              <a:prstGeom prst="rect">
                <a:avLst/>
              </a:prstGeom>
              <a:gradFill>
                <a:gsLst>
                  <a:gs pos="58000">
                    <a:srgbClr val="FC00F8"/>
                  </a:gs>
                  <a:gs pos="59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4" name="Rectangle 793"/>
              <p:cNvSpPr/>
              <p:nvPr/>
            </p:nvSpPr>
            <p:spPr>
              <a:xfrm>
                <a:off x="2533484" y="4641238"/>
                <a:ext cx="372503" cy="372503"/>
              </a:xfrm>
              <a:prstGeom prst="rect">
                <a:avLst/>
              </a:prstGeom>
              <a:gradFill>
                <a:gsLst>
                  <a:gs pos="83000">
                    <a:srgbClr val="008000"/>
                  </a:gs>
                  <a:gs pos="86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5" name="Rectangle 794"/>
              <p:cNvSpPr/>
              <p:nvPr/>
            </p:nvSpPr>
            <p:spPr>
              <a:xfrm>
                <a:off x="937839" y="4641238"/>
                <a:ext cx="372503" cy="372503"/>
              </a:xfrm>
              <a:prstGeom prst="rect">
                <a:avLst/>
              </a:prstGeom>
              <a:solidFill>
                <a:srgbClr val="FC00F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86" name="Rectangle 785"/>
              <p:cNvSpPr/>
              <p:nvPr/>
            </p:nvSpPr>
            <p:spPr>
              <a:xfrm>
                <a:off x="1336750" y="4232615"/>
                <a:ext cx="372503" cy="372503"/>
              </a:xfrm>
              <a:prstGeom prst="rect">
                <a:avLst/>
              </a:prstGeom>
              <a:gradFill>
                <a:gsLst>
                  <a:gs pos="91000">
                    <a:srgbClr val="FC00F8"/>
                  </a:gs>
                  <a:gs pos="92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87" name="Rectangle 786"/>
              <p:cNvSpPr/>
              <p:nvPr/>
            </p:nvSpPr>
            <p:spPr>
              <a:xfrm>
                <a:off x="1735662" y="4232615"/>
                <a:ext cx="372503" cy="372503"/>
              </a:xfrm>
              <a:prstGeom prst="rect">
                <a:avLst/>
              </a:prstGeom>
              <a:gradFill>
                <a:gsLst>
                  <a:gs pos="76000">
                    <a:srgbClr val="FC00F8"/>
                  </a:gs>
                  <a:gs pos="77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88" name="Rectangle 787"/>
              <p:cNvSpPr/>
              <p:nvPr/>
            </p:nvSpPr>
            <p:spPr>
              <a:xfrm>
                <a:off x="2134573" y="4232615"/>
                <a:ext cx="372503" cy="372503"/>
              </a:xfrm>
              <a:prstGeom prst="rect">
                <a:avLst/>
              </a:prstGeom>
              <a:solidFill>
                <a:srgbClr val="FC00F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89" name="Rectangle 788"/>
              <p:cNvSpPr/>
              <p:nvPr/>
            </p:nvSpPr>
            <p:spPr>
              <a:xfrm>
                <a:off x="2533484" y="4232615"/>
                <a:ext cx="372503" cy="372503"/>
              </a:xfrm>
              <a:prstGeom prst="rect">
                <a:avLst/>
              </a:prstGeom>
              <a:gradFill>
                <a:gsLst>
                  <a:gs pos="86000">
                    <a:srgbClr val="FC00F8"/>
                  </a:gs>
                  <a:gs pos="87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0" name="Rectangle 789"/>
              <p:cNvSpPr/>
              <p:nvPr/>
            </p:nvSpPr>
            <p:spPr>
              <a:xfrm>
                <a:off x="937839" y="4232615"/>
                <a:ext cx="372503" cy="372503"/>
              </a:xfrm>
              <a:prstGeom prst="rect">
                <a:avLst/>
              </a:prstGeom>
              <a:gradFill>
                <a:gsLst>
                  <a:gs pos="58000">
                    <a:srgbClr val="FC00F8"/>
                  </a:gs>
                  <a:gs pos="59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81" name="Rectangle 780"/>
              <p:cNvSpPr/>
              <p:nvPr/>
            </p:nvSpPr>
            <p:spPr>
              <a:xfrm>
                <a:off x="1336750" y="3415369"/>
                <a:ext cx="372503" cy="372503"/>
              </a:xfrm>
              <a:prstGeom prst="rect">
                <a:avLst/>
              </a:prstGeom>
              <a:solidFill>
                <a:srgbClr val="008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82" name="Rectangle 781"/>
              <p:cNvSpPr/>
              <p:nvPr/>
            </p:nvSpPr>
            <p:spPr>
              <a:xfrm>
                <a:off x="1735662" y="3415369"/>
                <a:ext cx="372503" cy="372503"/>
              </a:xfrm>
              <a:prstGeom prst="rect">
                <a:avLst/>
              </a:prstGeom>
              <a:gradFill>
                <a:gsLst>
                  <a:gs pos="89000">
                    <a:srgbClr val="008000"/>
                  </a:gs>
                  <a:gs pos="90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83" name="Rectangle 782"/>
              <p:cNvSpPr/>
              <p:nvPr/>
            </p:nvSpPr>
            <p:spPr>
              <a:xfrm>
                <a:off x="2134573" y="3415369"/>
                <a:ext cx="372503" cy="372503"/>
              </a:xfrm>
              <a:prstGeom prst="rect">
                <a:avLst/>
              </a:prstGeom>
              <a:gradFill>
                <a:gsLst>
                  <a:gs pos="97000">
                    <a:srgbClr val="FC00F8"/>
                  </a:gs>
                  <a:gs pos="98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84" name="Rectangle 783"/>
              <p:cNvSpPr/>
              <p:nvPr/>
            </p:nvSpPr>
            <p:spPr>
              <a:xfrm>
                <a:off x="2533484" y="3415369"/>
                <a:ext cx="372503" cy="372503"/>
              </a:xfrm>
              <a:prstGeom prst="rect">
                <a:avLst/>
              </a:prstGeom>
              <a:gradFill>
                <a:gsLst>
                  <a:gs pos="42000">
                    <a:srgbClr val="008000"/>
                  </a:gs>
                  <a:gs pos="48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6" name="Rectangle 775"/>
              <p:cNvSpPr/>
              <p:nvPr/>
            </p:nvSpPr>
            <p:spPr>
              <a:xfrm>
                <a:off x="1336750" y="3823992"/>
                <a:ext cx="372503" cy="372503"/>
              </a:xfrm>
              <a:prstGeom prst="rect">
                <a:avLst/>
              </a:prstGeom>
              <a:solidFill>
                <a:srgbClr val="FC00F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7" name="Rectangle 776"/>
              <p:cNvSpPr/>
              <p:nvPr/>
            </p:nvSpPr>
            <p:spPr>
              <a:xfrm>
                <a:off x="1735662" y="3823992"/>
                <a:ext cx="372503" cy="372503"/>
              </a:xfrm>
              <a:prstGeom prst="rect">
                <a:avLst/>
              </a:prstGeom>
              <a:gradFill>
                <a:gsLst>
                  <a:gs pos="74000">
                    <a:srgbClr val="008000"/>
                  </a:gs>
                  <a:gs pos="75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8" name="Rectangle 777"/>
              <p:cNvSpPr/>
              <p:nvPr/>
            </p:nvSpPr>
            <p:spPr>
              <a:xfrm>
                <a:off x="2134573" y="3823992"/>
                <a:ext cx="372503" cy="372503"/>
              </a:xfrm>
              <a:prstGeom prst="rect">
                <a:avLst/>
              </a:prstGeom>
              <a:gradFill>
                <a:gsLst>
                  <a:gs pos="91000">
                    <a:srgbClr val="FC00F8"/>
                  </a:gs>
                  <a:gs pos="92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9" name="Rectangle 778"/>
              <p:cNvSpPr/>
              <p:nvPr/>
            </p:nvSpPr>
            <p:spPr>
              <a:xfrm>
                <a:off x="2533484" y="3823992"/>
                <a:ext cx="372503" cy="372503"/>
              </a:xfrm>
              <a:prstGeom prst="rect">
                <a:avLst/>
              </a:prstGeom>
              <a:gradFill>
                <a:gsLst>
                  <a:gs pos="42000">
                    <a:srgbClr val="FC00F8"/>
                  </a:gs>
                  <a:gs pos="48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80" name="Rectangle 779"/>
              <p:cNvSpPr/>
              <p:nvPr/>
            </p:nvSpPr>
            <p:spPr>
              <a:xfrm>
                <a:off x="937839" y="3823992"/>
                <a:ext cx="372503" cy="372503"/>
              </a:xfrm>
              <a:prstGeom prst="rect">
                <a:avLst/>
              </a:prstGeom>
              <a:gradFill>
                <a:gsLst>
                  <a:gs pos="79000">
                    <a:srgbClr val="FC00F8"/>
                  </a:gs>
                  <a:gs pos="80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828" name="Rectangle 827"/>
            <p:cNvSpPr/>
            <p:nvPr/>
          </p:nvSpPr>
          <p:spPr>
            <a:xfrm>
              <a:off x="937839" y="3416921"/>
              <a:ext cx="372503" cy="372503"/>
            </a:xfrm>
            <a:prstGeom prst="rect">
              <a:avLst/>
            </a:prstGeom>
            <a:solidFill>
              <a:srgbClr val="FC00F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615" name="Group 614"/>
          <p:cNvGrpSpPr/>
          <p:nvPr/>
        </p:nvGrpSpPr>
        <p:grpSpPr>
          <a:xfrm>
            <a:off x="2694678" y="3036628"/>
            <a:ext cx="1876392" cy="2552594"/>
            <a:chOff x="6179591" y="2527207"/>
            <a:chExt cx="1876392" cy="2552594"/>
          </a:xfrm>
        </p:grpSpPr>
        <p:grpSp>
          <p:nvGrpSpPr>
            <p:cNvPr id="614" name="Group 613"/>
            <p:cNvGrpSpPr/>
            <p:nvPr/>
          </p:nvGrpSpPr>
          <p:grpSpPr>
            <a:xfrm>
              <a:off x="6179591" y="2527207"/>
              <a:ext cx="1876392" cy="2552594"/>
              <a:chOff x="6179591" y="2527207"/>
              <a:chExt cx="1876392" cy="2552594"/>
            </a:xfrm>
          </p:grpSpPr>
          <p:grpSp>
            <p:nvGrpSpPr>
              <p:cNvPr id="568" name="Group 567"/>
              <p:cNvGrpSpPr/>
              <p:nvPr/>
            </p:nvGrpSpPr>
            <p:grpSpPr>
              <a:xfrm>
                <a:off x="6179591" y="2926886"/>
                <a:ext cx="1569237" cy="1598372"/>
                <a:chOff x="6486629" y="2773359"/>
                <a:chExt cx="1569237" cy="1598372"/>
              </a:xfrm>
            </p:grpSpPr>
            <p:sp>
              <p:nvSpPr>
                <p:cNvPr id="811" name="Rectangle 810"/>
                <p:cNvSpPr/>
                <p:nvPr/>
              </p:nvSpPr>
              <p:spPr>
                <a:xfrm>
                  <a:off x="7683363" y="3999228"/>
                  <a:ext cx="372503" cy="372503"/>
                </a:xfrm>
                <a:prstGeom prst="rect">
                  <a:avLst/>
                </a:prstGeom>
                <a:gradFill>
                  <a:gsLst>
                    <a:gs pos="83000">
                      <a:srgbClr val="008000"/>
                    </a:gs>
                    <a:gs pos="86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8" name="Rectangle 817"/>
                <p:cNvSpPr/>
                <p:nvPr/>
              </p:nvSpPr>
              <p:spPr>
                <a:xfrm>
                  <a:off x="6486629" y="2773359"/>
                  <a:ext cx="372503" cy="372503"/>
                </a:xfrm>
                <a:prstGeom prst="rect">
                  <a:avLst/>
                </a:prstGeom>
                <a:solidFill>
                  <a:srgbClr val="008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9" name="Rectangle 818"/>
                <p:cNvSpPr/>
                <p:nvPr/>
              </p:nvSpPr>
              <p:spPr>
                <a:xfrm>
                  <a:off x="6885541" y="2773359"/>
                  <a:ext cx="372503" cy="372503"/>
                </a:xfrm>
                <a:prstGeom prst="rect">
                  <a:avLst/>
                </a:prstGeom>
                <a:gradFill>
                  <a:gsLst>
                    <a:gs pos="89000">
                      <a:srgbClr val="008000"/>
                    </a:gs>
                    <a:gs pos="90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1" name="Rectangle 820"/>
                <p:cNvSpPr/>
                <p:nvPr/>
              </p:nvSpPr>
              <p:spPr>
                <a:xfrm>
                  <a:off x="7683363" y="2773359"/>
                  <a:ext cx="372503" cy="372503"/>
                </a:xfrm>
                <a:prstGeom prst="rect">
                  <a:avLst/>
                </a:prstGeom>
                <a:gradFill>
                  <a:gsLst>
                    <a:gs pos="42000">
                      <a:srgbClr val="008000"/>
                    </a:gs>
                    <a:gs pos="48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4" name="Rectangle 823"/>
                <p:cNvSpPr/>
                <p:nvPr/>
              </p:nvSpPr>
              <p:spPr>
                <a:xfrm>
                  <a:off x="6885541" y="3181982"/>
                  <a:ext cx="372503" cy="372503"/>
                </a:xfrm>
                <a:prstGeom prst="rect">
                  <a:avLst/>
                </a:prstGeom>
                <a:gradFill>
                  <a:gsLst>
                    <a:gs pos="74000">
                      <a:srgbClr val="008000"/>
                    </a:gs>
                    <a:gs pos="75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612" name="Picture 611" descr="Pilot-silhouette-Left-Arm-Up.png"/>
              <p:cNvPicPr>
                <a:picLocks noChangeAspect="1"/>
              </p:cNvPicPr>
              <p:nvPr/>
            </p:nvPicPr>
            <p:blipFill rotWithShape="1">
              <a:blip r:embed="rId6" cstate="print">
                <a:extLst>
                  <a:ext uri="{28A0092B-C50C-407E-A947-70E740481C1C}">
                    <a14:useLocalDpi xmlns:a14="http://schemas.microsoft.com/office/drawing/2010/main" val="0"/>
                  </a:ext>
                </a:extLst>
              </a:blip>
              <a:srcRect l="27286" t="28137" r="2192" b="27665"/>
              <a:stretch/>
            </p:blipFill>
            <p:spPr>
              <a:xfrm rot="19754647">
                <a:off x="6546173" y="2527207"/>
                <a:ext cx="1509810" cy="2552594"/>
              </a:xfrm>
              <a:prstGeom prst="rect">
                <a:avLst/>
              </a:prstGeom>
            </p:spPr>
          </p:pic>
        </p:grpSp>
        <p:grpSp>
          <p:nvGrpSpPr>
            <p:cNvPr id="567" name="Group 566"/>
            <p:cNvGrpSpPr/>
            <p:nvPr/>
          </p:nvGrpSpPr>
          <p:grpSpPr>
            <a:xfrm>
              <a:off x="6179591" y="3335509"/>
              <a:ext cx="1569237" cy="1598372"/>
              <a:chOff x="6486629" y="3181982"/>
              <a:chExt cx="1569237" cy="1598372"/>
            </a:xfrm>
          </p:grpSpPr>
          <p:sp>
            <p:nvSpPr>
              <p:cNvPr id="805" name="Rectangle 804"/>
              <p:cNvSpPr/>
              <p:nvPr/>
            </p:nvSpPr>
            <p:spPr>
              <a:xfrm>
                <a:off x="7284452" y="4407851"/>
                <a:ext cx="372503" cy="372503"/>
              </a:xfrm>
              <a:prstGeom prst="rect">
                <a:avLst/>
              </a:prstGeom>
              <a:gradFill>
                <a:gsLst>
                  <a:gs pos="96000">
                    <a:srgbClr val="FC00F8"/>
                  </a:gs>
                  <a:gs pos="97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6" name="Rectangle 805"/>
              <p:cNvSpPr/>
              <p:nvPr/>
            </p:nvSpPr>
            <p:spPr>
              <a:xfrm>
                <a:off x="7683363" y="4407851"/>
                <a:ext cx="372503" cy="372503"/>
              </a:xfrm>
              <a:prstGeom prst="rect">
                <a:avLst/>
              </a:prstGeom>
              <a:gradFill>
                <a:gsLst>
                  <a:gs pos="71000">
                    <a:srgbClr val="FC00F8"/>
                  </a:gs>
                  <a:gs pos="73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9" name="Rectangle 808"/>
              <p:cNvSpPr/>
              <p:nvPr/>
            </p:nvSpPr>
            <p:spPr>
              <a:xfrm>
                <a:off x="6885541" y="3999228"/>
                <a:ext cx="372503" cy="372503"/>
              </a:xfrm>
              <a:prstGeom prst="rect">
                <a:avLst/>
              </a:prstGeom>
              <a:gradFill>
                <a:gsLst>
                  <a:gs pos="91000">
                    <a:srgbClr val="FC00F8"/>
                  </a:gs>
                  <a:gs pos="92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0" name="Rectangle 809"/>
              <p:cNvSpPr/>
              <p:nvPr/>
            </p:nvSpPr>
            <p:spPr>
              <a:xfrm>
                <a:off x="7284452" y="3999228"/>
                <a:ext cx="372503" cy="372503"/>
              </a:xfrm>
              <a:prstGeom prst="rect">
                <a:avLst/>
              </a:prstGeom>
              <a:gradFill>
                <a:gsLst>
                  <a:gs pos="58000">
                    <a:srgbClr val="FC00F8"/>
                  </a:gs>
                  <a:gs pos="59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3" name="Rectangle 812"/>
              <p:cNvSpPr/>
              <p:nvPr/>
            </p:nvSpPr>
            <p:spPr>
              <a:xfrm>
                <a:off x="6486629" y="3590605"/>
                <a:ext cx="372503" cy="372503"/>
              </a:xfrm>
              <a:prstGeom prst="rect">
                <a:avLst/>
              </a:prstGeom>
              <a:gradFill>
                <a:gsLst>
                  <a:gs pos="91000">
                    <a:srgbClr val="FC00F8"/>
                  </a:gs>
                  <a:gs pos="92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4" name="Rectangle 813"/>
              <p:cNvSpPr/>
              <p:nvPr/>
            </p:nvSpPr>
            <p:spPr>
              <a:xfrm>
                <a:off x="6885541" y="3590605"/>
                <a:ext cx="372503" cy="372503"/>
              </a:xfrm>
              <a:prstGeom prst="rect">
                <a:avLst/>
              </a:prstGeom>
              <a:gradFill>
                <a:gsLst>
                  <a:gs pos="76000">
                    <a:srgbClr val="FC00F8"/>
                  </a:gs>
                  <a:gs pos="77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5" name="Rectangle 814"/>
              <p:cNvSpPr/>
              <p:nvPr/>
            </p:nvSpPr>
            <p:spPr>
              <a:xfrm>
                <a:off x="7284452" y="3590605"/>
                <a:ext cx="372503" cy="372503"/>
              </a:xfrm>
              <a:prstGeom prst="rect">
                <a:avLst/>
              </a:prstGeom>
              <a:solidFill>
                <a:srgbClr val="FC00F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6" name="Rectangle 815"/>
              <p:cNvSpPr/>
              <p:nvPr/>
            </p:nvSpPr>
            <p:spPr>
              <a:xfrm>
                <a:off x="7683363" y="3590605"/>
                <a:ext cx="372503" cy="372503"/>
              </a:xfrm>
              <a:prstGeom prst="rect">
                <a:avLst/>
              </a:prstGeom>
              <a:gradFill>
                <a:gsLst>
                  <a:gs pos="86000">
                    <a:srgbClr val="FC00F8"/>
                  </a:gs>
                  <a:gs pos="87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3" name="Rectangle 822"/>
              <p:cNvSpPr/>
              <p:nvPr/>
            </p:nvSpPr>
            <p:spPr>
              <a:xfrm>
                <a:off x="6486629" y="3181982"/>
                <a:ext cx="372503" cy="372503"/>
              </a:xfrm>
              <a:prstGeom prst="rect">
                <a:avLst/>
              </a:prstGeom>
              <a:solidFill>
                <a:srgbClr val="FC00F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5" name="Rectangle 824"/>
              <p:cNvSpPr/>
              <p:nvPr/>
            </p:nvSpPr>
            <p:spPr>
              <a:xfrm>
                <a:off x="7284452" y="3181982"/>
                <a:ext cx="372503" cy="372503"/>
              </a:xfrm>
              <a:prstGeom prst="rect">
                <a:avLst/>
              </a:prstGeom>
              <a:gradFill>
                <a:gsLst>
                  <a:gs pos="91000">
                    <a:srgbClr val="FC00F8"/>
                  </a:gs>
                  <a:gs pos="92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6" name="Rectangle 825"/>
              <p:cNvSpPr/>
              <p:nvPr/>
            </p:nvSpPr>
            <p:spPr>
              <a:xfrm>
                <a:off x="7683363" y="3181982"/>
                <a:ext cx="372503" cy="372503"/>
              </a:xfrm>
              <a:prstGeom prst="rect">
                <a:avLst/>
              </a:prstGeom>
              <a:gradFill>
                <a:gsLst>
                  <a:gs pos="42000">
                    <a:srgbClr val="FC00F8"/>
                  </a:gs>
                  <a:gs pos="48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268232175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295"/>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grpId="0" nodeType="afterEffect">
                                  <p:stCondLst>
                                    <p:cond delay="0"/>
                                  </p:stCondLst>
                                  <p:childTnLst>
                                    <p:set>
                                      <p:cBhvr>
                                        <p:cTn id="12" dur="1" fill="hold">
                                          <p:stCondLst>
                                            <p:cond delay="0"/>
                                          </p:stCondLst>
                                        </p:cTn>
                                        <p:tgtEl>
                                          <p:spTgt spid="290"/>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grpId="0" nodeType="afterEffect">
                                  <p:stCondLst>
                                    <p:cond delay="0"/>
                                  </p:stCondLst>
                                  <p:childTnLst>
                                    <p:set>
                                      <p:cBhvr>
                                        <p:cTn id="15" dur="1" fill="hold">
                                          <p:stCondLst>
                                            <p:cond delay="0"/>
                                          </p:stCondLst>
                                        </p:cTn>
                                        <p:tgtEl>
                                          <p:spTgt spid="291"/>
                                        </p:tgtEl>
                                        <p:attrNameLst>
                                          <p:attrName>style.visibility</p:attrName>
                                        </p:attrNameLst>
                                      </p:cBhvr>
                                      <p:to>
                                        <p:strVal val="visible"/>
                                      </p:to>
                                    </p:set>
                                  </p:childTnLst>
                                </p:cTn>
                              </p:par>
                            </p:childTnLst>
                          </p:cTn>
                        </p:par>
                        <p:par>
                          <p:cTn id="16" fill="hold">
                            <p:stCondLst>
                              <p:cond delay="0"/>
                            </p:stCondLst>
                            <p:childTnLst>
                              <p:par>
                                <p:cTn id="17" presetID="1" presetClass="entr" presetSubtype="0" fill="hold" grpId="0" nodeType="afterEffect">
                                  <p:stCondLst>
                                    <p:cond delay="0"/>
                                  </p:stCondLst>
                                  <p:childTnLst>
                                    <p:set>
                                      <p:cBhvr>
                                        <p:cTn id="18" dur="1" fill="hold">
                                          <p:stCondLst>
                                            <p:cond delay="0"/>
                                          </p:stCondLst>
                                        </p:cTn>
                                        <p:tgtEl>
                                          <p:spTgt spid="292"/>
                                        </p:tgtEl>
                                        <p:attrNameLst>
                                          <p:attrName>style.visibility</p:attrName>
                                        </p:attrNameLst>
                                      </p:cBhvr>
                                      <p:to>
                                        <p:strVal val="visible"/>
                                      </p:to>
                                    </p:set>
                                  </p:childTnLst>
                                </p:cTn>
                              </p:par>
                            </p:childTnLst>
                          </p:cTn>
                        </p:par>
                        <p:par>
                          <p:cTn id="19" fill="hold">
                            <p:stCondLst>
                              <p:cond delay="0"/>
                            </p:stCondLst>
                            <p:childTnLst>
                              <p:par>
                                <p:cTn id="20" presetID="1" presetClass="entr" presetSubtype="0" fill="hold" grpId="0" nodeType="afterEffect">
                                  <p:stCondLst>
                                    <p:cond delay="0"/>
                                  </p:stCondLst>
                                  <p:childTnLst>
                                    <p:set>
                                      <p:cBhvr>
                                        <p:cTn id="21" dur="1" fill="hold">
                                          <p:stCondLst>
                                            <p:cond delay="0"/>
                                          </p:stCondLst>
                                        </p:cTn>
                                        <p:tgtEl>
                                          <p:spTgt spid="293"/>
                                        </p:tgtEl>
                                        <p:attrNameLst>
                                          <p:attrName>style.visibility</p:attrName>
                                        </p:attrNameLst>
                                      </p:cBhvr>
                                      <p:to>
                                        <p:strVal val="visible"/>
                                      </p:to>
                                    </p:set>
                                  </p:childTnLst>
                                </p:cTn>
                              </p:par>
                            </p:childTnLst>
                          </p:cTn>
                        </p:par>
                        <p:par>
                          <p:cTn id="22" fill="hold">
                            <p:stCondLst>
                              <p:cond delay="0"/>
                            </p:stCondLst>
                            <p:childTnLst>
                              <p:par>
                                <p:cTn id="23" presetID="1" presetClass="entr" presetSubtype="0" fill="hold" grpId="0" nodeType="afterEffect">
                                  <p:stCondLst>
                                    <p:cond delay="0"/>
                                  </p:stCondLst>
                                  <p:childTnLst>
                                    <p:set>
                                      <p:cBhvr>
                                        <p:cTn id="24" dur="1" fill="hold">
                                          <p:stCondLst>
                                            <p:cond delay="0"/>
                                          </p:stCondLst>
                                        </p:cTn>
                                        <p:tgtEl>
                                          <p:spTgt spid="29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1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617"/>
                                        </p:tgtEl>
                                        <p:attrNameLst>
                                          <p:attrName>style.visibility</p:attrName>
                                        </p:attrNameLst>
                                      </p:cBhvr>
                                      <p:to>
                                        <p:strVal val="visible"/>
                                      </p:to>
                                    </p:set>
                                    <p:animEffect transition="in" filter="wipe(down)">
                                      <p:cBhvr>
                                        <p:cTn id="33" dur="500"/>
                                        <p:tgtEl>
                                          <p:spTgt spid="617"/>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566"/>
                                        </p:tgtEl>
                                        <p:attrNameLst>
                                          <p:attrName>style.visibility</p:attrName>
                                        </p:attrNameLst>
                                      </p:cBhvr>
                                      <p:to>
                                        <p:strVal val="visible"/>
                                      </p:to>
                                    </p:set>
                                    <p:animEffect transition="in" filter="fade">
                                      <p:cBhvr>
                                        <p:cTn id="38" dur="500"/>
                                        <p:tgtEl>
                                          <p:spTgt spid="566"/>
                                        </p:tgtEl>
                                      </p:cBhvr>
                                    </p:animEffect>
                                  </p:childTnLst>
                                </p:cTn>
                              </p:par>
                            </p:childTnLst>
                          </p:cTn>
                        </p:par>
                        <p:par>
                          <p:cTn id="39" fill="hold">
                            <p:stCondLst>
                              <p:cond delay="500"/>
                            </p:stCondLst>
                            <p:childTnLst>
                              <p:par>
                                <p:cTn id="40" presetID="9" presetClass="entr" presetSubtype="0" fill="hold" nodeType="afterEffect">
                                  <p:stCondLst>
                                    <p:cond delay="0"/>
                                  </p:stCondLst>
                                  <p:childTnLst>
                                    <p:set>
                                      <p:cBhvr>
                                        <p:cTn id="41" dur="1" fill="hold">
                                          <p:stCondLst>
                                            <p:cond delay="0"/>
                                          </p:stCondLst>
                                        </p:cTn>
                                        <p:tgtEl>
                                          <p:spTgt spid="615"/>
                                        </p:tgtEl>
                                        <p:attrNameLst>
                                          <p:attrName>style.visibility</p:attrName>
                                        </p:attrNameLst>
                                      </p:cBhvr>
                                      <p:to>
                                        <p:strVal val="visible"/>
                                      </p:to>
                                    </p:set>
                                    <p:animEffect transition="in" filter="dissolve">
                                      <p:cBhvr>
                                        <p:cTn id="42" dur="500"/>
                                        <p:tgtEl>
                                          <p:spTgt spid="6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0" grpId="0"/>
      <p:bldP spid="291" grpId="0"/>
      <p:bldP spid="292" grpId="0"/>
      <p:bldP spid="293" grpId="0"/>
      <p:bldP spid="294" grpId="0"/>
      <p:bldP spid="295" grpId="0"/>
      <p:bldP spid="56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w="9525">
            <a:noFill/>
            <a:miter lim="800000"/>
            <a:headEnd/>
            <a:tailEnd/>
          </a:ln>
        </p:spPr>
        <p:txBody>
          <a:bodyPr vert="horz" wrap="square" lIns="0" tIns="0" rIns="0" bIns="0" numCol="1" anchor="ctr" anchorCtr="0" compatLnSpc="1">
            <a:prstTxWarp prst="textNoShape">
              <a:avLst/>
            </a:prstTxWarp>
          </a:bodyPr>
          <a:lstStyle/>
          <a:p>
            <a:r>
              <a:rPr lang="en-US" dirty="0">
                <a:effectLst>
                  <a:outerShdw blurRad="50800" dist="38100" dir="2700000" algn="tl" rotWithShape="0">
                    <a:prstClr val="black">
                      <a:alpha val="40000"/>
                    </a:prstClr>
                  </a:outerShdw>
                </a:effectLst>
                <a:latin typeface="Arial Black"/>
                <a:cs typeface="Arial Black"/>
              </a:rPr>
              <a:t>Traditional Allocation</a:t>
            </a:r>
          </a:p>
        </p:txBody>
      </p:sp>
      <p:sp>
        <p:nvSpPr>
          <p:cNvPr id="4" name="Footer Placeholder 3"/>
          <p:cNvSpPr>
            <a:spLocks noGrp="1"/>
          </p:cNvSpPr>
          <p:nvPr>
            <p:ph type="ftr" sz="quarter" idx="10"/>
          </p:nvPr>
        </p:nvSpPr>
        <p:spPr>
          <a:xfrm>
            <a:off x="0" y="6543117"/>
            <a:ext cx="6400800" cy="238125"/>
          </a:xfrm>
        </p:spPr>
        <p:txBody>
          <a:bodyPr/>
          <a:lstStyle/>
          <a:p>
            <a:pPr>
              <a:defRPr/>
            </a:pPr>
            <a:r>
              <a:rPr lang="en-US" smtClean="0"/>
              <a:t>paul.c.schutte@nasa.gov</a:t>
            </a:r>
            <a:endParaRPr lang="en-US" dirty="0"/>
          </a:p>
        </p:txBody>
      </p:sp>
      <p:sp>
        <p:nvSpPr>
          <p:cNvPr id="5" name="Slide Number Placeholder 4"/>
          <p:cNvSpPr>
            <a:spLocks noGrp="1"/>
          </p:cNvSpPr>
          <p:nvPr>
            <p:ph type="sldNum" sz="quarter" idx="11"/>
          </p:nvPr>
        </p:nvSpPr>
        <p:spPr>
          <a:xfrm>
            <a:off x="8124825" y="6533592"/>
            <a:ext cx="1019175" cy="247650"/>
          </a:xfrm>
        </p:spPr>
        <p:txBody>
          <a:bodyPr/>
          <a:lstStyle/>
          <a:p>
            <a:pPr>
              <a:defRPr/>
            </a:pPr>
            <a:fld id="{C589C55C-6736-44E2-91C8-9487B24A412B}" type="slidenum">
              <a:rPr lang="en-US" smtClean="0"/>
              <a:pPr>
                <a:defRPr/>
              </a:pPr>
              <a:t>10</a:t>
            </a:fld>
            <a:endParaRPr lang="en-US"/>
          </a:p>
        </p:txBody>
      </p:sp>
      <p:grpSp>
        <p:nvGrpSpPr>
          <p:cNvPr id="259" name="Group 258"/>
          <p:cNvGrpSpPr/>
          <p:nvPr/>
        </p:nvGrpSpPr>
        <p:grpSpPr>
          <a:xfrm>
            <a:off x="2277331" y="3416485"/>
            <a:ext cx="1968148" cy="2006995"/>
            <a:chOff x="923614" y="2308949"/>
            <a:chExt cx="3143840" cy="3205893"/>
          </a:xfrm>
          <a:noFill/>
        </p:grpSpPr>
        <p:grpSp>
          <p:nvGrpSpPr>
            <p:cNvPr id="260" name="Group 259"/>
            <p:cNvGrpSpPr/>
            <p:nvPr/>
          </p:nvGrpSpPr>
          <p:grpSpPr>
            <a:xfrm>
              <a:off x="923614" y="4919821"/>
              <a:ext cx="3143840" cy="595021"/>
              <a:chOff x="1154517" y="4014006"/>
              <a:chExt cx="3143840" cy="595021"/>
            </a:xfrm>
            <a:grpFill/>
          </p:grpSpPr>
          <p:sp>
            <p:nvSpPr>
              <p:cNvPr id="285" name="Rectangle 284"/>
              <p:cNvSpPr/>
              <p:nvPr/>
            </p:nvSpPr>
            <p:spPr>
              <a:xfrm>
                <a:off x="1791722"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6" name="Rectangle 285"/>
              <p:cNvSpPr/>
              <p:nvPr/>
            </p:nvSpPr>
            <p:spPr>
              <a:xfrm>
                <a:off x="2428927"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7" name="Rectangle 286"/>
              <p:cNvSpPr/>
              <p:nvPr/>
            </p:nvSpPr>
            <p:spPr>
              <a:xfrm>
                <a:off x="3066132"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8" name="Rectangle 287"/>
              <p:cNvSpPr/>
              <p:nvPr/>
            </p:nvSpPr>
            <p:spPr>
              <a:xfrm>
                <a:off x="3703336"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9" name="Rectangle 288"/>
              <p:cNvSpPr/>
              <p:nvPr/>
            </p:nvSpPr>
            <p:spPr>
              <a:xfrm>
                <a:off x="1154517"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261" name="Group 260"/>
            <p:cNvGrpSpPr/>
            <p:nvPr/>
          </p:nvGrpSpPr>
          <p:grpSpPr>
            <a:xfrm>
              <a:off x="923614" y="4267103"/>
              <a:ext cx="3143840" cy="595021"/>
              <a:chOff x="1154517" y="4014006"/>
              <a:chExt cx="3143840" cy="595021"/>
            </a:xfrm>
            <a:grpFill/>
          </p:grpSpPr>
          <p:sp>
            <p:nvSpPr>
              <p:cNvPr id="280" name="Rectangle 279"/>
              <p:cNvSpPr/>
              <p:nvPr/>
            </p:nvSpPr>
            <p:spPr>
              <a:xfrm>
                <a:off x="1791722"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1" name="Rectangle 280"/>
              <p:cNvSpPr/>
              <p:nvPr/>
            </p:nvSpPr>
            <p:spPr>
              <a:xfrm>
                <a:off x="2428927"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2" name="Rectangle 281"/>
              <p:cNvSpPr/>
              <p:nvPr/>
            </p:nvSpPr>
            <p:spPr>
              <a:xfrm>
                <a:off x="3066132"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3" name="Rectangle 282"/>
              <p:cNvSpPr/>
              <p:nvPr/>
            </p:nvSpPr>
            <p:spPr>
              <a:xfrm>
                <a:off x="3703336"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4" name="Rectangle 283"/>
              <p:cNvSpPr/>
              <p:nvPr/>
            </p:nvSpPr>
            <p:spPr>
              <a:xfrm>
                <a:off x="1154517"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262" name="Group 261"/>
            <p:cNvGrpSpPr/>
            <p:nvPr/>
          </p:nvGrpSpPr>
          <p:grpSpPr>
            <a:xfrm>
              <a:off x="923614" y="3614385"/>
              <a:ext cx="3143840" cy="595021"/>
              <a:chOff x="1154517" y="4014006"/>
              <a:chExt cx="3143840" cy="595021"/>
            </a:xfrm>
            <a:grpFill/>
          </p:grpSpPr>
          <p:sp>
            <p:nvSpPr>
              <p:cNvPr id="275" name="Rectangle 274"/>
              <p:cNvSpPr/>
              <p:nvPr/>
            </p:nvSpPr>
            <p:spPr>
              <a:xfrm>
                <a:off x="1791722"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6" name="Rectangle 275"/>
              <p:cNvSpPr/>
              <p:nvPr/>
            </p:nvSpPr>
            <p:spPr>
              <a:xfrm>
                <a:off x="2428927"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7" name="Rectangle 276"/>
              <p:cNvSpPr/>
              <p:nvPr/>
            </p:nvSpPr>
            <p:spPr>
              <a:xfrm>
                <a:off x="3066132"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8" name="Rectangle 277"/>
              <p:cNvSpPr/>
              <p:nvPr/>
            </p:nvSpPr>
            <p:spPr>
              <a:xfrm>
                <a:off x="3703336"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9" name="Rectangle 278"/>
              <p:cNvSpPr/>
              <p:nvPr/>
            </p:nvSpPr>
            <p:spPr>
              <a:xfrm>
                <a:off x="1154517"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263" name="Group 262"/>
            <p:cNvGrpSpPr/>
            <p:nvPr/>
          </p:nvGrpSpPr>
          <p:grpSpPr>
            <a:xfrm>
              <a:off x="923614" y="2308949"/>
              <a:ext cx="3143840" cy="595021"/>
              <a:chOff x="1154517" y="4014006"/>
              <a:chExt cx="3143840" cy="595021"/>
            </a:xfrm>
            <a:grpFill/>
          </p:grpSpPr>
          <p:sp>
            <p:nvSpPr>
              <p:cNvPr id="270" name="Rectangle 269"/>
              <p:cNvSpPr/>
              <p:nvPr/>
            </p:nvSpPr>
            <p:spPr>
              <a:xfrm>
                <a:off x="1791722"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1" name="Rectangle 270"/>
              <p:cNvSpPr/>
              <p:nvPr/>
            </p:nvSpPr>
            <p:spPr>
              <a:xfrm>
                <a:off x="2428927"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2" name="Rectangle 271"/>
              <p:cNvSpPr/>
              <p:nvPr/>
            </p:nvSpPr>
            <p:spPr>
              <a:xfrm>
                <a:off x="3066132"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3" name="Rectangle 272"/>
              <p:cNvSpPr/>
              <p:nvPr/>
            </p:nvSpPr>
            <p:spPr>
              <a:xfrm>
                <a:off x="3703336"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4" name="Rectangle 273"/>
              <p:cNvSpPr/>
              <p:nvPr/>
            </p:nvSpPr>
            <p:spPr>
              <a:xfrm>
                <a:off x="1154517"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264" name="Group 263"/>
            <p:cNvGrpSpPr/>
            <p:nvPr/>
          </p:nvGrpSpPr>
          <p:grpSpPr>
            <a:xfrm>
              <a:off x="923614" y="2961667"/>
              <a:ext cx="3143840" cy="595021"/>
              <a:chOff x="1154517" y="4014006"/>
              <a:chExt cx="3143840" cy="595021"/>
            </a:xfrm>
            <a:grpFill/>
          </p:grpSpPr>
          <p:sp>
            <p:nvSpPr>
              <p:cNvPr id="265" name="Rectangle 264"/>
              <p:cNvSpPr/>
              <p:nvPr/>
            </p:nvSpPr>
            <p:spPr>
              <a:xfrm>
                <a:off x="1791722"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6" name="Rectangle 265"/>
              <p:cNvSpPr/>
              <p:nvPr/>
            </p:nvSpPr>
            <p:spPr>
              <a:xfrm>
                <a:off x="2428927"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7" name="Rectangle 266"/>
              <p:cNvSpPr/>
              <p:nvPr/>
            </p:nvSpPr>
            <p:spPr>
              <a:xfrm>
                <a:off x="3066132"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8" name="Rectangle 267"/>
              <p:cNvSpPr/>
              <p:nvPr/>
            </p:nvSpPr>
            <p:spPr>
              <a:xfrm>
                <a:off x="3703336"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9" name="Rectangle 268"/>
              <p:cNvSpPr/>
              <p:nvPr/>
            </p:nvSpPr>
            <p:spPr>
              <a:xfrm>
                <a:off x="1154517" y="4014006"/>
                <a:ext cx="595021" cy="595021"/>
              </a:xfrm>
              <a:prstGeom prst="rect">
                <a:avLst/>
              </a:prstGeom>
              <a:grp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sp>
        <p:nvSpPr>
          <p:cNvPr id="290" name="TextBox 289"/>
          <p:cNvSpPr txBox="1"/>
          <p:nvPr/>
        </p:nvSpPr>
        <p:spPr>
          <a:xfrm rot="19800000">
            <a:off x="1877710" y="5584316"/>
            <a:ext cx="738954" cy="276999"/>
          </a:xfrm>
          <a:prstGeom prst="rect">
            <a:avLst/>
          </a:prstGeom>
          <a:noFill/>
        </p:spPr>
        <p:txBody>
          <a:bodyPr wrap="none" rtlCol="0">
            <a:spAutoFit/>
          </a:bodyPr>
          <a:lstStyle/>
          <a:p>
            <a:pPr algn="r"/>
            <a:r>
              <a:rPr lang="en-US" sz="1200" b="1" dirty="0" smtClean="0">
                <a:latin typeface="+mn-lt"/>
              </a:rPr>
              <a:t>AVIATE</a:t>
            </a:r>
            <a:endParaRPr lang="en-US" sz="1200" b="1" dirty="0">
              <a:latin typeface="+mn-lt"/>
            </a:endParaRPr>
          </a:p>
        </p:txBody>
      </p:sp>
      <p:sp>
        <p:nvSpPr>
          <p:cNvPr id="291" name="TextBox 290"/>
          <p:cNvSpPr txBox="1"/>
          <p:nvPr/>
        </p:nvSpPr>
        <p:spPr>
          <a:xfrm rot="19800000">
            <a:off x="2061781" y="5639275"/>
            <a:ext cx="956963" cy="276999"/>
          </a:xfrm>
          <a:prstGeom prst="rect">
            <a:avLst/>
          </a:prstGeom>
          <a:noFill/>
        </p:spPr>
        <p:txBody>
          <a:bodyPr wrap="none" rtlCol="0">
            <a:spAutoFit/>
          </a:bodyPr>
          <a:lstStyle/>
          <a:p>
            <a:pPr algn="r"/>
            <a:r>
              <a:rPr lang="en-US" sz="1200" b="1" dirty="0" smtClean="0">
                <a:latin typeface="+mn-lt"/>
              </a:rPr>
              <a:t>NAVIGATE</a:t>
            </a:r>
            <a:endParaRPr lang="en-US" sz="1200" b="1" dirty="0">
              <a:latin typeface="+mn-lt"/>
            </a:endParaRPr>
          </a:p>
        </p:txBody>
      </p:sp>
      <p:sp>
        <p:nvSpPr>
          <p:cNvPr id="292" name="TextBox 291"/>
          <p:cNvSpPr txBox="1"/>
          <p:nvPr/>
        </p:nvSpPr>
        <p:spPr>
          <a:xfrm rot="19800000">
            <a:off x="2125610" y="5742566"/>
            <a:ext cx="1344388" cy="276999"/>
          </a:xfrm>
          <a:prstGeom prst="rect">
            <a:avLst/>
          </a:prstGeom>
          <a:noFill/>
        </p:spPr>
        <p:txBody>
          <a:bodyPr wrap="none" rtlCol="0">
            <a:spAutoFit/>
          </a:bodyPr>
          <a:lstStyle/>
          <a:p>
            <a:pPr algn="r"/>
            <a:r>
              <a:rPr lang="en-US" sz="1200" b="1" dirty="0" smtClean="0">
                <a:latin typeface="+mn-lt"/>
              </a:rPr>
              <a:t>COMMUNICATE</a:t>
            </a:r>
            <a:endParaRPr lang="en-US" sz="1200" b="1" dirty="0">
              <a:latin typeface="+mn-lt"/>
            </a:endParaRPr>
          </a:p>
        </p:txBody>
      </p:sp>
      <p:sp>
        <p:nvSpPr>
          <p:cNvPr id="293" name="TextBox 292"/>
          <p:cNvSpPr txBox="1"/>
          <p:nvPr/>
        </p:nvSpPr>
        <p:spPr>
          <a:xfrm rot="19800000">
            <a:off x="2294140" y="5798232"/>
            <a:ext cx="1646755" cy="276999"/>
          </a:xfrm>
          <a:prstGeom prst="rect">
            <a:avLst/>
          </a:prstGeom>
          <a:noFill/>
        </p:spPr>
        <p:txBody>
          <a:bodyPr wrap="none" rtlCol="0">
            <a:spAutoFit/>
          </a:bodyPr>
          <a:lstStyle/>
          <a:p>
            <a:pPr algn="r"/>
            <a:r>
              <a:rPr lang="en-US" sz="1200" b="1" dirty="0" smtClean="0">
                <a:latin typeface="+mn-lt"/>
              </a:rPr>
              <a:t>MANAGE SYSTEMS</a:t>
            </a:r>
            <a:endParaRPr lang="en-US" sz="1200" b="1" dirty="0">
              <a:latin typeface="+mn-lt"/>
            </a:endParaRPr>
          </a:p>
        </p:txBody>
      </p:sp>
      <p:sp>
        <p:nvSpPr>
          <p:cNvPr id="294" name="TextBox 293"/>
          <p:cNvSpPr txBox="1"/>
          <p:nvPr/>
        </p:nvSpPr>
        <p:spPr>
          <a:xfrm rot="19800000">
            <a:off x="2886345" y="5744319"/>
            <a:ext cx="1421483" cy="276999"/>
          </a:xfrm>
          <a:prstGeom prst="rect">
            <a:avLst/>
          </a:prstGeom>
          <a:noFill/>
        </p:spPr>
        <p:txBody>
          <a:bodyPr wrap="none" rtlCol="0">
            <a:spAutoFit/>
          </a:bodyPr>
          <a:lstStyle/>
          <a:p>
            <a:pPr algn="r"/>
            <a:r>
              <a:rPr lang="en-US" sz="1200" b="1" dirty="0" smtClean="0">
                <a:latin typeface="+mn-lt"/>
              </a:rPr>
              <a:t>MANAGE TASKS</a:t>
            </a:r>
            <a:endParaRPr lang="en-US" sz="1200" b="1" dirty="0">
              <a:latin typeface="+mn-lt"/>
            </a:endParaRPr>
          </a:p>
        </p:txBody>
      </p:sp>
      <p:sp>
        <p:nvSpPr>
          <p:cNvPr id="295" name="TextBox 294"/>
          <p:cNvSpPr txBox="1"/>
          <p:nvPr/>
        </p:nvSpPr>
        <p:spPr>
          <a:xfrm rot="16200000">
            <a:off x="1515871" y="4196236"/>
            <a:ext cx="694797" cy="276999"/>
          </a:xfrm>
          <a:prstGeom prst="rect">
            <a:avLst/>
          </a:prstGeom>
          <a:noFill/>
        </p:spPr>
        <p:txBody>
          <a:bodyPr wrap="none" rtlCol="0">
            <a:spAutoFit/>
          </a:bodyPr>
          <a:lstStyle/>
          <a:p>
            <a:pPr algn="r"/>
            <a:r>
              <a:rPr lang="en-US" sz="1200" b="1" dirty="0" smtClean="0">
                <a:latin typeface="+mn-lt"/>
              </a:rPr>
              <a:t>TASKS</a:t>
            </a:r>
            <a:endParaRPr lang="en-US" sz="1200" b="1" dirty="0">
              <a:latin typeface="+mn-lt"/>
            </a:endParaRPr>
          </a:p>
        </p:txBody>
      </p:sp>
      <p:sp>
        <p:nvSpPr>
          <p:cNvPr id="318" name="TextBox 317"/>
          <p:cNvSpPr txBox="1"/>
          <p:nvPr/>
        </p:nvSpPr>
        <p:spPr>
          <a:xfrm>
            <a:off x="1917810" y="1561985"/>
            <a:ext cx="2640966" cy="400110"/>
          </a:xfrm>
          <a:prstGeom prst="rect">
            <a:avLst/>
          </a:prstGeom>
          <a:noFill/>
        </p:spPr>
        <p:txBody>
          <a:bodyPr wrap="none" rtlCol="0">
            <a:spAutoFit/>
          </a:bodyPr>
          <a:lstStyle/>
          <a:p>
            <a:pPr algn="ctr"/>
            <a:r>
              <a:rPr lang="en-US" b="1" i="1" dirty="0" smtClean="0">
                <a:latin typeface="+mn-lt"/>
              </a:rPr>
              <a:t>Who </a:t>
            </a:r>
            <a:r>
              <a:rPr lang="en-US" b="1" i="1" dirty="0">
                <a:latin typeface="+mn-lt"/>
              </a:rPr>
              <a:t>does it better?</a:t>
            </a:r>
          </a:p>
        </p:txBody>
      </p:sp>
      <p:grpSp>
        <p:nvGrpSpPr>
          <p:cNvPr id="319" name="Group 318"/>
          <p:cNvGrpSpPr/>
          <p:nvPr/>
        </p:nvGrpSpPr>
        <p:grpSpPr>
          <a:xfrm>
            <a:off x="2223175" y="2050053"/>
            <a:ext cx="2007437" cy="1317214"/>
            <a:chOff x="1066231" y="2301270"/>
            <a:chExt cx="2007437" cy="1317214"/>
          </a:xfrm>
        </p:grpSpPr>
        <p:pic>
          <p:nvPicPr>
            <p:cNvPr id="320" name="Picture 319" descr="leonardo-da-vinci-and-creative-thinking.jpg"/>
            <p:cNvPicPr>
              <a:picLocks noChangeAspect="1"/>
            </p:cNvPicPr>
            <p:nvPr/>
          </p:nvPicPr>
          <p:blipFill rotWithShape="1">
            <a:blip r:embed="rId2">
              <a:extLst>
                <a:ext uri="{28A0092B-C50C-407E-A947-70E740481C1C}">
                  <a14:useLocalDpi xmlns:a14="http://schemas.microsoft.com/office/drawing/2010/main" val="0"/>
                </a:ext>
              </a:extLst>
            </a:blip>
            <a:srcRect l="10115" r="63510"/>
            <a:stretch/>
          </p:blipFill>
          <p:spPr>
            <a:xfrm>
              <a:off x="2698814" y="2431037"/>
              <a:ext cx="374854" cy="816163"/>
            </a:xfrm>
            <a:prstGeom prst="rect">
              <a:avLst/>
            </a:prstGeom>
          </p:spPr>
        </p:pic>
        <p:pic>
          <p:nvPicPr>
            <p:cNvPr id="321" name="Picture 320" descr="r2-d2.png"/>
            <p:cNvPicPr>
              <a:picLocks noChangeAspect="1"/>
            </p:cNvPicPr>
            <p:nvPr/>
          </p:nvPicPr>
          <p:blipFill rotWithShape="1">
            <a:blip r:embed="rId3">
              <a:extLst>
                <a:ext uri="{28A0092B-C50C-407E-A947-70E740481C1C}">
                  <a14:useLocalDpi xmlns:a14="http://schemas.microsoft.com/office/drawing/2010/main" val="0"/>
                </a:ext>
              </a:extLst>
            </a:blip>
            <a:srcRect l="41902"/>
            <a:stretch/>
          </p:blipFill>
          <p:spPr>
            <a:xfrm>
              <a:off x="1066231" y="2306192"/>
              <a:ext cx="415842" cy="1075310"/>
            </a:xfrm>
            <a:prstGeom prst="rect">
              <a:avLst/>
            </a:prstGeom>
          </p:spPr>
        </p:pic>
        <p:sp>
          <p:nvSpPr>
            <p:cNvPr id="322" name="Rectangle 321"/>
            <p:cNvSpPr/>
            <p:nvPr/>
          </p:nvSpPr>
          <p:spPr>
            <a:xfrm>
              <a:off x="1090250" y="3320761"/>
              <a:ext cx="215644" cy="215644"/>
            </a:xfrm>
            <a:prstGeom prst="rect">
              <a:avLst/>
            </a:prstGeom>
            <a:solidFill>
              <a:srgbClr val="FF0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323" name="Group 322"/>
            <p:cNvGrpSpPr/>
            <p:nvPr/>
          </p:nvGrpSpPr>
          <p:grpSpPr>
            <a:xfrm>
              <a:off x="1689475" y="2885920"/>
              <a:ext cx="850583" cy="732564"/>
              <a:chOff x="1514010" y="1953716"/>
              <a:chExt cx="1069497" cy="921104"/>
            </a:xfrm>
          </p:grpSpPr>
          <p:pic>
            <p:nvPicPr>
              <p:cNvPr id="326" name="Picture 325" descr="balance scales outline.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1514010" y="1953716"/>
                <a:ext cx="1069497" cy="921104"/>
              </a:xfrm>
              <a:prstGeom prst="rect">
                <a:avLst/>
              </a:prstGeom>
            </p:spPr>
          </p:pic>
          <p:sp>
            <p:nvSpPr>
              <p:cNvPr id="327" name="Rectangle 326"/>
              <p:cNvSpPr/>
              <p:nvPr/>
            </p:nvSpPr>
            <p:spPr>
              <a:xfrm>
                <a:off x="1573527" y="2406650"/>
                <a:ext cx="240706" cy="170856"/>
              </a:xfrm>
              <a:prstGeom prst="rect">
                <a:avLst/>
              </a:prstGeom>
              <a:solidFill>
                <a:srgbClr val="FF0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8" name="Rectangle 327"/>
              <p:cNvSpPr/>
              <p:nvPr/>
            </p:nvSpPr>
            <p:spPr>
              <a:xfrm>
                <a:off x="2280976" y="2279650"/>
                <a:ext cx="254000" cy="107950"/>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9" name="Rectangle 328"/>
              <p:cNvSpPr/>
              <p:nvPr/>
            </p:nvSpPr>
            <p:spPr>
              <a:xfrm>
                <a:off x="2280976" y="2133600"/>
                <a:ext cx="254000" cy="254000"/>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0" name="Rectangle 329"/>
              <p:cNvSpPr/>
              <p:nvPr/>
            </p:nvSpPr>
            <p:spPr>
              <a:xfrm>
                <a:off x="1573527" y="2336800"/>
                <a:ext cx="240706" cy="240706"/>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324" name="Rectangle 323"/>
            <p:cNvSpPr/>
            <p:nvPr/>
          </p:nvSpPr>
          <p:spPr>
            <a:xfrm>
              <a:off x="2842453" y="3320761"/>
              <a:ext cx="215644" cy="215644"/>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5" name="TextBox 324"/>
            <p:cNvSpPr txBox="1"/>
            <p:nvPr/>
          </p:nvSpPr>
          <p:spPr>
            <a:xfrm>
              <a:off x="1892303" y="2301270"/>
              <a:ext cx="404002" cy="523220"/>
            </a:xfrm>
            <a:prstGeom prst="rect">
              <a:avLst/>
            </a:prstGeom>
            <a:noFill/>
          </p:spPr>
          <p:txBody>
            <a:bodyPr wrap="none" rtlCol="0">
              <a:spAutoFit/>
            </a:bodyPr>
            <a:lstStyle/>
            <a:p>
              <a:r>
                <a:rPr lang="en-US" sz="2800" b="1" dirty="0" smtClean="0">
                  <a:effectLst>
                    <a:outerShdw blurRad="50800" dist="38100" dir="2700000" algn="tl" rotWithShape="0">
                      <a:prstClr val="black">
                        <a:alpha val="40000"/>
                      </a:prstClr>
                    </a:outerShdw>
                  </a:effectLst>
                  <a:latin typeface="Arial Black"/>
                  <a:cs typeface="Arial Black"/>
                </a:rPr>
                <a:t>?</a:t>
              </a:r>
              <a:endParaRPr lang="en-US" sz="2800" b="1" dirty="0">
                <a:effectLst>
                  <a:outerShdw blurRad="50800" dist="38100" dir="2700000" algn="tl" rotWithShape="0">
                    <a:prstClr val="black">
                      <a:alpha val="40000"/>
                    </a:prstClr>
                  </a:outerShdw>
                </a:effectLst>
                <a:latin typeface="Arial Black"/>
                <a:cs typeface="Arial Black"/>
              </a:endParaRPr>
            </a:p>
          </p:txBody>
        </p:sp>
      </p:grpSp>
      <p:pic>
        <p:nvPicPr>
          <p:cNvPr id="669" name="Picture 668" descr="Pilot-silhouette.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20344" y="1074675"/>
            <a:ext cx="2088720" cy="5232038"/>
          </a:xfrm>
          <a:prstGeom prst="rect">
            <a:avLst/>
          </a:prstGeom>
        </p:spPr>
      </p:pic>
      <p:grpSp>
        <p:nvGrpSpPr>
          <p:cNvPr id="617" name="Group 616"/>
          <p:cNvGrpSpPr/>
          <p:nvPr/>
        </p:nvGrpSpPr>
        <p:grpSpPr>
          <a:xfrm>
            <a:off x="2276215" y="3415369"/>
            <a:ext cx="1968148" cy="2006995"/>
            <a:chOff x="937839" y="3415369"/>
            <a:chExt cx="1968148" cy="2006995"/>
          </a:xfrm>
        </p:grpSpPr>
        <p:grpSp>
          <p:nvGrpSpPr>
            <p:cNvPr id="616" name="Group 615"/>
            <p:cNvGrpSpPr/>
            <p:nvPr/>
          </p:nvGrpSpPr>
          <p:grpSpPr>
            <a:xfrm>
              <a:off x="937839" y="3415369"/>
              <a:ext cx="1968148" cy="2006995"/>
              <a:chOff x="937839" y="3415369"/>
              <a:chExt cx="1968148" cy="2006995"/>
            </a:xfrm>
          </p:grpSpPr>
          <p:sp>
            <p:nvSpPr>
              <p:cNvPr id="796" name="Rectangle 795"/>
              <p:cNvSpPr/>
              <p:nvPr/>
            </p:nvSpPr>
            <p:spPr>
              <a:xfrm>
                <a:off x="1336750" y="5049861"/>
                <a:ext cx="372503" cy="372503"/>
              </a:xfrm>
              <a:prstGeom prst="rect">
                <a:avLst/>
              </a:prstGeom>
              <a:gradFill>
                <a:gsLst>
                  <a:gs pos="67000">
                    <a:srgbClr val="FC00F8"/>
                  </a:gs>
                  <a:gs pos="68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7" name="Rectangle 796"/>
              <p:cNvSpPr/>
              <p:nvPr/>
            </p:nvSpPr>
            <p:spPr>
              <a:xfrm>
                <a:off x="1735662" y="5049861"/>
                <a:ext cx="372503" cy="372503"/>
              </a:xfrm>
              <a:prstGeom prst="rect">
                <a:avLst/>
              </a:prstGeom>
              <a:gradFill>
                <a:gsLst>
                  <a:gs pos="96000">
                    <a:srgbClr val="FC00F8"/>
                  </a:gs>
                  <a:gs pos="97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8" name="Rectangle 797"/>
              <p:cNvSpPr/>
              <p:nvPr/>
            </p:nvSpPr>
            <p:spPr>
              <a:xfrm>
                <a:off x="2134573" y="5049861"/>
                <a:ext cx="372503" cy="372503"/>
              </a:xfrm>
              <a:prstGeom prst="rect">
                <a:avLst/>
              </a:prstGeom>
              <a:gradFill>
                <a:gsLst>
                  <a:gs pos="96000">
                    <a:srgbClr val="FC00F8"/>
                  </a:gs>
                  <a:gs pos="97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9" name="Rectangle 798"/>
              <p:cNvSpPr/>
              <p:nvPr/>
            </p:nvSpPr>
            <p:spPr>
              <a:xfrm>
                <a:off x="2533484" y="5049861"/>
                <a:ext cx="372503" cy="372503"/>
              </a:xfrm>
              <a:prstGeom prst="rect">
                <a:avLst/>
              </a:prstGeom>
              <a:gradFill>
                <a:gsLst>
                  <a:gs pos="71000">
                    <a:srgbClr val="FC00F8"/>
                  </a:gs>
                  <a:gs pos="73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0" name="Rectangle 799"/>
              <p:cNvSpPr/>
              <p:nvPr/>
            </p:nvSpPr>
            <p:spPr>
              <a:xfrm>
                <a:off x="937839" y="5049861"/>
                <a:ext cx="372503" cy="372503"/>
              </a:xfrm>
              <a:prstGeom prst="rect">
                <a:avLst/>
              </a:prstGeom>
              <a:solidFill>
                <a:srgbClr val="FC00F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1" name="Rectangle 790"/>
              <p:cNvSpPr/>
              <p:nvPr/>
            </p:nvSpPr>
            <p:spPr>
              <a:xfrm>
                <a:off x="1336750" y="4641238"/>
                <a:ext cx="372503" cy="372503"/>
              </a:xfrm>
              <a:prstGeom prst="rect">
                <a:avLst/>
              </a:prstGeom>
              <a:gradFill>
                <a:gsLst>
                  <a:gs pos="79000">
                    <a:srgbClr val="FC00F8"/>
                  </a:gs>
                  <a:gs pos="81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2" name="Rectangle 791"/>
              <p:cNvSpPr/>
              <p:nvPr/>
            </p:nvSpPr>
            <p:spPr>
              <a:xfrm>
                <a:off x="1735662" y="4641238"/>
                <a:ext cx="372503" cy="372503"/>
              </a:xfrm>
              <a:prstGeom prst="rect">
                <a:avLst/>
              </a:prstGeom>
              <a:gradFill>
                <a:gsLst>
                  <a:gs pos="91000">
                    <a:srgbClr val="FC00F8"/>
                  </a:gs>
                  <a:gs pos="92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3" name="Rectangle 792"/>
              <p:cNvSpPr/>
              <p:nvPr/>
            </p:nvSpPr>
            <p:spPr>
              <a:xfrm>
                <a:off x="2134573" y="4641238"/>
                <a:ext cx="372503" cy="372503"/>
              </a:xfrm>
              <a:prstGeom prst="rect">
                <a:avLst/>
              </a:prstGeom>
              <a:gradFill>
                <a:gsLst>
                  <a:gs pos="58000">
                    <a:srgbClr val="FC00F8"/>
                  </a:gs>
                  <a:gs pos="59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4" name="Rectangle 793"/>
              <p:cNvSpPr/>
              <p:nvPr/>
            </p:nvSpPr>
            <p:spPr>
              <a:xfrm>
                <a:off x="2533484" y="4641238"/>
                <a:ext cx="372503" cy="372503"/>
              </a:xfrm>
              <a:prstGeom prst="rect">
                <a:avLst/>
              </a:prstGeom>
              <a:gradFill>
                <a:gsLst>
                  <a:gs pos="83000">
                    <a:srgbClr val="008000"/>
                  </a:gs>
                  <a:gs pos="86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5" name="Rectangle 794"/>
              <p:cNvSpPr/>
              <p:nvPr/>
            </p:nvSpPr>
            <p:spPr>
              <a:xfrm>
                <a:off x="937839" y="4641238"/>
                <a:ext cx="372503" cy="372503"/>
              </a:xfrm>
              <a:prstGeom prst="rect">
                <a:avLst/>
              </a:prstGeom>
              <a:solidFill>
                <a:srgbClr val="FC00F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86" name="Rectangle 785"/>
              <p:cNvSpPr/>
              <p:nvPr/>
            </p:nvSpPr>
            <p:spPr>
              <a:xfrm>
                <a:off x="1336750" y="4232615"/>
                <a:ext cx="372503" cy="372503"/>
              </a:xfrm>
              <a:prstGeom prst="rect">
                <a:avLst/>
              </a:prstGeom>
              <a:gradFill>
                <a:gsLst>
                  <a:gs pos="91000">
                    <a:srgbClr val="FC00F8"/>
                  </a:gs>
                  <a:gs pos="92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87" name="Rectangle 786"/>
              <p:cNvSpPr/>
              <p:nvPr/>
            </p:nvSpPr>
            <p:spPr>
              <a:xfrm>
                <a:off x="1735662" y="4232615"/>
                <a:ext cx="372503" cy="372503"/>
              </a:xfrm>
              <a:prstGeom prst="rect">
                <a:avLst/>
              </a:prstGeom>
              <a:gradFill>
                <a:gsLst>
                  <a:gs pos="76000">
                    <a:srgbClr val="FC00F8"/>
                  </a:gs>
                  <a:gs pos="77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88" name="Rectangle 787"/>
              <p:cNvSpPr/>
              <p:nvPr/>
            </p:nvSpPr>
            <p:spPr>
              <a:xfrm>
                <a:off x="2134573" y="4232615"/>
                <a:ext cx="372503" cy="372503"/>
              </a:xfrm>
              <a:prstGeom prst="rect">
                <a:avLst/>
              </a:prstGeom>
              <a:solidFill>
                <a:srgbClr val="FC00F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89" name="Rectangle 788"/>
              <p:cNvSpPr/>
              <p:nvPr/>
            </p:nvSpPr>
            <p:spPr>
              <a:xfrm>
                <a:off x="2533484" y="4232615"/>
                <a:ext cx="372503" cy="372503"/>
              </a:xfrm>
              <a:prstGeom prst="rect">
                <a:avLst/>
              </a:prstGeom>
              <a:gradFill>
                <a:gsLst>
                  <a:gs pos="86000">
                    <a:srgbClr val="FC00F8"/>
                  </a:gs>
                  <a:gs pos="87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0" name="Rectangle 789"/>
              <p:cNvSpPr/>
              <p:nvPr/>
            </p:nvSpPr>
            <p:spPr>
              <a:xfrm>
                <a:off x="937839" y="4232615"/>
                <a:ext cx="372503" cy="372503"/>
              </a:xfrm>
              <a:prstGeom prst="rect">
                <a:avLst/>
              </a:prstGeom>
              <a:gradFill>
                <a:gsLst>
                  <a:gs pos="58000">
                    <a:srgbClr val="FC00F8"/>
                  </a:gs>
                  <a:gs pos="59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81" name="Rectangle 780"/>
              <p:cNvSpPr/>
              <p:nvPr/>
            </p:nvSpPr>
            <p:spPr>
              <a:xfrm>
                <a:off x="1336750" y="3415369"/>
                <a:ext cx="372503" cy="372503"/>
              </a:xfrm>
              <a:prstGeom prst="rect">
                <a:avLst/>
              </a:prstGeom>
              <a:solidFill>
                <a:srgbClr val="008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82" name="Rectangle 781"/>
              <p:cNvSpPr/>
              <p:nvPr/>
            </p:nvSpPr>
            <p:spPr>
              <a:xfrm>
                <a:off x="1735662" y="3415369"/>
                <a:ext cx="372503" cy="372503"/>
              </a:xfrm>
              <a:prstGeom prst="rect">
                <a:avLst/>
              </a:prstGeom>
              <a:gradFill>
                <a:gsLst>
                  <a:gs pos="89000">
                    <a:srgbClr val="008000"/>
                  </a:gs>
                  <a:gs pos="90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83" name="Rectangle 782"/>
              <p:cNvSpPr/>
              <p:nvPr/>
            </p:nvSpPr>
            <p:spPr>
              <a:xfrm>
                <a:off x="2134573" y="3415369"/>
                <a:ext cx="372503" cy="372503"/>
              </a:xfrm>
              <a:prstGeom prst="rect">
                <a:avLst/>
              </a:prstGeom>
              <a:gradFill>
                <a:gsLst>
                  <a:gs pos="97000">
                    <a:srgbClr val="FC00F8"/>
                  </a:gs>
                  <a:gs pos="98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84" name="Rectangle 783"/>
              <p:cNvSpPr/>
              <p:nvPr/>
            </p:nvSpPr>
            <p:spPr>
              <a:xfrm>
                <a:off x="2533484" y="3415369"/>
                <a:ext cx="372503" cy="372503"/>
              </a:xfrm>
              <a:prstGeom prst="rect">
                <a:avLst/>
              </a:prstGeom>
              <a:gradFill>
                <a:gsLst>
                  <a:gs pos="42000">
                    <a:srgbClr val="008000"/>
                  </a:gs>
                  <a:gs pos="48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6" name="Rectangle 775"/>
              <p:cNvSpPr/>
              <p:nvPr/>
            </p:nvSpPr>
            <p:spPr>
              <a:xfrm>
                <a:off x="1336750" y="3823992"/>
                <a:ext cx="372503" cy="372503"/>
              </a:xfrm>
              <a:prstGeom prst="rect">
                <a:avLst/>
              </a:prstGeom>
              <a:solidFill>
                <a:srgbClr val="FC00F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7" name="Rectangle 776"/>
              <p:cNvSpPr/>
              <p:nvPr/>
            </p:nvSpPr>
            <p:spPr>
              <a:xfrm>
                <a:off x="1735662" y="3823992"/>
                <a:ext cx="372503" cy="372503"/>
              </a:xfrm>
              <a:prstGeom prst="rect">
                <a:avLst/>
              </a:prstGeom>
              <a:gradFill>
                <a:gsLst>
                  <a:gs pos="74000">
                    <a:srgbClr val="008000"/>
                  </a:gs>
                  <a:gs pos="75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8" name="Rectangle 777"/>
              <p:cNvSpPr/>
              <p:nvPr/>
            </p:nvSpPr>
            <p:spPr>
              <a:xfrm>
                <a:off x="2134573" y="3823992"/>
                <a:ext cx="372503" cy="372503"/>
              </a:xfrm>
              <a:prstGeom prst="rect">
                <a:avLst/>
              </a:prstGeom>
              <a:gradFill>
                <a:gsLst>
                  <a:gs pos="91000">
                    <a:srgbClr val="FC00F8"/>
                  </a:gs>
                  <a:gs pos="92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9" name="Rectangle 778"/>
              <p:cNvSpPr/>
              <p:nvPr/>
            </p:nvSpPr>
            <p:spPr>
              <a:xfrm>
                <a:off x="2533484" y="3823992"/>
                <a:ext cx="372503" cy="372503"/>
              </a:xfrm>
              <a:prstGeom prst="rect">
                <a:avLst/>
              </a:prstGeom>
              <a:gradFill>
                <a:gsLst>
                  <a:gs pos="42000">
                    <a:srgbClr val="FC00F8"/>
                  </a:gs>
                  <a:gs pos="48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80" name="Rectangle 779"/>
              <p:cNvSpPr/>
              <p:nvPr/>
            </p:nvSpPr>
            <p:spPr>
              <a:xfrm>
                <a:off x="937839" y="3823992"/>
                <a:ext cx="372503" cy="372503"/>
              </a:xfrm>
              <a:prstGeom prst="rect">
                <a:avLst/>
              </a:prstGeom>
              <a:gradFill>
                <a:gsLst>
                  <a:gs pos="79000">
                    <a:srgbClr val="FC00F8"/>
                  </a:gs>
                  <a:gs pos="80000">
                    <a:srgbClr val="FFFFFF"/>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828" name="Rectangle 827"/>
            <p:cNvSpPr/>
            <p:nvPr/>
          </p:nvSpPr>
          <p:spPr>
            <a:xfrm>
              <a:off x="937839" y="3416921"/>
              <a:ext cx="372503" cy="372503"/>
            </a:xfrm>
            <a:prstGeom prst="rect">
              <a:avLst/>
            </a:prstGeom>
            <a:solidFill>
              <a:srgbClr val="FC00F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3" name="Group 2"/>
          <p:cNvGrpSpPr/>
          <p:nvPr/>
        </p:nvGrpSpPr>
        <p:grpSpPr>
          <a:xfrm>
            <a:off x="2276215" y="3415369"/>
            <a:ext cx="1968148" cy="2006995"/>
            <a:chOff x="5976067" y="3289758"/>
            <a:chExt cx="1968148" cy="2006995"/>
          </a:xfrm>
        </p:grpSpPr>
        <p:sp>
          <p:nvSpPr>
            <p:cNvPr id="108" name="Rectangle 107"/>
            <p:cNvSpPr/>
            <p:nvPr/>
          </p:nvSpPr>
          <p:spPr>
            <a:xfrm>
              <a:off x="6374978" y="4924250"/>
              <a:ext cx="372503" cy="372503"/>
            </a:xfrm>
            <a:prstGeom prst="rect">
              <a:avLst/>
            </a:prstGeom>
            <a:gradFill>
              <a:gsLst>
                <a:gs pos="67000">
                  <a:srgbClr val="FC00F8"/>
                </a:gs>
                <a:gs pos="68000">
                  <a:srgbClr val="FF0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9" name="Rectangle 108"/>
            <p:cNvSpPr/>
            <p:nvPr/>
          </p:nvSpPr>
          <p:spPr>
            <a:xfrm>
              <a:off x="6773890" y="4924250"/>
              <a:ext cx="372503" cy="372503"/>
            </a:xfrm>
            <a:prstGeom prst="rect">
              <a:avLst/>
            </a:prstGeom>
            <a:gradFill>
              <a:gsLst>
                <a:gs pos="96000">
                  <a:srgbClr val="FC00F8"/>
                </a:gs>
                <a:gs pos="97000">
                  <a:srgbClr val="FF0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0" name="Rectangle 109"/>
            <p:cNvSpPr/>
            <p:nvPr/>
          </p:nvSpPr>
          <p:spPr>
            <a:xfrm>
              <a:off x="7172801" y="4924250"/>
              <a:ext cx="372503" cy="372503"/>
            </a:xfrm>
            <a:prstGeom prst="rect">
              <a:avLst/>
            </a:prstGeom>
            <a:gradFill>
              <a:gsLst>
                <a:gs pos="96000">
                  <a:srgbClr val="FC00F8"/>
                </a:gs>
                <a:gs pos="97000">
                  <a:srgbClr val="FF0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1" name="Rectangle 110"/>
            <p:cNvSpPr/>
            <p:nvPr/>
          </p:nvSpPr>
          <p:spPr>
            <a:xfrm>
              <a:off x="7571712" y="4924250"/>
              <a:ext cx="372503" cy="372503"/>
            </a:xfrm>
            <a:prstGeom prst="rect">
              <a:avLst/>
            </a:prstGeom>
            <a:gradFill>
              <a:gsLst>
                <a:gs pos="71000">
                  <a:srgbClr val="FC00F8"/>
                </a:gs>
                <a:gs pos="73000">
                  <a:srgbClr val="FF0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3" name="Rectangle 112"/>
            <p:cNvSpPr/>
            <p:nvPr/>
          </p:nvSpPr>
          <p:spPr>
            <a:xfrm>
              <a:off x="6374978" y="4515627"/>
              <a:ext cx="372503" cy="372503"/>
            </a:xfrm>
            <a:prstGeom prst="rect">
              <a:avLst/>
            </a:prstGeom>
            <a:gradFill>
              <a:gsLst>
                <a:gs pos="79000">
                  <a:srgbClr val="FC00F8"/>
                </a:gs>
                <a:gs pos="81000">
                  <a:srgbClr val="FF0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4" name="Rectangle 113"/>
            <p:cNvSpPr/>
            <p:nvPr/>
          </p:nvSpPr>
          <p:spPr>
            <a:xfrm>
              <a:off x="6773890" y="4515627"/>
              <a:ext cx="372503" cy="372503"/>
            </a:xfrm>
            <a:prstGeom prst="rect">
              <a:avLst/>
            </a:prstGeom>
            <a:gradFill>
              <a:gsLst>
                <a:gs pos="91000">
                  <a:srgbClr val="FC00F8"/>
                </a:gs>
                <a:gs pos="92000">
                  <a:srgbClr val="FF0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5" name="Rectangle 114"/>
            <p:cNvSpPr/>
            <p:nvPr/>
          </p:nvSpPr>
          <p:spPr>
            <a:xfrm>
              <a:off x="7172801" y="4515627"/>
              <a:ext cx="372503" cy="372503"/>
            </a:xfrm>
            <a:prstGeom prst="rect">
              <a:avLst/>
            </a:prstGeom>
            <a:gradFill>
              <a:gsLst>
                <a:gs pos="58000">
                  <a:srgbClr val="FC00F8"/>
                </a:gs>
                <a:gs pos="59000">
                  <a:srgbClr val="FF0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6" name="Rectangle 115"/>
            <p:cNvSpPr/>
            <p:nvPr/>
          </p:nvSpPr>
          <p:spPr>
            <a:xfrm>
              <a:off x="7571712" y="4515627"/>
              <a:ext cx="372503" cy="372503"/>
            </a:xfrm>
            <a:prstGeom prst="rect">
              <a:avLst/>
            </a:prstGeom>
            <a:gradFill>
              <a:gsLst>
                <a:gs pos="83000">
                  <a:srgbClr val="008000"/>
                </a:gs>
                <a:gs pos="86000">
                  <a:srgbClr val="FF0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8" name="Rectangle 117"/>
            <p:cNvSpPr/>
            <p:nvPr/>
          </p:nvSpPr>
          <p:spPr>
            <a:xfrm>
              <a:off x="6374978" y="4107004"/>
              <a:ext cx="372503" cy="372503"/>
            </a:xfrm>
            <a:prstGeom prst="rect">
              <a:avLst/>
            </a:prstGeom>
            <a:gradFill>
              <a:gsLst>
                <a:gs pos="91000">
                  <a:srgbClr val="FC00F8"/>
                </a:gs>
                <a:gs pos="92000">
                  <a:srgbClr val="FF0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9" name="Rectangle 118"/>
            <p:cNvSpPr/>
            <p:nvPr/>
          </p:nvSpPr>
          <p:spPr>
            <a:xfrm>
              <a:off x="6773890" y="4107004"/>
              <a:ext cx="372503" cy="372503"/>
            </a:xfrm>
            <a:prstGeom prst="rect">
              <a:avLst/>
            </a:prstGeom>
            <a:gradFill>
              <a:gsLst>
                <a:gs pos="76000">
                  <a:srgbClr val="FC00F8"/>
                </a:gs>
                <a:gs pos="77000">
                  <a:srgbClr val="FF0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1" name="Rectangle 120"/>
            <p:cNvSpPr/>
            <p:nvPr/>
          </p:nvSpPr>
          <p:spPr>
            <a:xfrm>
              <a:off x="7571712" y="4107004"/>
              <a:ext cx="372503" cy="372503"/>
            </a:xfrm>
            <a:prstGeom prst="rect">
              <a:avLst/>
            </a:prstGeom>
            <a:gradFill>
              <a:gsLst>
                <a:gs pos="86000">
                  <a:srgbClr val="FC00F8"/>
                </a:gs>
                <a:gs pos="87000">
                  <a:srgbClr val="FF0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2" name="Rectangle 121"/>
            <p:cNvSpPr/>
            <p:nvPr/>
          </p:nvSpPr>
          <p:spPr>
            <a:xfrm>
              <a:off x="5976067" y="4107004"/>
              <a:ext cx="372503" cy="372503"/>
            </a:xfrm>
            <a:prstGeom prst="rect">
              <a:avLst/>
            </a:prstGeom>
            <a:gradFill>
              <a:gsLst>
                <a:gs pos="58000">
                  <a:srgbClr val="FC00F8"/>
                </a:gs>
                <a:gs pos="59000">
                  <a:srgbClr val="FF0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4" name="Rectangle 123"/>
            <p:cNvSpPr/>
            <p:nvPr/>
          </p:nvSpPr>
          <p:spPr>
            <a:xfrm>
              <a:off x="6773890" y="3289758"/>
              <a:ext cx="372503" cy="372503"/>
            </a:xfrm>
            <a:prstGeom prst="rect">
              <a:avLst/>
            </a:prstGeom>
            <a:gradFill>
              <a:gsLst>
                <a:gs pos="89000">
                  <a:srgbClr val="008000"/>
                </a:gs>
                <a:gs pos="90000">
                  <a:srgbClr val="FF0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5" name="Rectangle 124"/>
            <p:cNvSpPr/>
            <p:nvPr/>
          </p:nvSpPr>
          <p:spPr>
            <a:xfrm>
              <a:off x="7172801" y="3289758"/>
              <a:ext cx="372503" cy="372503"/>
            </a:xfrm>
            <a:prstGeom prst="rect">
              <a:avLst/>
            </a:prstGeom>
            <a:gradFill>
              <a:gsLst>
                <a:gs pos="97000">
                  <a:srgbClr val="FC00F8"/>
                </a:gs>
                <a:gs pos="98000">
                  <a:srgbClr val="FF0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6" name="Rectangle 125"/>
            <p:cNvSpPr/>
            <p:nvPr/>
          </p:nvSpPr>
          <p:spPr>
            <a:xfrm>
              <a:off x="7571712" y="3289758"/>
              <a:ext cx="372503" cy="372503"/>
            </a:xfrm>
            <a:prstGeom prst="rect">
              <a:avLst/>
            </a:prstGeom>
            <a:gradFill>
              <a:gsLst>
                <a:gs pos="42000">
                  <a:srgbClr val="008000"/>
                </a:gs>
                <a:gs pos="48000">
                  <a:srgbClr val="FF0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8" name="Rectangle 127"/>
            <p:cNvSpPr/>
            <p:nvPr/>
          </p:nvSpPr>
          <p:spPr>
            <a:xfrm>
              <a:off x="6773890" y="3698381"/>
              <a:ext cx="372503" cy="372503"/>
            </a:xfrm>
            <a:prstGeom prst="rect">
              <a:avLst/>
            </a:prstGeom>
            <a:gradFill>
              <a:gsLst>
                <a:gs pos="74000">
                  <a:srgbClr val="008000"/>
                </a:gs>
                <a:gs pos="75000">
                  <a:srgbClr val="FF0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9" name="Rectangle 128"/>
            <p:cNvSpPr/>
            <p:nvPr/>
          </p:nvSpPr>
          <p:spPr>
            <a:xfrm>
              <a:off x="7172801" y="3698381"/>
              <a:ext cx="372503" cy="372503"/>
            </a:xfrm>
            <a:prstGeom prst="rect">
              <a:avLst/>
            </a:prstGeom>
            <a:gradFill>
              <a:gsLst>
                <a:gs pos="91000">
                  <a:srgbClr val="FC00F8"/>
                </a:gs>
                <a:gs pos="92000">
                  <a:srgbClr val="FF0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0" name="Rectangle 129"/>
            <p:cNvSpPr/>
            <p:nvPr/>
          </p:nvSpPr>
          <p:spPr>
            <a:xfrm>
              <a:off x="7571712" y="3698381"/>
              <a:ext cx="372503" cy="372503"/>
            </a:xfrm>
            <a:prstGeom prst="rect">
              <a:avLst/>
            </a:prstGeom>
            <a:gradFill>
              <a:gsLst>
                <a:gs pos="42000">
                  <a:srgbClr val="FC00F8"/>
                </a:gs>
                <a:gs pos="48000">
                  <a:srgbClr val="FF0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1" name="Rectangle 130"/>
            <p:cNvSpPr/>
            <p:nvPr/>
          </p:nvSpPr>
          <p:spPr>
            <a:xfrm>
              <a:off x="5976067" y="3698381"/>
              <a:ext cx="372503" cy="372503"/>
            </a:xfrm>
            <a:prstGeom prst="rect">
              <a:avLst/>
            </a:prstGeom>
            <a:gradFill>
              <a:gsLst>
                <a:gs pos="79000">
                  <a:srgbClr val="FC00F8"/>
                </a:gs>
                <a:gs pos="80000">
                  <a:srgbClr val="FF0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33" name="Cloud Callout 132"/>
          <p:cNvSpPr/>
          <p:nvPr/>
        </p:nvSpPr>
        <p:spPr bwMode="auto">
          <a:xfrm>
            <a:off x="6264946" y="823449"/>
            <a:ext cx="2386528" cy="969994"/>
          </a:xfrm>
          <a:prstGeom prst="cloudCallout">
            <a:avLst>
              <a:gd name="adj1" fmla="val -47124"/>
              <a:gd name="adj2" fmla="val 57464"/>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mn-lt"/>
              </a:rPr>
              <a:t>Say … who handles the gaps?</a:t>
            </a:r>
          </a:p>
        </p:txBody>
      </p:sp>
      <p:pic>
        <p:nvPicPr>
          <p:cNvPr id="134" name="Picture 133" descr="Pilot-silhouette.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60198" y="2079556"/>
            <a:ext cx="506337" cy="1268325"/>
          </a:xfrm>
          <a:prstGeom prst="rect">
            <a:avLst/>
          </a:prstGeom>
        </p:spPr>
      </p:pic>
      <p:grpSp>
        <p:nvGrpSpPr>
          <p:cNvPr id="135" name="Group 134"/>
          <p:cNvGrpSpPr/>
          <p:nvPr/>
        </p:nvGrpSpPr>
        <p:grpSpPr>
          <a:xfrm>
            <a:off x="2276215" y="3415370"/>
            <a:ext cx="1968148" cy="2006995"/>
            <a:chOff x="5976067" y="3289758"/>
            <a:chExt cx="1968148" cy="2006995"/>
          </a:xfrm>
        </p:grpSpPr>
        <p:sp>
          <p:nvSpPr>
            <p:cNvPr id="136" name="Rectangle 135"/>
            <p:cNvSpPr/>
            <p:nvPr/>
          </p:nvSpPr>
          <p:spPr>
            <a:xfrm>
              <a:off x="6374978" y="4924250"/>
              <a:ext cx="372503" cy="372503"/>
            </a:xfrm>
            <a:prstGeom prst="rect">
              <a:avLst/>
            </a:prstGeom>
            <a:gradFill>
              <a:gsLst>
                <a:gs pos="67000">
                  <a:srgbClr val="FC00F8"/>
                </a:gs>
                <a:gs pos="68000">
                  <a:srgbClr val="008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7" name="Rectangle 136"/>
            <p:cNvSpPr/>
            <p:nvPr/>
          </p:nvSpPr>
          <p:spPr>
            <a:xfrm>
              <a:off x="6773890" y="4924250"/>
              <a:ext cx="372503" cy="372503"/>
            </a:xfrm>
            <a:prstGeom prst="rect">
              <a:avLst/>
            </a:prstGeom>
            <a:gradFill>
              <a:gsLst>
                <a:gs pos="96000">
                  <a:srgbClr val="FC00F8"/>
                </a:gs>
                <a:gs pos="97000">
                  <a:srgbClr val="008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8" name="Rectangle 137"/>
            <p:cNvSpPr/>
            <p:nvPr/>
          </p:nvSpPr>
          <p:spPr>
            <a:xfrm>
              <a:off x="7172801" y="4924250"/>
              <a:ext cx="372503" cy="372503"/>
            </a:xfrm>
            <a:prstGeom prst="rect">
              <a:avLst/>
            </a:prstGeom>
            <a:gradFill>
              <a:gsLst>
                <a:gs pos="96000">
                  <a:srgbClr val="FC00F8"/>
                </a:gs>
                <a:gs pos="97000">
                  <a:srgbClr val="008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9" name="Rectangle 138"/>
            <p:cNvSpPr/>
            <p:nvPr/>
          </p:nvSpPr>
          <p:spPr>
            <a:xfrm>
              <a:off x="7571712" y="4924250"/>
              <a:ext cx="372503" cy="372503"/>
            </a:xfrm>
            <a:prstGeom prst="rect">
              <a:avLst/>
            </a:prstGeom>
            <a:gradFill>
              <a:gsLst>
                <a:gs pos="71000">
                  <a:srgbClr val="FC00F8"/>
                </a:gs>
                <a:gs pos="73000">
                  <a:srgbClr val="008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0" name="Rectangle 139"/>
            <p:cNvSpPr/>
            <p:nvPr/>
          </p:nvSpPr>
          <p:spPr>
            <a:xfrm>
              <a:off x="6374978" y="4515627"/>
              <a:ext cx="372503" cy="372503"/>
            </a:xfrm>
            <a:prstGeom prst="rect">
              <a:avLst/>
            </a:prstGeom>
            <a:gradFill>
              <a:gsLst>
                <a:gs pos="79000">
                  <a:srgbClr val="FC00F8"/>
                </a:gs>
                <a:gs pos="81000">
                  <a:srgbClr val="008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1" name="Rectangle 140"/>
            <p:cNvSpPr/>
            <p:nvPr/>
          </p:nvSpPr>
          <p:spPr>
            <a:xfrm>
              <a:off x="6773890" y="4515627"/>
              <a:ext cx="372503" cy="372503"/>
            </a:xfrm>
            <a:prstGeom prst="rect">
              <a:avLst/>
            </a:prstGeom>
            <a:gradFill>
              <a:gsLst>
                <a:gs pos="91000">
                  <a:srgbClr val="FC00F8"/>
                </a:gs>
                <a:gs pos="92000">
                  <a:srgbClr val="008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2" name="Rectangle 141"/>
            <p:cNvSpPr/>
            <p:nvPr/>
          </p:nvSpPr>
          <p:spPr>
            <a:xfrm>
              <a:off x="7172801" y="4515627"/>
              <a:ext cx="372503" cy="372503"/>
            </a:xfrm>
            <a:prstGeom prst="rect">
              <a:avLst/>
            </a:prstGeom>
            <a:gradFill>
              <a:gsLst>
                <a:gs pos="58000">
                  <a:srgbClr val="FC00F8"/>
                </a:gs>
                <a:gs pos="59000">
                  <a:srgbClr val="008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3" name="Rectangle 142"/>
            <p:cNvSpPr/>
            <p:nvPr/>
          </p:nvSpPr>
          <p:spPr>
            <a:xfrm>
              <a:off x="7571712" y="4515627"/>
              <a:ext cx="372503" cy="372503"/>
            </a:xfrm>
            <a:prstGeom prst="rect">
              <a:avLst/>
            </a:prstGeom>
            <a:solidFill>
              <a:srgbClr val="008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4" name="Rectangle 143"/>
            <p:cNvSpPr/>
            <p:nvPr/>
          </p:nvSpPr>
          <p:spPr>
            <a:xfrm>
              <a:off x="6374978" y="4107004"/>
              <a:ext cx="372503" cy="372503"/>
            </a:xfrm>
            <a:prstGeom prst="rect">
              <a:avLst/>
            </a:prstGeom>
            <a:gradFill>
              <a:gsLst>
                <a:gs pos="91000">
                  <a:srgbClr val="FC00F8"/>
                </a:gs>
                <a:gs pos="92000">
                  <a:srgbClr val="008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 name="Rectangle 144"/>
            <p:cNvSpPr/>
            <p:nvPr/>
          </p:nvSpPr>
          <p:spPr>
            <a:xfrm>
              <a:off x="6773890" y="4107004"/>
              <a:ext cx="372503" cy="372503"/>
            </a:xfrm>
            <a:prstGeom prst="rect">
              <a:avLst/>
            </a:prstGeom>
            <a:gradFill>
              <a:gsLst>
                <a:gs pos="76000">
                  <a:srgbClr val="FC00F8"/>
                </a:gs>
                <a:gs pos="77000">
                  <a:srgbClr val="008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6" name="Rectangle 145"/>
            <p:cNvSpPr/>
            <p:nvPr/>
          </p:nvSpPr>
          <p:spPr>
            <a:xfrm>
              <a:off x="7571712" y="4107004"/>
              <a:ext cx="372503" cy="372503"/>
            </a:xfrm>
            <a:prstGeom prst="rect">
              <a:avLst/>
            </a:prstGeom>
            <a:gradFill>
              <a:gsLst>
                <a:gs pos="86000">
                  <a:srgbClr val="FC00F8"/>
                </a:gs>
                <a:gs pos="87000">
                  <a:srgbClr val="008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7" name="Rectangle 146"/>
            <p:cNvSpPr/>
            <p:nvPr/>
          </p:nvSpPr>
          <p:spPr>
            <a:xfrm>
              <a:off x="5976067" y="4107004"/>
              <a:ext cx="372503" cy="372503"/>
            </a:xfrm>
            <a:prstGeom prst="rect">
              <a:avLst/>
            </a:prstGeom>
            <a:gradFill>
              <a:gsLst>
                <a:gs pos="58000">
                  <a:srgbClr val="FC00F8"/>
                </a:gs>
                <a:gs pos="59000">
                  <a:srgbClr val="008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8" name="Rectangle 147"/>
            <p:cNvSpPr/>
            <p:nvPr/>
          </p:nvSpPr>
          <p:spPr>
            <a:xfrm>
              <a:off x="6773890" y="3289758"/>
              <a:ext cx="372503" cy="372503"/>
            </a:xfrm>
            <a:prstGeom prst="rect">
              <a:avLst/>
            </a:prstGeom>
            <a:solidFill>
              <a:srgbClr val="008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9" name="Rectangle 148"/>
            <p:cNvSpPr/>
            <p:nvPr/>
          </p:nvSpPr>
          <p:spPr>
            <a:xfrm>
              <a:off x="7172801" y="3289758"/>
              <a:ext cx="372503" cy="372503"/>
            </a:xfrm>
            <a:prstGeom prst="rect">
              <a:avLst/>
            </a:prstGeom>
            <a:gradFill>
              <a:gsLst>
                <a:gs pos="97000">
                  <a:srgbClr val="FC00F8"/>
                </a:gs>
                <a:gs pos="98000">
                  <a:srgbClr val="008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0" name="Rectangle 149"/>
            <p:cNvSpPr/>
            <p:nvPr/>
          </p:nvSpPr>
          <p:spPr>
            <a:xfrm>
              <a:off x="7571712" y="3289758"/>
              <a:ext cx="372503" cy="372503"/>
            </a:xfrm>
            <a:prstGeom prst="rect">
              <a:avLst/>
            </a:prstGeom>
            <a:solidFill>
              <a:srgbClr val="008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1" name="Rectangle 150"/>
            <p:cNvSpPr/>
            <p:nvPr/>
          </p:nvSpPr>
          <p:spPr>
            <a:xfrm>
              <a:off x="6773890" y="3698381"/>
              <a:ext cx="372503" cy="372503"/>
            </a:xfrm>
            <a:prstGeom prst="rect">
              <a:avLst/>
            </a:prstGeom>
            <a:solidFill>
              <a:srgbClr val="008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2" name="Rectangle 151"/>
            <p:cNvSpPr/>
            <p:nvPr/>
          </p:nvSpPr>
          <p:spPr>
            <a:xfrm>
              <a:off x="7172801" y="3698381"/>
              <a:ext cx="372503" cy="372503"/>
            </a:xfrm>
            <a:prstGeom prst="rect">
              <a:avLst/>
            </a:prstGeom>
            <a:gradFill>
              <a:gsLst>
                <a:gs pos="91000">
                  <a:srgbClr val="FC00F8"/>
                </a:gs>
                <a:gs pos="93000">
                  <a:srgbClr val="008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3" name="Rectangle 152"/>
            <p:cNvSpPr/>
            <p:nvPr/>
          </p:nvSpPr>
          <p:spPr>
            <a:xfrm>
              <a:off x="7571712" y="3698381"/>
              <a:ext cx="372503" cy="372503"/>
            </a:xfrm>
            <a:prstGeom prst="rect">
              <a:avLst/>
            </a:prstGeom>
            <a:gradFill>
              <a:gsLst>
                <a:gs pos="42000">
                  <a:srgbClr val="FC00F8"/>
                </a:gs>
                <a:gs pos="48000">
                  <a:srgbClr val="008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4" name="Rectangle 153"/>
            <p:cNvSpPr/>
            <p:nvPr/>
          </p:nvSpPr>
          <p:spPr>
            <a:xfrm>
              <a:off x="5976067" y="3698381"/>
              <a:ext cx="372503" cy="372503"/>
            </a:xfrm>
            <a:prstGeom prst="rect">
              <a:avLst/>
            </a:prstGeom>
            <a:gradFill>
              <a:gsLst>
                <a:gs pos="79000">
                  <a:srgbClr val="FC00F8"/>
                </a:gs>
                <a:gs pos="80000">
                  <a:srgbClr val="008000"/>
                </a:gs>
              </a:gsLs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5" name="Group 14"/>
          <p:cNvGrpSpPr/>
          <p:nvPr/>
        </p:nvGrpSpPr>
        <p:grpSpPr>
          <a:xfrm>
            <a:off x="4876292" y="969994"/>
            <a:ext cx="1716629" cy="1242152"/>
            <a:chOff x="3342536" y="969994"/>
            <a:chExt cx="1716629" cy="1242152"/>
          </a:xfrm>
        </p:grpSpPr>
        <p:grpSp>
          <p:nvGrpSpPr>
            <p:cNvPr id="13" name="Group 12"/>
            <p:cNvGrpSpPr/>
            <p:nvPr/>
          </p:nvGrpSpPr>
          <p:grpSpPr>
            <a:xfrm>
              <a:off x="3342536" y="969994"/>
              <a:ext cx="1716629" cy="1242152"/>
              <a:chOff x="3342536" y="969994"/>
              <a:chExt cx="1716629" cy="1242152"/>
            </a:xfrm>
          </p:grpSpPr>
          <p:grpSp>
            <p:nvGrpSpPr>
              <p:cNvPr id="12" name="Group 11"/>
              <p:cNvGrpSpPr/>
              <p:nvPr/>
            </p:nvGrpSpPr>
            <p:grpSpPr>
              <a:xfrm>
                <a:off x="3342536" y="969994"/>
                <a:ext cx="683861" cy="1242152"/>
                <a:chOff x="3342536" y="969994"/>
                <a:chExt cx="683861" cy="1242152"/>
              </a:xfrm>
            </p:grpSpPr>
            <p:cxnSp>
              <p:nvCxnSpPr>
                <p:cNvPr id="7" name="Straight Connector 6"/>
                <p:cNvCxnSpPr/>
                <p:nvPr/>
              </p:nvCxnSpPr>
              <p:spPr bwMode="auto">
                <a:xfrm flipH="1">
                  <a:off x="3489078" y="2093513"/>
                  <a:ext cx="202366" cy="118633"/>
                </a:xfrm>
                <a:prstGeom prst="line">
                  <a:avLst/>
                </a:prstGeom>
                <a:solidFill>
                  <a:schemeClr val="accent1"/>
                </a:solidFill>
                <a:ln w="28575" cap="flat" cmpd="sng" algn="ctr">
                  <a:solidFill>
                    <a:srgbClr val="FF0000"/>
                  </a:solidFill>
                  <a:prstDash val="solid"/>
                  <a:round/>
                  <a:headEnd type="none" w="med" len="med"/>
                  <a:tailEnd type="none" w="med" len="med"/>
                </a:ln>
                <a:effectLst/>
              </p:spPr>
            </p:cxnSp>
            <p:cxnSp>
              <p:nvCxnSpPr>
                <p:cNvPr id="157" name="Straight Connector 156"/>
                <p:cNvCxnSpPr/>
                <p:nvPr/>
              </p:nvCxnSpPr>
              <p:spPr bwMode="auto">
                <a:xfrm flipH="1">
                  <a:off x="3342536" y="1856248"/>
                  <a:ext cx="230280" cy="27914"/>
                </a:xfrm>
                <a:prstGeom prst="line">
                  <a:avLst/>
                </a:prstGeom>
                <a:solidFill>
                  <a:schemeClr val="accent1"/>
                </a:solidFill>
                <a:ln w="28575" cap="flat" cmpd="sng" algn="ctr">
                  <a:solidFill>
                    <a:srgbClr val="FF0000"/>
                  </a:solidFill>
                  <a:prstDash val="solid"/>
                  <a:round/>
                  <a:headEnd type="none" w="med" len="med"/>
                  <a:tailEnd type="none" w="med" len="med"/>
                </a:ln>
                <a:effectLst/>
              </p:spPr>
            </p:cxnSp>
            <p:cxnSp>
              <p:nvCxnSpPr>
                <p:cNvPr id="159" name="Straight Connector 158"/>
                <p:cNvCxnSpPr/>
                <p:nvPr/>
              </p:nvCxnSpPr>
              <p:spPr bwMode="auto">
                <a:xfrm flipH="1" flipV="1">
                  <a:off x="3356493" y="1472438"/>
                  <a:ext cx="223301" cy="69783"/>
                </a:xfrm>
                <a:prstGeom prst="line">
                  <a:avLst/>
                </a:prstGeom>
                <a:solidFill>
                  <a:schemeClr val="accent1"/>
                </a:solidFill>
                <a:ln w="28575" cap="flat" cmpd="sng" algn="ctr">
                  <a:solidFill>
                    <a:srgbClr val="FF0000"/>
                  </a:solidFill>
                  <a:prstDash val="solid"/>
                  <a:round/>
                  <a:headEnd type="none" w="med" len="med"/>
                  <a:tailEnd type="none" w="med" len="med"/>
                </a:ln>
                <a:effectLst/>
              </p:spPr>
            </p:cxnSp>
            <p:cxnSp>
              <p:nvCxnSpPr>
                <p:cNvPr id="161" name="Straight Connector 160"/>
                <p:cNvCxnSpPr/>
                <p:nvPr/>
              </p:nvCxnSpPr>
              <p:spPr bwMode="auto">
                <a:xfrm flipH="1" flipV="1">
                  <a:off x="3635619" y="1137475"/>
                  <a:ext cx="125608" cy="160504"/>
                </a:xfrm>
                <a:prstGeom prst="line">
                  <a:avLst/>
                </a:prstGeom>
                <a:solidFill>
                  <a:schemeClr val="accent1"/>
                </a:solidFill>
                <a:ln w="28575" cap="flat" cmpd="sng" algn="ctr">
                  <a:solidFill>
                    <a:srgbClr val="FF0000"/>
                  </a:solidFill>
                  <a:prstDash val="solid"/>
                  <a:round/>
                  <a:headEnd type="none" w="med" len="med"/>
                  <a:tailEnd type="none" w="med" len="med"/>
                </a:ln>
                <a:effectLst/>
              </p:spPr>
            </p:cxnSp>
            <p:cxnSp>
              <p:nvCxnSpPr>
                <p:cNvPr id="163" name="Straight Connector 162"/>
                <p:cNvCxnSpPr/>
                <p:nvPr/>
              </p:nvCxnSpPr>
              <p:spPr bwMode="auto">
                <a:xfrm flipH="1" flipV="1">
                  <a:off x="3970570" y="969994"/>
                  <a:ext cx="55827" cy="195395"/>
                </a:xfrm>
                <a:prstGeom prst="line">
                  <a:avLst/>
                </a:prstGeom>
                <a:solidFill>
                  <a:schemeClr val="accent1"/>
                </a:solidFill>
                <a:ln w="28575" cap="flat" cmpd="sng" algn="ctr">
                  <a:solidFill>
                    <a:srgbClr val="FF0000"/>
                  </a:solidFill>
                  <a:prstDash val="solid"/>
                  <a:round/>
                  <a:headEnd type="none" w="med" len="med"/>
                  <a:tailEnd type="none" w="med" len="med"/>
                </a:ln>
                <a:effectLst/>
              </p:spPr>
            </p:cxnSp>
          </p:grpSp>
          <p:grpSp>
            <p:nvGrpSpPr>
              <p:cNvPr id="166" name="Group 165"/>
              <p:cNvGrpSpPr/>
              <p:nvPr/>
            </p:nvGrpSpPr>
            <p:grpSpPr>
              <a:xfrm flipH="1">
                <a:off x="4375304" y="969994"/>
                <a:ext cx="683861" cy="1242152"/>
                <a:chOff x="3342536" y="969994"/>
                <a:chExt cx="683861" cy="1242152"/>
              </a:xfrm>
            </p:grpSpPr>
            <p:cxnSp>
              <p:nvCxnSpPr>
                <p:cNvPr id="167" name="Straight Connector 166"/>
                <p:cNvCxnSpPr/>
                <p:nvPr/>
              </p:nvCxnSpPr>
              <p:spPr bwMode="auto">
                <a:xfrm flipH="1">
                  <a:off x="3489078" y="2093513"/>
                  <a:ext cx="202366" cy="118633"/>
                </a:xfrm>
                <a:prstGeom prst="line">
                  <a:avLst/>
                </a:prstGeom>
                <a:solidFill>
                  <a:schemeClr val="accent1"/>
                </a:solidFill>
                <a:ln w="28575" cap="flat" cmpd="sng" algn="ctr">
                  <a:solidFill>
                    <a:srgbClr val="FF0000"/>
                  </a:solidFill>
                  <a:prstDash val="solid"/>
                  <a:round/>
                  <a:headEnd type="none" w="med" len="med"/>
                  <a:tailEnd type="none" w="med" len="med"/>
                </a:ln>
                <a:effectLst/>
              </p:spPr>
            </p:cxnSp>
            <p:cxnSp>
              <p:nvCxnSpPr>
                <p:cNvPr id="168" name="Straight Connector 167"/>
                <p:cNvCxnSpPr/>
                <p:nvPr/>
              </p:nvCxnSpPr>
              <p:spPr bwMode="auto">
                <a:xfrm flipH="1">
                  <a:off x="3342536" y="1856248"/>
                  <a:ext cx="230280" cy="27914"/>
                </a:xfrm>
                <a:prstGeom prst="line">
                  <a:avLst/>
                </a:prstGeom>
                <a:solidFill>
                  <a:schemeClr val="accent1"/>
                </a:solidFill>
                <a:ln w="28575" cap="flat" cmpd="sng" algn="ctr">
                  <a:solidFill>
                    <a:srgbClr val="FF0000"/>
                  </a:solidFill>
                  <a:prstDash val="solid"/>
                  <a:round/>
                  <a:headEnd type="none" w="med" len="med"/>
                  <a:tailEnd type="none" w="med" len="med"/>
                </a:ln>
                <a:effectLst/>
              </p:spPr>
            </p:cxnSp>
            <p:cxnSp>
              <p:nvCxnSpPr>
                <p:cNvPr id="169" name="Straight Connector 168"/>
                <p:cNvCxnSpPr/>
                <p:nvPr/>
              </p:nvCxnSpPr>
              <p:spPr bwMode="auto">
                <a:xfrm flipH="1" flipV="1">
                  <a:off x="3356493" y="1472438"/>
                  <a:ext cx="223301" cy="69783"/>
                </a:xfrm>
                <a:prstGeom prst="line">
                  <a:avLst/>
                </a:prstGeom>
                <a:solidFill>
                  <a:schemeClr val="accent1"/>
                </a:solidFill>
                <a:ln w="28575" cap="flat" cmpd="sng" algn="ctr">
                  <a:solidFill>
                    <a:srgbClr val="FF0000"/>
                  </a:solidFill>
                  <a:prstDash val="solid"/>
                  <a:round/>
                  <a:headEnd type="none" w="med" len="med"/>
                  <a:tailEnd type="none" w="med" len="med"/>
                </a:ln>
                <a:effectLst/>
              </p:spPr>
            </p:cxnSp>
            <p:cxnSp>
              <p:nvCxnSpPr>
                <p:cNvPr id="170" name="Straight Connector 169"/>
                <p:cNvCxnSpPr/>
                <p:nvPr/>
              </p:nvCxnSpPr>
              <p:spPr bwMode="auto">
                <a:xfrm flipH="1" flipV="1">
                  <a:off x="3635619" y="1137475"/>
                  <a:ext cx="125608" cy="160504"/>
                </a:xfrm>
                <a:prstGeom prst="line">
                  <a:avLst/>
                </a:prstGeom>
                <a:solidFill>
                  <a:schemeClr val="accent1"/>
                </a:solidFill>
                <a:ln w="28575" cap="flat" cmpd="sng" algn="ctr">
                  <a:solidFill>
                    <a:srgbClr val="FF0000"/>
                  </a:solidFill>
                  <a:prstDash val="solid"/>
                  <a:round/>
                  <a:headEnd type="none" w="med" len="med"/>
                  <a:tailEnd type="none" w="med" len="med"/>
                </a:ln>
                <a:effectLst/>
              </p:spPr>
            </p:cxnSp>
            <p:cxnSp>
              <p:nvCxnSpPr>
                <p:cNvPr id="171" name="Straight Connector 170"/>
                <p:cNvCxnSpPr/>
                <p:nvPr/>
              </p:nvCxnSpPr>
              <p:spPr bwMode="auto">
                <a:xfrm flipH="1" flipV="1">
                  <a:off x="3970570" y="969994"/>
                  <a:ext cx="55827" cy="195395"/>
                </a:xfrm>
                <a:prstGeom prst="line">
                  <a:avLst/>
                </a:prstGeom>
                <a:solidFill>
                  <a:schemeClr val="accent1"/>
                </a:solidFill>
                <a:ln w="28575" cap="flat" cmpd="sng" algn="ctr">
                  <a:solidFill>
                    <a:srgbClr val="FF0000"/>
                  </a:solidFill>
                  <a:prstDash val="solid"/>
                  <a:round/>
                  <a:headEnd type="none" w="med" len="med"/>
                  <a:tailEnd type="none" w="med" len="med"/>
                </a:ln>
                <a:effectLst/>
              </p:spPr>
            </p:cxnSp>
          </p:grpSp>
        </p:grpSp>
        <p:sp>
          <p:nvSpPr>
            <p:cNvPr id="14" name="Oval 13"/>
            <p:cNvSpPr/>
            <p:nvPr/>
          </p:nvSpPr>
          <p:spPr bwMode="auto">
            <a:xfrm>
              <a:off x="4040352" y="1786465"/>
              <a:ext cx="97694" cy="174459"/>
            </a:xfrm>
            <a:prstGeom prst="ellipse">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smtClean="0">
                <a:ln>
                  <a:noFill/>
                </a:ln>
                <a:solidFill>
                  <a:schemeClr val="tx1"/>
                </a:solidFill>
                <a:effectLst/>
                <a:latin typeface="Times" pitchFamily="18" charset="0"/>
              </a:endParaRPr>
            </a:p>
          </p:txBody>
        </p:sp>
        <p:sp>
          <p:nvSpPr>
            <p:cNvPr id="174" name="Oval 173"/>
            <p:cNvSpPr/>
            <p:nvPr/>
          </p:nvSpPr>
          <p:spPr bwMode="auto">
            <a:xfrm>
              <a:off x="4270631" y="1786465"/>
              <a:ext cx="97694" cy="174459"/>
            </a:xfrm>
            <a:prstGeom prst="ellipse">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smtClean="0">
                <a:ln>
                  <a:noFill/>
                </a:ln>
                <a:solidFill>
                  <a:schemeClr val="tx1"/>
                </a:solidFill>
                <a:effectLst/>
                <a:latin typeface="Times" pitchFamily="18" charset="0"/>
              </a:endParaRPr>
            </a:p>
          </p:txBody>
        </p:sp>
      </p:grpSp>
    </p:spTree>
    <p:extLst>
      <p:ext uri="{BB962C8B-B14F-4D97-AF65-F5344CB8AC3E}">
        <p14:creationId xmlns:p14="http://schemas.microsoft.com/office/powerpoint/2010/main" val="231959821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3"/>
                                        </p:tgtEl>
                                        <p:attrNameLst>
                                          <p:attrName>style.visibility</p:attrName>
                                        </p:attrNameLst>
                                      </p:cBhvr>
                                      <p:to>
                                        <p:strVal val="visible"/>
                                      </p:to>
                                    </p:set>
                                    <p:animEffect transition="in" filter="fade">
                                      <p:cBhvr>
                                        <p:cTn id="7" dur="500"/>
                                        <p:tgtEl>
                                          <p:spTgt spid="13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xit" presetSubtype="0" fill="hold" nodeType="clickEffect">
                                  <p:stCondLst>
                                    <p:cond delay="0"/>
                                  </p:stCondLst>
                                  <p:childTnLst>
                                    <p:animEffect transition="out" filter="dissolve">
                                      <p:cBhvr>
                                        <p:cTn id="16" dur="500"/>
                                        <p:tgtEl>
                                          <p:spTgt spid="319"/>
                                        </p:tgtEl>
                                      </p:cBhvr>
                                    </p:animEffect>
                                    <p:set>
                                      <p:cBhvr>
                                        <p:cTn id="17" dur="1" fill="hold">
                                          <p:stCondLst>
                                            <p:cond delay="499"/>
                                          </p:stCondLst>
                                        </p:cTn>
                                        <p:tgtEl>
                                          <p:spTgt spid="319"/>
                                        </p:tgtEl>
                                        <p:attrNameLst>
                                          <p:attrName>style.visibility</p:attrName>
                                        </p:attrNameLst>
                                      </p:cBhvr>
                                      <p:to>
                                        <p:strVal val="hidden"/>
                                      </p:to>
                                    </p:set>
                                  </p:childTnLst>
                                </p:cTn>
                              </p:par>
                              <p:par>
                                <p:cTn id="18" presetID="1" presetClass="exit" presetSubtype="0" fill="hold" grpId="1" nodeType="withEffect">
                                  <p:stCondLst>
                                    <p:cond delay="0"/>
                                  </p:stCondLst>
                                  <p:childTnLst>
                                    <p:set>
                                      <p:cBhvr>
                                        <p:cTn id="19" dur="1" fill="hold">
                                          <p:stCondLst>
                                            <p:cond delay="0"/>
                                          </p:stCondLst>
                                        </p:cTn>
                                        <p:tgtEl>
                                          <p:spTgt spid="133"/>
                                        </p:tgtEl>
                                        <p:attrNameLst>
                                          <p:attrName>style.visibility</p:attrName>
                                        </p:attrNameLst>
                                      </p:cBhvr>
                                      <p:to>
                                        <p:strVal val="hidden"/>
                                      </p:to>
                                    </p:set>
                                  </p:childTnLst>
                                </p:cTn>
                              </p:par>
                            </p:childTnLst>
                          </p:cTn>
                        </p:par>
                        <p:par>
                          <p:cTn id="20" fill="hold">
                            <p:stCondLst>
                              <p:cond delay="500"/>
                            </p:stCondLst>
                            <p:childTnLst>
                              <p:par>
                                <p:cTn id="21" presetID="6" presetClass="entr" presetSubtype="16" fill="hold" nodeType="afterEffect">
                                  <p:stCondLst>
                                    <p:cond delay="0"/>
                                  </p:stCondLst>
                                  <p:childTnLst>
                                    <p:set>
                                      <p:cBhvr>
                                        <p:cTn id="22" dur="1" fill="hold">
                                          <p:stCondLst>
                                            <p:cond delay="0"/>
                                          </p:stCondLst>
                                        </p:cTn>
                                        <p:tgtEl>
                                          <p:spTgt spid="134"/>
                                        </p:tgtEl>
                                        <p:attrNameLst>
                                          <p:attrName>style.visibility</p:attrName>
                                        </p:attrNameLst>
                                      </p:cBhvr>
                                      <p:to>
                                        <p:strVal val="visible"/>
                                      </p:to>
                                    </p:set>
                                    <p:animEffect transition="in" filter="circle(in)">
                                      <p:cBhvr>
                                        <p:cTn id="23" dur="2000"/>
                                        <p:tgtEl>
                                          <p:spTgt spid="134"/>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35"/>
                                        </p:tgtEl>
                                        <p:attrNameLst>
                                          <p:attrName>style.visibility</p:attrName>
                                        </p:attrNameLst>
                                      </p:cBhvr>
                                      <p:to>
                                        <p:strVal val="visible"/>
                                      </p:to>
                                    </p:set>
                                    <p:animEffect transition="in" filter="wipe(down)">
                                      <p:cBhvr>
                                        <p:cTn id="27" dur="500"/>
                                        <p:tgtEl>
                                          <p:spTgt spid="135"/>
                                        </p:tgtEl>
                                      </p:cBhvr>
                                    </p:animEffect>
                                  </p:childTnLst>
                                </p:cTn>
                              </p:par>
                            </p:childTnLst>
                          </p:cTn>
                        </p:par>
                        <p:par>
                          <p:cTn id="28" fill="hold">
                            <p:stCondLst>
                              <p:cond delay="3000"/>
                            </p:stCondLst>
                            <p:childTnLst>
                              <p:par>
                                <p:cTn id="29" presetID="19" presetClass="entr" presetSubtype="10" fill="hold" nodeType="afterEffect">
                                  <p:stCondLst>
                                    <p:cond delay="100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fmla="#ppt_w*sin(2.5*pi*$)">
                                          <p:val>
                                            <p:fltVal val="0"/>
                                          </p:val>
                                        </p:tav>
                                        <p:tav tm="100000">
                                          <p:val>
                                            <p:fltVal val="1"/>
                                          </p:val>
                                        </p:tav>
                                      </p:tavLst>
                                    </p:anim>
                                    <p:anim calcmode="lin" valueType="num">
                                      <p:cBhvr>
                                        <p:cTn id="32" dur="5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 grpId="0" animBg="1"/>
      <p:bldP spid="13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w="9525">
            <a:noFill/>
            <a:miter lim="800000"/>
            <a:headEnd/>
            <a:tailEnd/>
          </a:ln>
        </p:spPr>
        <p:txBody>
          <a:bodyPr vert="horz" wrap="square" lIns="0" tIns="0" rIns="0" bIns="0" numCol="1" anchor="ctr" anchorCtr="0" compatLnSpc="1">
            <a:prstTxWarp prst="textNoShape">
              <a:avLst/>
            </a:prstTxWarp>
          </a:bodyPr>
          <a:lstStyle/>
          <a:p>
            <a:r>
              <a:rPr lang="en-US" dirty="0">
                <a:effectLst>
                  <a:outerShdw blurRad="50800" dist="38100" dir="2700000" algn="tl" rotWithShape="0">
                    <a:prstClr val="black">
                      <a:alpha val="40000"/>
                    </a:prstClr>
                  </a:outerShdw>
                </a:effectLst>
                <a:latin typeface="Arial Black"/>
                <a:cs typeface="Arial Black"/>
              </a:rPr>
              <a:t>Making the most of your human</a:t>
            </a:r>
          </a:p>
        </p:txBody>
      </p:sp>
      <p:sp>
        <p:nvSpPr>
          <p:cNvPr id="4" name="Footer Placeholder 3"/>
          <p:cNvSpPr>
            <a:spLocks noGrp="1"/>
          </p:cNvSpPr>
          <p:nvPr>
            <p:ph type="ftr" sz="quarter" idx="10"/>
          </p:nvPr>
        </p:nvSpPr>
        <p:spPr/>
        <p:txBody>
          <a:bodyPr/>
          <a:lstStyle/>
          <a:p>
            <a:pPr>
              <a:defRPr/>
            </a:pPr>
            <a:r>
              <a:rPr lang="en-US" smtClean="0"/>
              <a:t>paul.c.schutte@nasa.gov</a:t>
            </a:r>
            <a:endParaRPr lang="en-US" dirty="0"/>
          </a:p>
        </p:txBody>
      </p:sp>
      <p:sp>
        <p:nvSpPr>
          <p:cNvPr id="5" name="Slide Number Placeholder 4"/>
          <p:cNvSpPr>
            <a:spLocks noGrp="1"/>
          </p:cNvSpPr>
          <p:nvPr>
            <p:ph type="sldNum" sz="quarter" idx="11"/>
          </p:nvPr>
        </p:nvSpPr>
        <p:spPr/>
        <p:txBody>
          <a:bodyPr/>
          <a:lstStyle/>
          <a:p>
            <a:pPr>
              <a:defRPr/>
            </a:pPr>
            <a:fld id="{C589C55C-6736-44E2-91C8-9487B24A412B}" type="slidenum">
              <a:rPr lang="en-US" smtClean="0"/>
              <a:pPr>
                <a:defRPr/>
              </a:pPr>
              <a:t>11</a:t>
            </a:fld>
            <a:endParaRPr lang="en-US"/>
          </a:p>
        </p:txBody>
      </p:sp>
      <p:sp>
        <p:nvSpPr>
          <p:cNvPr id="6" name="Content Placeholder 5"/>
          <p:cNvSpPr>
            <a:spLocks noGrp="1"/>
          </p:cNvSpPr>
          <p:nvPr>
            <p:ph sz="half" idx="1"/>
          </p:nvPr>
        </p:nvSpPr>
        <p:spPr>
          <a:xfrm>
            <a:off x="5933752" y="1424360"/>
            <a:ext cx="2679192" cy="4525963"/>
          </a:xfrm>
        </p:spPr>
        <p:txBody>
          <a:bodyPr>
            <a:normAutofit fontScale="92500" lnSpcReduction="10000"/>
          </a:bodyPr>
          <a:lstStyle/>
          <a:p>
            <a:pPr marL="0" indent="0" algn="r">
              <a:spcBef>
                <a:spcPts val="0"/>
              </a:spcBef>
              <a:buNone/>
            </a:pPr>
            <a:r>
              <a:rPr lang="en-US" sz="2000" b="1" dirty="0" smtClean="0">
                <a:latin typeface="Arial Black"/>
                <a:cs typeface="Arial Black"/>
              </a:rPr>
              <a:t>Human Strengths</a:t>
            </a:r>
            <a:endParaRPr lang="en-US" sz="2000" b="1" dirty="0">
              <a:latin typeface="Arial Black"/>
              <a:cs typeface="Arial Black"/>
            </a:endParaRPr>
          </a:p>
          <a:p>
            <a:pPr marL="0" indent="0" algn="r">
              <a:buNone/>
            </a:pPr>
            <a:r>
              <a:rPr lang="en-US" sz="2000" b="0" dirty="0" smtClean="0"/>
              <a:t>Creative</a:t>
            </a:r>
          </a:p>
          <a:p>
            <a:pPr marL="0" indent="0" algn="r">
              <a:buNone/>
            </a:pPr>
            <a:r>
              <a:rPr lang="en-US" sz="2000" b="0" dirty="0" smtClean="0"/>
              <a:t>Adaptive</a:t>
            </a:r>
          </a:p>
          <a:p>
            <a:pPr marL="0" indent="0" algn="r">
              <a:buNone/>
            </a:pPr>
            <a:r>
              <a:rPr lang="en-US" sz="2000" b="0" dirty="0" smtClean="0"/>
              <a:t>Goal Driven</a:t>
            </a:r>
          </a:p>
          <a:p>
            <a:pPr marL="0" indent="0" algn="r">
              <a:buNone/>
            </a:pPr>
            <a:r>
              <a:rPr lang="en-US" sz="2000" b="0" dirty="0" smtClean="0"/>
              <a:t>Multipurpose</a:t>
            </a:r>
          </a:p>
          <a:p>
            <a:pPr marL="0" indent="0" algn="r">
              <a:buNone/>
            </a:pPr>
            <a:r>
              <a:rPr lang="en-US" sz="2000" b="0" dirty="0" smtClean="0"/>
              <a:t>Multimodal</a:t>
            </a:r>
          </a:p>
          <a:p>
            <a:pPr marL="0" indent="0" algn="r">
              <a:buNone/>
            </a:pPr>
            <a:r>
              <a:rPr lang="en-US" sz="2000" b="0" dirty="0" smtClean="0"/>
              <a:t>Teachable</a:t>
            </a:r>
          </a:p>
          <a:p>
            <a:pPr marL="0" indent="0" algn="r">
              <a:buNone/>
            </a:pPr>
            <a:r>
              <a:rPr lang="en-US" sz="2000" b="0" dirty="0" smtClean="0"/>
              <a:t>Efficient</a:t>
            </a:r>
          </a:p>
          <a:p>
            <a:pPr marL="0" indent="0" algn="r">
              <a:buNone/>
            </a:pPr>
            <a:r>
              <a:rPr lang="en-US" sz="2000" b="0" dirty="0" smtClean="0"/>
              <a:t>Empathetic</a:t>
            </a:r>
          </a:p>
          <a:p>
            <a:pPr marL="0" indent="0" algn="r">
              <a:buNone/>
            </a:pPr>
            <a:r>
              <a:rPr lang="en-US" sz="2000" b="0" dirty="0" smtClean="0"/>
              <a:t>Intuition</a:t>
            </a:r>
          </a:p>
          <a:p>
            <a:pPr marL="0" indent="0" algn="r">
              <a:buNone/>
            </a:pPr>
            <a:r>
              <a:rPr lang="en-US" sz="2000" b="0" dirty="0" smtClean="0"/>
              <a:t>Will-to-Live</a:t>
            </a:r>
          </a:p>
          <a:p>
            <a:pPr marL="0" indent="0" algn="r">
              <a:buNone/>
            </a:pPr>
            <a:r>
              <a:rPr lang="en-US" sz="2000" b="0" dirty="0" smtClean="0"/>
              <a:t>Automaticity</a:t>
            </a:r>
          </a:p>
          <a:p>
            <a:pPr marL="0" indent="0" algn="r">
              <a:buNone/>
            </a:pPr>
            <a:r>
              <a:rPr lang="en-US" sz="2000" b="0" dirty="0" smtClean="0"/>
              <a:t>Requires no new technology</a:t>
            </a:r>
          </a:p>
          <a:p>
            <a:pPr marL="0" indent="0" algn="r">
              <a:buNone/>
            </a:pPr>
            <a:endParaRPr lang="en-US" sz="2000" dirty="0"/>
          </a:p>
        </p:txBody>
      </p:sp>
      <p:sp>
        <p:nvSpPr>
          <p:cNvPr id="7" name="Content Placeholder 5"/>
          <p:cNvSpPr txBox="1">
            <a:spLocks/>
          </p:cNvSpPr>
          <p:nvPr/>
        </p:nvSpPr>
        <p:spPr>
          <a:xfrm>
            <a:off x="410552" y="1424360"/>
            <a:ext cx="2679192" cy="4525963"/>
          </a:xfrm>
          <a:prstGeom prst="rect">
            <a:avLst/>
          </a:prstGeom>
        </p:spPr>
        <p:txBody>
          <a:bodyPr vert="horz" lIns="91440" tIns="45720" rIns="91440" bIns="45720" rtlCol="0">
            <a:normAutofit fontScale="925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buFont typeface="Arial"/>
              <a:buNone/>
            </a:pPr>
            <a:r>
              <a:rPr lang="en-US" sz="2000" b="1" dirty="0" smtClean="0">
                <a:latin typeface="Arial Black"/>
                <a:cs typeface="Arial Black"/>
              </a:rPr>
              <a:t>Human Limitations</a:t>
            </a:r>
          </a:p>
          <a:p>
            <a:pPr marL="0" indent="0">
              <a:buNone/>
            </a:pPr>
            <a:r>
              <a:rPr lang="en-US" sz="2000" dirty="0" smtClean="0"/>
              <a:t>Memory</a:t>
            </a:r>
          </a:p>
          <a:p>
            <a:pPr marL="457200" lvl="1" indent="0">
              <a:buNone/>
            </a:pPr>
            <a:r>
              <a:rPr lang="en-US" sz="1600" dirty="0" smtClean="0"/>
              <a:t>Declarative</a:t>
            </a:r>
          </a:p>
          <a:p>
            <a:pPr marL="457200" lvl="1" indent="0">
              <a:buNone/>
            </a:pPr>
            <a:r>
              <a:rPr lang="en-US" sz="1600" dirty="0" smtClean="0"/>
              <a:t>Retrospective</a:t>
            </a:r>
          </a:p>
          <a:p>
            <a:pPr marL="457200" lvl="1" indent="0">
              <a:buNone/>
            </a:pPr>
            <a:r>
              <a:rPr lang="en-US" sz="1600" dirty="0" smtClean="0"/>
              <a:t>Prospective</a:t>
            </a:r>
          </a:p>
          <a:p>
            <a:pPr marL="457200" lvl="1" indent="0">
              <a:buNone/>
            </a:pPr>
            <a:r>
              <a:rPr lang="en-US" sz="1600" dirty="0" smtClean="0"/>
              <a:t>Procedural</a:t>
            </a:r>
          </a:p>
          <a:p>
            <a:pPr marL="0" indent="0">
              <a:buNone/>
            </a:pPr>
            <a:r>
              <a:rPr lang="en-US" sz="2000" dirty="0" smtClean="0"/>
              <a:t>Computation</a:t>
            </a:r>
          </a:p>
          <a:p>
            <a:pPr marL="0" indent="0">
              <a:buNone/>
            </a:pPr>
            <a:r>
              <a:rPr lang="en-US" sz="2000" dirty="0" smtClean="0"/>
              <a:t>Vigilance</a:t>
            </a:r>
          </a:p>
          <a:p>
            <a:pPr marL="0" indent="0">
              <a:buNone/>
            </a:pPr>
            <a:r>
              <a:rPr lang="en-US" sz="2000" dirty="0" smtClean="0"/>
              <a:t>Endurance</a:t>
            </a:r>
          </a:p>
          <a:p>
            <a:pPr marL="0" indent="0">
              <a:buNone/>
            </a:pPr>
            <a:r>
              <a:rPr lang="en-US" sz="2000" dirty="0" smtClean="0"/>
              <a:t>Distractible</a:t>
            </a:r>
          </a:p>
          <a:p>
            <a:pPr marL="0" indent="0">
              <a:buNone/>
            </a:pPr>
            <a:r>
              <a:rPr lang="en-US" sz="2000" dirty="0" smtClean="0"/>
              <a:t>Standardization</a:t>
            </a:r>
          </a:p>
          <a:p>
            <a:pPr marL="0" indent="0">
              <a:buNone/>
            </a:pPr>
            <a:r>
              <a:rPr lang="en-US" sz="1600" dirty="0" smtClean="0"/>
              <a:t>	Personality</a:t>
            </a:r>
          </a:p>
          <a:p>
            <a:pPr marL="0" indent="0">
              <a:buNone/>
            </a:pPr>
            <a:r>
              <a:rPr lang="en-US" sz="1600" dirty="0" smtClean="0"/>
              <a:t>	Culture/Language</a:t>
            </a:r>
          </a:p>
          <a:p>
            <a:pPr marL="0" indent="0">
              <a:buNone/>
            </a:pPr>
            <a:r>
              <a:rPr lang="en-US" sz="1600" dirty="0"/>
              <a:t>	</a:t>
            </a:r>
            <a:r>
              <a:rPr lang="en-US" sz="1600" dirty="0" smtClean="0"/>
              <a:t>Moods</a:t>
            </a:r>
          </a:p>
          <a:p>
            <a:pPr marL="0" indent="0">
              <a:buNone/>
            </a:pPr>
            <a:r>
              <a:rPr lang="en-US" sz="2000" dirty="0" smtClean="0"/>
              <a:t>Complacency</a:t>
            </a:r>
          </a:p>
          <a:p>
            <a:pPr marL="0" indent="0">
              <a:buNone/>
            </a:pPr>
            <a:r>
              <a:rPr lang="en-US" sz="2000" dirty="0" smtClean="0"/>
              <a:t>Skill-Rule</a:t>
            </a:r>
            <a:r>
              <a:rPr lang="en-US" sz="2000" smtClean="0"/>
              <a:t>-Knowledge </a:t>
            </a:r>
            <a:r>
              <a:rPr lang="en-US" sz="2000" dirty="0" smtClean="0"/>
              <a:t>Errors</a:t>
            </a:r>
          </a:p>
          <a:p>
            <a:endParaRPr lang="en-US" sz="2000" dirty="0" smtClean="0"/>
          </a:p>
          <a:p>
            <a:pPr marL="0" indent="0">
              <a:buFont typeface="Arial"/>
              <a:buNone/>
            </a:pPr>
            <a:endParaRPr lang="en-US" sz="2000" dirty="0"/>
          </a:p>
        </p:txBody>
      </p:sp>
      <p:pic>
        <p:nvPicPr>
          <p:cNvPr id="8" name="Picture 7" descr="vitruvian-man-anatomy-science-leonardo-da-vinci.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6226" y="1424360"/>
            <a:ext cx="2345954" cy="2505479"/>
          </a:xfrm>
          <a:prstGeom prst="rect">
            <a:avLst/>
          </a:prstGeom>
        </p:spPr>
      </p:pic>
      <p:sp>
        <p:nvSpPr>
          <p:cNvPr id="9" name="Content Placeholder 5"/>
          <p:cNvSpPr txBox="1">
            <a:spLocks/>
          </p:cNvSpPr>
          <p:nvPr/>
        </p:nvSpPr>
        <p:spPr>
          <a:xfrm>
            <a:off x="3091903" y="3868618"/>
            <a:ext cx="2679192" cy="2094949"/>
          </a:xfrm>
          <a:prstGeom prst="rect">
            <a:avLst/>
          </a:prstGeom>
        </p:spPr>
        <p:txBody>
          <a:bodyPr vert="horz" lIns="91440" tIns="45720" rIns="91440" bIns="45720" rtlCol="0">
            <a:normAutofit fontScale="925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Font typeface="Arial"/>
              <a:buNone/>
            </a:pPr>
            <a:r>
              <a:rPr lang="en-US" sz="2000" b="1" dirty="0" smtClean="0">
                <a:latin typeface="Arial Black"/>
                <a:cs typeface="Arial Black"/>
              </a:rPr>
              <a:t>Human Needs</a:t>
            </a:r>
          </a:p>
          <a:p>
            <a:pPr marL="0" indent="0" algn="ctr">
              <a:buFont typeface="Arial"/>
              <a:buNone/>
            </a:pPr>
            <a:r>
              <a:rPr lang="en-US" sz="2000" dirty="0" smtClean="0"/>
              <a:t>Meaning</a:t>
            </a:r>
          </a:p>
          <a:p>
            <a:pPr marL="0" indent="0" algn="ctr">
              <a:buFont typeface="Arial"/>
              <a:buNone/>
            </a:pPr>
            <a:r>
              <a:rPr lang="en-US" sz="2000" dirty="0" smtClean="0"/>
              <a:t>Engagement</a:t>
            </a:r>
          </a:p>
          <a:p>
            <a:pPr marL="0" indent="0" algn="ctr">
              <a:buFont typeface="Arial"/>
              <a:buNone/>
            </a:pPr>
            <a:r>
              <a:rPr lang="en-US" sz="2000" dirty="0" smtClean="0"/>
              <a:t>Social</a:t>
            </a:r>
          </a:p>
          <a:p>
            <a:pPr marL="0" indent="0" algn="ctr">
              <a:buFont typeface="Arial"/>
              <a:buNone/>
            </a:pPr>
            <a:r>
              <a:rPr lang="en-US" sz="2000" dirty="0" smtClean="0"/>
              <a:t>Goals</a:t>
            </a:r>
          </a:p>
          <a:p>
            <a:pPr marL="0" indent="0" algn="ctr">
              <a:buFont typeface="Arial"/>
              <a:buNone/>
            </a:pPr>
            <a:r>
              <a:rPr lang="en-US" sz="2000" dirty="0" smtClean="0"/>
              <a:t>Trust</a:t>
            </a:r>
          </a:p>
          <a:p>
            <a:pPr marL="0" indent="0" algn="ctr">
              <a:buFont typeface="Arial"/>
              <a:buNone/>
            </a:pPr>
            <a:r>
              <a:rPr lang="en-US" sz="2000" dirty="0" smtClean="0"/>
              <a:t>Rest/Recreation</a:t>
            </a:r>
            <a:endParaRPr lang="en-US" sz="2000" dirty="0"/>
          </a:p>
        </p:txBody>
      </p:sp>
    </p:spTree>
    <p:extLst>
      <p:ext uri="{BB962C8B-B14F-4D97-AF65-F5344CB8AC3E}">
        <p14:creationId xmlns:p14="http://schemas.microsoft.com/office/powerpoint/2010/main" val="5386241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7">
                                            <p:txEl>
                                              <p:pRg st="1" end="1"/>
                                            </p:txEl>
                                          </p:spTgt>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7">
                                            <p:txEl>
                                              <p:pRg st="2" end="2"/>
                                            </p:txEl>
                                          </p:spTgt>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7">
                                            <p:txEl>
                                              <p:pRg st="3" end="3"/>
                                            </p:txEl>
                                          </p:spTgt>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7">
                                            <p:txEl>
                                              <p:pRg st="4" end="4"/>
                                            </p:txEl>
                                          </p:spTgt>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grpId="0" nodeType="clickEffect">
                                  <p:stCondLst>
                                    <p:cond delay="0"/>
                                  </p:stCondLst>
                                  <p:childTnLst>
                                    <p:set>
                                      <p:cBhvr>
                                        <p:cTn id="98" dur="1" fill="hold">
                                          <p:stCondLst>
                                            <p:cond delay="0"/>
                                          </p:stCondLst>
                                        </p:cTn>
                                        <p:tgtEl>
                                          <p:spTgt spid="7">
                                            <p:txEl>
                                              <p:pRg st="12" end="12"/>
                                            </p:txEl>
                                          </p:spTgt>
                                        </p:tgtEl>
                                        <p:attrNameLst>
                                          <p:attrName>style.visibility</p:attrName>
                                        </p:attrNameLst>
                                      </p:cBhvr>
                                      <p:to>
                                        <p:strVal val="visible"/>
                                      </p:to>
                                    </p:set>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grpId="0" nodeType="clickEffect">
                                  <p:stCondLst>
                                    <p:cond delay="0"/>
                                  </p:stCondLst>
                                  <p:childTnLst>
                                    <p:set>
                                      <p:cBhvr>
                                        <p:cTn id="102" dur="1" fill="hold">
                                          <p:stCondLst>
                                            <p:cond delay="0"/>
                                          </p:stCondLst>
                                        </p:cTn>
                                        <p:tgtEl>
                                          <p:spTgt spid="7">
                                            <p:txEl>
                                              <p:pRg st="13" end="13"/>
                                            </p:txEl>
                                          </p:spTgt>
                                        </p:tgtEl>
                                        <p:attrNameLst>
                                          <p:attrName>style.visibility</p:attrName>
                                        </p:attrNameLst>
                                      </p:cBhvr>
                                      <p:to>
                                        <p:strVal val="visible"/>
                                      </p:to>
                                    </p:set>
                                  </p:childTnLst>
                                </p:cTn>
                              </p:par>
                            </p:childTnLst>
                          </p:cTn>
                        </p:par>
                      </p:childTnLst>
                    </p:cTn>
                  </p:par>
                  <p:par>
                    <p:cTn id="103" fill="hold">
                      <p:stCondLst>
                        <p:cond delay="indefinite"/>
                      </p:stCondLst>
                      <p:childTnLst>
                        <p:par>
                          <p:cTn id="104" fill="hold">
                            <p:stCondLst>
                              <p:cond delay="0"/>
                            </p:stCondLst>
                            <p:childTnLst>
                              <p:par>
                                <p:cTn id="105" presetID="1" presetClass="entr" presetSubtype="0" fill="hold" grpId="0" nodeType="clickEffect">
                                  <p:stCondLst>
                                    <p:cond delay="0"/>
                                  </p:stCondLst>
                                  <p:childTnLst>
                                    <p:set>
                                      <p:cBhvr>
                                        <p:cTn id="106" dur="1" fill="hold">
                                          <p:stCondLst>
                                            <p:cond delay="0"/>
                                          </p:stCondLst>
                                        </p:cTn>
                                        <p:tgtEl>
                                          <p:spTgt spid="7">
                                            <p:txEl>
                                              <p:pRg st="14" end="14"/>
                                            </p:txEl>
                                          </p:spTgt>
                                        </p:tgtEl>
                                        <p:attrNameLst>
                                          <p:attrName>style.visibility</p:attrName>
                                        </p:attrNameLst>
                                      </p:cBhvr>
                                      <p:to>
                                        <p:strVal val="visible"/>
                                      </p:to>
                                    </p:set>
                                  </p:childTnLst>
                                </p:cTn>
                              </p:par>
                            </p:childTnLst>
                          </p:cTn>
                        </p:par>
                      </p:childTnLst>
                    </p:cTn>
                  </p:par>
                  <p:par>
                    <p:cTn id="107" fill="hold">
                      <p:stCondLst>
                        <p:cond delay="indefinite"/>
                      </p:stCondLst>
                      <p:childTnLst>
                        <p:par>
                          <p:cTn id="108" fill="hold">
                            <p:stCondLst>
                              <p:cond delay="0"/>
                            </p:stCondLst>
                            <p:childTnLst>
                              <p:par>
                                <p:cTn id="109" presetID="1" presetClass="entr" presetSubtype="0" fill="hold" grpId="0" nodeType="clickEffect">
                                  <p:stCondLst>
                                    <p:cond delay="0"/>
                                  </p:stCondLst>
                                  <p:childTnLst>
                                    <p:set>
                                      <p:cBhvr>
                                        <p:cTn id="110" dur="1" fill="hold">
                                          <p:stCondLst>
                                            <p:cond delay="0"/>
                                          </p:stCondLst>
                                        </p:cTn>
                                        <p:tgtEl>
                                          <p:spTgt spid="7">
                                            <p:txEl>
                                              <p:pRg st="15" end="15"/>
                                            </p:txEl>
                                          </p:spTgt>
                                        </p:tgtEl>
                                        <p:attrNameLst>
                                          <p:attrName>style.visibility</p:attrName>
                                        </p:attrNameLst>
                                      </p:cBhvr>
                                      <p:to>
                                        <p:strVal val="visible"/>
                                      </p:to>
                                    </p:set>
                                  </p:childTnLst>
                                </p:cTn>
                              </p:par>
                            </p:childTnLst>
                          </p:cTn>
                        </p:par>
                      </p:childTnLst>
                    </p:cTn>
                  </p:par>
                  <p:par>
                    <p:cTn id="111" fill="hold">
                      <p:stCondLst>
                        <p:cond delay="indefinite"/>
                      </p:stCondLst>
                      <p:childTnLst>
                        <p:par>
                          <p:cTn id="112" fill="hold">
                            <p:stCondLst>
                              <p:cond delay="0"/>
                            </p:stCondLst>
                            <p:childTnLst>
                              <p:par>
                                <p:cTn id="113" presetID="1" presetClass="entr" presetSubtype="0" fill="hold" grpId="0" nodeType="clickEffect">
                                  <p:stCondLst>
                                    <p:cond delay="0"/>
                                  </p:stCondLst>
                                  <p:childTnLst>
                                    <p:set>
                                      <p:cBhvr>
                                        <p:cTn id="114"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5" fill="hold">
                      <p:stCondLst>
                        <p:cond delay="indefinite"/>
                      </p:stCondLst>
                      <p:childTnLst>
                        <p:par>
                          <p:cTn id="116" fill="hold">
                            <p:stCondLst>
                              <p:cond delay="0"/>
                            </p:stCondLst>
                            <p:childTnLst>
                              <p:par>
                                <p:cTn id="117" presetID="1" presetClass="entr" presetSubtype="0" fill="hold" grpId="0" nodeType="clickEffect">
                                  <p:stCondLst>
                                    <p:cond delay="0"/>
                                  </p:stCondLst>
                                  <p:childTnLst>
                                    <p:set>
                                      <p:cBhvr>
                                        <p:cTn id="118"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9" fill="hold">
                      <p:stCondLst>
                        <p:cond delay="indefinite"/>
                      </p:stCondLst>
                      <p:childTnLst>
                        <p:par>
                          <p:cTn id="120" fill="hold">
                            <p:stCondLst>
                              <p:cond delay="0"/>
                            </p:stCondLst>
                            <p:childTnLst>
                              <p:par>
                                <p:cTn id="121" presetID="1" presetClass="entr" presetSubtype="0" fill="hold" grpId="0" nodeType="clickEffect">
                                  <p:stCondLst>
                                    <p:cond delay="0"/>
                                  </p:stCondLst>
                                  <p:childTnLst>
                                    <p:set>
                                      <p:cBhvr>
                                        <p:cTn id="122"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23" fill="hold">
                      <p:stCondLst>
                        <p:cond delay="indefinite"/>
                      </p:stCondLst>
                      <p:childTnLst>
                        <p:par>
                          <p:cTn id="124" fill="hold">
                            <p:stCondLst>
                              <p:cond delay="0"/>
                            </p:stCondLst>
                            <p:childTnLst>
                              <p:par>
                                <p:cTn id="125" presetID="1" presetClass="entr" presetSubtype="0" fill="hold" grpId="0" nodeType="clickEffect">
                                  <p:stCondLst>
                                    <p:cond delay="0"/>
                                  </p:stCondLst>
                                  <p:childTnLst>
                                    <p:set>
                                      <p:cBhvr>
                                        <p:cTn id="126"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27" fill="hold">
                      <p:stCondLst>
                        <p:cond delay="indefinite"/>
                      </p:stCondLst>
                      <p:childTnLst>
                        <p:par>
                          <p:cTn id="128" fill="hold">
                            <p:stCondLst>
                              <p:cond delay="0"/>
                            </p:stCondLst>
                            <p:childTnLst>
                              <p:par>
                                <p:cTn id="129" presetID="1" presetClass="entr" presetSubtype="0" fill="hold" grpId="0" nodeType="clickEffect">
                                  <p:stCondLst>
                                    <p:cond delay="0"/>
                                  </p:stCondLst>
                                  <p:childTnLst>
                                    <p:set>
                                      <p:cBhvr>
                                        <p:cTn id="13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31" fill="hold">
                      <p:stCondLst>
                        <p:cond delay="indefinite"/>
                      </p:stCondLst>
                      <p:childTnLst>
                        <p:par>
                          <p:cTn id="132" fill="hold">
                            <p:stCondLst>
                              <p:cond delay="0"/>
                            </p:stCondLst>
                            <p:childTnLst>
                              <p:par>
                                <p:cTn id="133" presetID="1" presetClass="entr" presetSubtype="0" fill="hold" grpId="0" nodeType="clickEffect">
                                  <p:stCondLst>
                                    <p:cond delay="0"/>
                                  </p:stCondLst>
                                  <p:childTnLst>
                                    <p:set>
                                      <p:cBhvr>
                                        <p:cTn id="134"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par>
                    <p:cTn id="135" fill="hold">
                      <p:stCondLst>
                        <p:cond delay="indefinite"/>
                      </p:stCondLst>
                      <p:childTnLst>
                        <p:par>
                          <p:cTn id="136" fill="hold">
                            <p:stCondLst>
                              <p:cond delay="0"/>
                            </p:stCondLst>
                            <p:childTnLst>
                              <p:par>
                                <p:cTn id="137" presetID="1" presetClass="entr" presetSubtype="0" fill="hold" grpId="0" nodeType="clickEffect">
                                  <p:stCondLst>
                                    <p:cond delay="0"/>
                                  </p:stCondLst>
                                  <p:childTnLst>
                                    <p:set>
                                      <p:cBhvr>
                                        <p:cTn id="138"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build="p"/>
      <p:bldP spid="9"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4789915" y="3428465"/>
            <a:ext cx="1996953" cy="2013748"/>
            <a:chOff x="6020838" y="3428465"/>
            <a:chExt cx="1996953" cy="2013748"/>
          </a:xfrm>
        </p:grpSpPr>
        <p:sp>
          <p:nvSpPr>
            <p:cNvPr id="820" name="Rectangle 819"/>
            <p:cNvSpPr/>
            <p:nvPr/>
          </p:nvSpPr>
          <p:spPr>
            <a:xfrm>
              <a:off x="6020838" y="3428465"/>
              <a:ext cx="1996953" cy="2013748"/>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1" name="Rectangle 820"/>
            <p:cNvSpPr>
              <a:spLocks noChangeAspect="1"/>
            </p:cNvSpPr>
            <p:nvPr/>
          </p:nvSpPr>
          <p:spPr>
            <a:xfrm>
              <a:off x="6039802"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2" name="Rectangle 821"/>
            <p:cNvSpPr>
              <a:spLocks noChangeAspect="1"/>
            </p:cNvSpPr>
            <p:nvPr/>
          </p:nvSpPr>
          <p:spPr>
            <a:xfrm>
              <a:off x="6039802"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3" name="Rectangle 822"/>
            <p:cNvSpPr>
              <a:spLocks noChangeAspect="1"/>
            </p:cNvSpPr>
            <p:nvPr/>
          </p:nvSpPr>
          <p:spPr>
            <a:xfrm>
              <a:off x="6039802"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4" name="Rectangle 823"/>
            <p:cNvSpPr>
              <a:spLocks noChangeAspect="1"/>
            </p:cNvSpPr>
            <p:nvPr/>
          </p:nvSpPr>
          <p:spPr>
            <a:xfrm>
              <a:off x="6039802" y="384692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5" name="Rectangle 824"/>
            <p:cNvSpPr>
              <a:spLocks noChangeAspect="1"/>
            </p:cNvSpPr>
            <p:nvPr/>
          </p:nvSpPr>
          <p:spPr>
            <a:xfrm>
              <a:off x="6039802" y="398052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6" name="Rectangle 825"/>
            <p:cNvSpPr>
              <a:spLocks noChangeAspect="1"/>
            </p:cNvSpPr>
            <p:nvPr/>
          </p:nvSpPr>
          <p:spPr>
            <a:xfrm>
              <a:off x="6039802" y="411413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7" name="Rectangle 826"/>
            <p:cNvSpPr>
              <a:spLocks noChangeAspect="1"/>
            </p:cNvSpPr>
            <p:nvPr/>
          </p:nvSpPr>
          <p:spPr>
            <a:xfrm>
              <a:off x="6039802" y="424773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9" name="Rectangle 828"/>
            <p:cNvSpPr>
              <a:spLocks noChangeAspect="1"/>
            </p:cNvSpPr>
            <p:nvPr/>
          </p:nvSpPr>
          <p:spPr>
            <a:xfrm>
              <a:off x="6039802"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0" name="Rectangle 829"/>
            <p:cNvSpPr>
              <a:spLocks noChangeAspect="1"/>
            </p:cNvSpPr>
            <p:nvPr/>
          </p:nvSpPr>
          <p:spPr>
            <a:xfrm>
              <a:off x="6039802"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1" name="Rectangle 830"/>
            <p:cNvSpPr>
              <a:spLocks noChangeAspect="1"/>
            </p:cNvSpPr>
            <p:nvPr/>
          </p:nvSpPr>
          <p:spPr>
            <a:xfrm>
              <a:off x="6039802"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2" name="Rectangle 831"/>
            <p:cNvSpPr>
              <a:spLocks noChangeAspect="1"/>
            </p:cNvSpPr>
            <p:nvPr/>
          </p:nvSpPr>
          <p:spPr>
            <a:xfrm>
              <a:off x="6039802"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3" name="Rectangle 832"/>
            <p:cNvSpPr>
              <a:spLocks noChangeAspect="1"/>
            </p:cNvSpPr>
            <p:nvPr/>
          </p:nvSpPr>
          <p:spPr>
            <a:xfrm>
              <a:off x="6039802"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4" name="Rectangle 833"/>
            <p:cNvSpPr>
              <a:spLocks noChangeAspect="1"/>
            </p:cNvSpPr>
            <p:nvPr/>
          </p:nvSpPr>
          <p:spPr>
            <a:xfrm>
              <a:off x="6039802"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5" name="Rectangle 834"/>
            <p:cNvSpPr>
              <a:spLocks noChangeAspect="1"/>
            </p:cNvSpPr>
            <p:nvPr/>
          </p:nvSpPr>
          <p:spPr>
            <a:xfrm>
              <a:off x="6039802" y="518295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6" name="Rectangle 835"/>
            <p:cNvSpPr>
              <a:spLocks noChangeAspect="1"/>
            </p:cNvSpPr>
            <p:nvPr/>
          </p:nvSpPr>
          <p:spPr>
            <a:xfrm>
              <a:off x="6039802"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7" name="Rectangle 836"/>
            <p:cNvSpPr>
              <a:spLocks noChangeAspect="1"/>
            </p:cNvSpPr>
            <p:nvPr/>
          </p:nvSpPr>
          <p:spPr>
            <a:xfrm>
              <a:off x="7890827"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8" name="Rectangle 837"/>
            <p:cNvSpPr>
              <a:spLocks noChangeAspect="1"/>
            </p:cNvSpPr>
            <p:nvPr/>
          </p:nvSpPr>
          <p:spPr>
            <a:xfrm>
              <a:off x="7890827"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9" name="Rectangle 838"/>
            <p:cNvSpPr>
              <a:spLocks noChangeAspect="1"/>
            </p:cNvSpPr>
            <p:nvPr/>
          </p:nvSpPr>
          <p:spPr>
            <a:xfrm>
              <a:off x="7890827"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0" name="Rectangle 839"/>
            <p:cNvSpPr>
              <a:spLocks noChangeAspect="1"/>
            </p:cNvSpPr>
            <p:nvPr/>
          </p:nvSpPr>
          <p:spPr>
            <a:xfrm>
              <a:off x="7890827" y="384692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1" name="Rectangle 840"/>
            <p:cNvSpPr>
              <a:spLocks noChangeAspect="1"/>
            </p:cNvSpPr>
            <p:nvPr/>
          </p:nvSpPr>
          <p:spPr>
            <a:xfrm>
              <a:off x="7890827" y="398052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2" name="Rectangle 841"/>
            <p:cNvSpPr>
              <a:spLocks noChangeAspect="1"/>
            </p:cNvSpPr>
            <p:nvPr/>
          </p:nvSpPr>
          <p:spPr>
            <a:xfrm>
              <a:off x="7890827" y="411413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3" name="Rectangle 842"/>
            <p:cNvSpPr>
              <a:spLocks noChangeAspect="1"/>
            </p:cNvSpPr>
            <p:nvPr/>
          </p:nvSpPr>
          <p:spPr>
            <a:xfrm>
              <a:off x="7890827" y="424773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4" name="Rectangle 843"/>
            <p:cNvSpPr>
              <a:spLocks noChangeAspect="1"/>
            </p:cNvSpPr>
            <p:nvPr/>
          </p:nvSpPr>
          <p:spPr>
            <a:xfrm>
              <a:off x="7890827"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5" name="Rectangle 844"/>
            <p:cNvSpPr>
              <a:spLocks noChangeAspect="1"/>
            </p:cNvSpPr>
            <p:nvPr/>
          </p:nvSpPr>
          <p:spPr>
            <a:xfrm>
              <a:off x="7890827"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6" name="Rectangle 845"/>
            <p:cNvSpPr>
              <a:spLocks noChangeAspect="1"/>
            </p:cNvSpPr>
            <p:nvPr/>
          </p:nvSpPr>
          <p:spPr>
            <a:xfrm>
              <a:off x="7890827"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7" name="Rectangle 846"/>
            <p:cNvSpPr>
              <a:spLocks noChangeAspect="1"/>
            </p:cNvSpPr>
            <p:nvPr/>
          </p:nvSpPr>
          <p:spPr>
            <a:xfrm>
              <a:off x="7890827"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8" name="Rectangle 847"/>
            <p:cNvSpPr>
              <a:spLocks noChangeAspect="1"/>
            </p:cNvSpPr>
            <p:nvPr/>
          </p:nvSpPr>
          <p:spPr>
            <a:xfrm>
              <a:off x="7890827"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9" name="Rectangle 848"/>
            <p:cNvSpPr>
              <a:spLocks noChangeAspect="1"/>
            </p:cNvSpPr>
            <p:nvPr/>
          </p:nvSpPr>
          <p:spPr>
            <a:xfrm>
              <a:off x="7890827"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0" name="Rectangle 849"/>
            <p:cNvSpPr>
              <a:spLocks noChangeAspect="1"/>
            </p:cNvSpPr>
            <p:nvPr/>
          </p:nvSpPr>
          <p:spPr>
            <a:xfrm>
              <a:off x="7890827" y="518295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1" name="Rectangle 850"/>
            <p:cNvSpPr>
              <a:spLocks noChangeAspect="1"/>
            </p:cNvSpPr>
            <p:nvPr/>
          </p:nvSpPr>
          <p:spPr>
            <a:xfrm>
              <a:off x="7890827"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2" name="Rectangle 851"/>
            <p:cNvSpPr>
              <a:spLocks noChangeAspect="1"/>
            </p:cNvSpPr>
            <p:nvPr/>
          </p:nvSpPr>
          <p:spPr>
            <a:xfrm>
              <a:off x="6172018"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3" name="Rectangle 852"/>
            <p:cNvSpPr>
              <a:spLocks noChangeAspect="1"/>
            </p:cNvSpPr>
            <p:nvPr/>
          </p:nvSpPr>
          <p:spPr>
            <a:xfrm>
              <a:off x="6172018"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4" name="Rectangle 853"/>
            <p:cNvSpPr>
              <a:spLocks noChangeAspect="1"/>
            </p:cNvSpPr>
            <p:nvPr/>
          </p:nvSpPr>
          <p:spPr>
            <a:xfrm>
              <a:off x="6172018"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5" name="Rectangle 854"/>
            <p:cNvSpPr>
              <a:spLocks noChangeAspect="1"/>
            </p:cNvSpPr>
            <p:nvPr/>
          </p:nvSpPr>
          <p:spPr>
            <a:xfrm>
              <a:off x="6172018" y="384692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6" name="Rectangle 855"/>
            <p:cNvSpPr>
              <a:spLocks noChangeAspect="1"/>
            </p:cNvSpPr>
            <p:nvPr/>
          </p:nvSpPr>
          <p:spPr>
            <a:xfrm>
              <a:off x="6172018" y="398052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7" name="Rectangle 856"/>
            <p:cNvSpPr>
              <a:spLocks noChangeAspect="1"/>
            </p:cNvSpPr>
            <p:nvPr/>
          </p:nvSpPr>
          <p:spPr>
            <a:xfrm>
              <a:off x="6172018" y="411413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8" name="Rectangle 857"/>
            <p:cNvSpPr>
              <a:spLocks noChangeAspect="1"/>
            </p:cNvSpPr>
            <p:nvPr/>
          </p:nvSpPr>
          <p:spPr>
            <a:xfrm>
              <a:off x="6172018" y="424773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9" name="Rectangle 858"/>
            <p:cNvSpPr>
              <a:spLocks noChangeAspect="1"/>
            </p:cNvSpPr>
            <p:nvPr/>
          </p:nvSpPr>
          <p:spPr>
            <a:xfrm>
              <a:off x="6172018"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0" name="Rectangle 859"/>
            <p:cNvSpPr>
              <a:spLocks noChangeAspect="1"/>
            </p:cNvSpPr>
            <p:nvPr/>
          </p:nvSpPr>
          <p:spPr>
            <a:xfrm>
              <a:off x="6172018"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1" name="Rectangle 860"/>
            <p:cNvSpPr>
              <a:spLocks noChangeAspect="1"/>
            </p:cNvSpPr>
            <p:nvPr/>
          </p:nvSpPr>
          <p:spPr>
            <a:xfrm>
              <a:off x="6172018"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2" name="Rectangle 861"/>
            <p:cNvSpPr>
              <a:spLocks noChangeAspect="1"/>
            </p:cNvSpPr>
            <p:nvPr/>
          </p:nvSpPr>
          <p:spPr>
            <a:xfrm>
              <a:off x="6172018"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3" name="Rectangle 862"/>
            <p:cNvSpPr>
              <a:spLocks noChangeAspect="1"/>
            </p:cNvSpPr>
            <p:nvPr/>
          </p:nvSpPr>
          <p:spPr>
            <a:xfrm>
              <a:off x="6172018"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4" name="Rectangle 863"/>
            <p:cNvSpPr>
              <a:spLocks noChangeAspect="1"/>
            </p:cNvSpPr>
            <p:nvPr/>
          </p:nvSpPr>
          <p:spPr>
            <a:xfrm>
              <a:off x="6172018"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5" name="Rectangle 864"/>
            <p:cNvSpPr>
              <a:spLocks noChangeAspect="1"/>
            </p:cNvSpPr>
            <p:nvPr/>
          </p:nvSpPr>
          <p:spPr>
            <a:xfrm>
              <a:off x="6172018" y="518295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6" name="Rectangle 865"/>
            <p:cNvSpPr>
              <a:spLocks noChangeAspect="1"/>
            </p:cNvSpPr>
            <p:nvPr/>
          </p:nvSpPr>
          <p:spPr>
            <a:xfrm>
              <a:off x="6172018"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7" name="Rectangle 866"/>
            <p:cNvSpPr>
              <a:spLocks noChangeAspect="1"/>
            </p:cNvSpPr>
            <p:nvPr/>
          </p:nvSpPr>
          <p:spPr>
            <a:xfrm>
              <a:off x="6304234"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8" name="Rectangle 867"/>
            <p:cNvSpPr>
              <a:spLocks noChangeAspect="1"/>
            </p:cNvSpPr>
            <p:nvPr/>
          </p:nvSpPr>
          <p:spPr>
            <a:xfrm>
              <a:off x="6304234"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9" name="Rectangle 868"/>
            <p:cNvSpPr>
              <a:spLocks noChangeAspect="1"/>
            </p:cNvSpPr>
            <p:nvPr/>
          </p:nvSpPr>
          <p:spPr>
            <a:xfrm>
              <a:off x="6304234"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0" name="Rectangle 869"/>
            <p:cNvSpPr>
              <a:spLocks noChangeAspect="1"/>
            </p:cNvSpPr>
            <p:nvPr/>
          </p:nvSpPr>
          <p:spPr>
            <a:xfrm>
              <a:off x="6304234" y="384692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1" name="Rectangle 870"/>
            <p:cNvSpPr>
              <a:spLocks noChangeAspect="1"/>
            </p:cNvSpPr>
            <p:nvPr/>
          </p:nvSpPr>
          <p:spPr>
            <a:xfrm>
              <a:off x="6304234" y="398052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2" name="Rectangle 871"/>
            <p:cNvSpPr>
              <a:spLocks noChangeAspect="1"/>
            </p:cNvSpPr>
            <p:nvPr/>
          </p:nvSpPr>
          <p:spPr>
            <a:xfrm>
              <a:off x="6304234" y="411413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3" name="Rectangle 872"/>
            <p:cNvSpPr>
              <a:spLocks noChangeAspect="1"/>
            </p:cNvSpPr>
            <p:nvPr/>
          </p:nvSpPr>
          <p:spPr>
            <a:xfrm>
              <a:off x="6304234" y="424773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4" name="Rectangle 873"/>
            <p:cNvSpPr>
              <a:spLocks noChangeAspect="1"/>
            </p:cNvSpPr>
            <p:nvPr/>
          </p:nvSpPr>
          <p:spPr>
            <a:xfrm>
              <a:off x="6304234"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5" name="Rectangle 874"/>
            <p:cNvSpPr>
              <a:spLocks noChangeAspect="1"/>
            </p:cNvSpPr>
            <p:nvPr/>
          </p:nvSpPr>
          <p:spPr>
            <a:xfrm>
              <a:off x="6304234"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6" name="Rectangle 875"/>
            <p:cNvSpPr>
              <a:spLocks noChangeAspect="1"/>
            </p:cNvSpPr>
            <p:nvPr/>
          </p:nvSpPr>
          <p:spPr>
            <a:xfrm>
              <a:off x="6304234"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7" name="Rectangle 876"/>
            <p:cNvSpPr>
              <a:spLocks noChangeAspect="1"/>
            </p:cNvSpPr>
            <p:nvPr/>
          </p:nvSpPr>
          <p:spPr>
            <a:xfrm>
              <a:off x="6304234"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8" name="Rectangle 877"/>
            <p:cNvSpPr>
              <a:spLocks noChangeAspect="1"/>
            </p:cNvSpPr>
            <p:nvPr/>
          </p:nvSpPr>
          <p:spPr>
            <a:xfrm>
              <a:off x="6304234"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9" name="Rectangle 878"/>
            <p:cNvSpPr>
              <a:spLocks noChangeAspect="1"/>
            </p:cNvSpPr>
            <p:nvPr/>
          </p:nvSpPr>
          <p:spPr>
            <a:xfrm>
              <a:off x="6304234"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0" name="Rectangle 879"/>
            <p:cNvSpPr>
              <a:spLocks noChangeAspect="1"/>
            </p:cNvSpPr>
            <p:nvPr/>
          </p:nvSpPr>
          <p:spPr>
            <a:xfrm>
              <a:off x="6304234" y="518295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1" name="Rectangle 880"/>
            <p:cNvSpPr>
              <a:spLocks noChangeAspect="1"/>
            </p:cNvSpPr>
            <p:nvPr/>
          </p:nvSpPr>
          <p:spPr>
            <a:xfrm>
              <a:off x="6304234"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2" name="Rectangle 881"/>
            <p:cNvSpPr>
              <a:spLocks noChangeAspect="1"/>
            </p:cNvSpPr>
            <p:nvPr/>
          </p:nvSpPr>
          <p:spPr>
            <a:xfrm>
              <a:off x="6436450"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3" name="Rectangle 882"/>
            <p:cNvSpPr>
              <a:spLocks noChangeAspect="1"/>
            </p:cNvSpPr>
            <p:nvPr/>
          </p:nvSpPr>
          <p:spPr>
            <a:xfrm>
              <a:off x="6436450"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4" name="Rectangle 883"/>
            <p:cNvSpPr>
              <a:spLocks noChangeAspect="1"/>
            </p:cNvSpPr>
            <p:nvPr/>
          </p:nvSpPr>
          <p:spPr>
            <a:xfrm>
              <a:off x="6436450"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5" name="Rectangle 884"/>
            <p:cNvSpPr>
              <a:spLocks noChangeAspect="1"/>
            </p:cNvSpPr>
            <p:nvPr/>
          </p:nvSpPr>
          <p:spPr>
            <a:xfrm>
              <a:off x="6436450" y="384692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6" name="Rectangle 885"/>
            <p:cNvSpPr>
              <a:spLocks noChangeAspect="1"/>
            </p:cNvSpPr>
            <p:nvPr/>
          </p:nvSpPr>
          <p:spPr>
            <a:xfrm>
              <a:off x="6436450" y="398052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7" name="Rectangle 886"/>
            <p:cNvSpPr>
              <a:spLocks noChangeAspect="1"/>
            </p:cNvSpPr>
            <p:nvPr/>
          </p:nvSpPr>
          <p:spPr>
            <a:xfrm>
              <a:off x="6436450" y="411413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8" name="Rectangle 887"/>
            <p:cNvSpPr>
              <a:spLocks noChangeAspect="1"/>
            </p:cNvSpPr>
            <p:nvPr/>
          </p:nvSpPr>
          <p:spPr>
            <a:xfrm>
              <a:off x="6436450" y="424773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9" name="Rectangle 888"/>
            <p:cNvSpPr>
              <a:spLocks noChangeAspect="1"/>
            </p:cNvSpPr>
            <p:nvPr/>
          </p:nvSpPr>
          <p:spPr>
            <a:xfrm>
              <a:off x="6436450"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0" name="Rectangle 889"/>
            <p:cNvSpPr>
              <a:spLocks noChangeAspect="1"/>
            </p:cNvSpPr>
            <p:nvPr/>
          </p:nvSpPr>
          <p:spPr>
            <a:xfrm>
              <a:off x="6436450"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1" name="Rectangle 890"/>
            <p:cNvSpPr>
              <a:spLocks noChangeAspect="1"/>
            </p:cNvSpPr>
            <p:nvPr/>
          </p:nvSpPr>
          <p:spPr>
            <a:xfrm>
              <a:off x="6436450"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2" name="Rectangle 891"/>
            <p:cNvSpPr>
              <a:spLocks noChangeAspect="1"/>
            </p:cNvSpPr>
            <p:nvPr/>
          </p:nvSpPr>
          <p:spPr>
            <a:xfrm>
              <a:off x="6436450"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3" name="Rectangle 892"/>
            <p:cNvSpPr>
              <a:spLocks noChangeAspect="1"/>
            </p:cNvSpPr>
            <p:nvPr/>
          </p:nvSpPr>
          <p:spPr>
            <a:xfrm>
              <a:off x="6436450"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4" name="Rectangle 893"/>
            <p:cNvSpPr>
              <a:spLocks noChangeAspect="1"/>
            </p:cNvSpPr>
            <p:nvPr/>
          </p:nvSpPr>
          <p:spPr>
            <a:xfrm>
              <a:off x="6436450"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5" name="Rectangle 894"/>
            <p:cNvSpPr>
              <a:spLocks noChangeAspect="1"/>
            </p:cNvSpPr>
            <p:nvPr/>
          </p:nvSpPr>
          <p:spPr>
            <a:xfrm>
              <a:off x="6436450" y="518295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6" name="Rectangle 895"/>
            <p:cNvSpPr>
              <a:spLocks noChangeAspect="1"/>
            </p:cNvSpPr>
            <p:nvPr/>
          </p:nvSpPr>
          <p:spPr>
            <a:xfrm>
              <a:off x="6436450"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7" name="Rectangle 896"/>
            <p:cNvSpPr>
              <a:spLocks noChangeAspect="1"/>
            </p:cNvSpPr>
            <p:nvPr/>
          </p:nvSpPr>
          <p:spPr>
            <a:xfrm>
              <a:off x="6568666"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8" name="Rectangle 897"/>
            <p:cNvSpPr>
              <a:spLocks noChangeAspect="1"/>
            </p:cNvSpPr>
            <p:nvPr/>
          </p:nvSpPr>
          <p:spPr>
            <a:xfrm>
              <a:off x="6568666"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9" name="Rectangle 898"/>
            <p:cNvSpPr>
              <a:spLocks noChangeAspect="1"/>
            </p:cNvSpPr>
            <p:nvPr/>
          </p:nvSpPr>
          <p:spPr>
            <a:xfrm>
              <a:off x="6568666"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0" name="Rectangle 899"/>
            <p:cNvSpPr>
              <a:spLocks noChangeAspect="1"/>
            </p:cNvSpPr>
            <p:nvPr/>
          </p:nvSpPr>
          <p:spPr>
            <a:xfrm>
              <a:off x="6568666" y="384692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1" name="Rectangle 900"/>
            <p:cNvSpPr>
              <a:spLocks noChangeAspect="1"/>
            </p:cNvSpPr>
            <p:nvPr/>
          </p:nvSpPr>
          <p:spPr>
            <a:xfrm>
              <a:off x="6568666" y="424773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2" name="Rectangle 901"/>
            <p:cNvSpPr>
              <a:spLocks noChangeAspect="1"/>
            </p:cNvSpPr>
            <p:nvPr/>
          </p:nvSpPr>
          <p:spPr>
            <a:xfrm>
              <a:off x="6568666"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3" name="Rectangle 902"/>
            <p:cNvSpPr>
              <a:spLocks noChangeAspect="1"/>
            </p:cNvSpPr>
            <p:nvPr/>
          </p:nvSpPr>
          <p:spPr>
            <a:xfrm>
              <a:off x="6568666"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4" name="Rectangle 903"/>
            <p:cNvSpPr>
              <a:spLocks noChangeAspect="1"/>
            </p:cNvSpPr>
            <p:nvPr/>
          </p:nvSpPr>
          <p:spPr>
            <a:xfrm>
              <a:off x="6568666"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5" name="Rectangle 904"/>
            <p:cNvSpPr>
              <a:spLocks noChangeAspect="1"/>
            </p:cNvSpPr>
            <p:nvPr/>
          </p:nvSpPr>
          <p:spPr>
            <a:xfrm>
              <a:off x="6568666"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6" name="Rectangle 905"/>
            <p:cNvSpPr>
              <a:spLocks noChangeAspect="1"/>
            </p:cNvSpPr>
            <p:nvPr/>
          </p:nvSpPr>
          <p:spPr>
            <a:xfrm>
              <a:off x="6568666"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7" name="Rectangle 906"/>
            <p:cNvSpPr>
              <a:spLocks noChangeAspect="1"/>
            </p:cNvSpPr>
            <p:nvPr/>
          </p:nvSpPr>
          <p:spPr>
            <a:xfrm>
              <a:off x="6568666"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8" name="Rectangle 907"/>
            <p:cNvSpPr>
              <a:spLocks noChangeAspect="1"/>
            </p:cNvSpPr>
            <p:nvPr/>
          </p:nvSpPr>
          <p:spPr>
            <a:xfrm>
              <a:off x="6568666" y="518295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9" name="Rectangle 908"/>
            <p:cNvSpPr>
              <a:spLocks noChangeAspect="1"/>
            </p:cNvSpPr>
            <p:nvPr/>
          </p:nvSpPr>
          <p:spPr>
            <a:xfrm>
              <a:off x="6568666"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10" name="Rectangle 909"/>
            <p:cNvSpPr>
              <a:spLocks noChangeAspect="1"/>
            </p:cNvSpPr>
            <p:nvPr/>
          </p:nvSpPr>
          <p:spPr>
            <a:xfrm>
              <a:off x="6700882"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11" name="Rectangle 910"/>
            <p:cNvSpPr>
              <a:spLocks noChangeAspect="1"/>
            </p:cNvSpPr>
            <p:nvPr/>
          </p:nvSpPr>
          <p:spPr>
            <a:xfrm>
              <a:off x="6700882"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12" name="Rectangle 911"/>
            <p:cNvSpPr>
              <a:spLocks noChangeAspect="1"/>
            </p:cNvSpPr>
            <p:nvPr/>
          </p:nvSpPr>
          <p:spPr>
            <a:xfrm>
              <a:off x="6700882"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13" name="Rectangle 912"/>
            <p:cNvSpPr>
              <a:spLocks noChangeAspect="1"/>
            </p:cNvSpPr>
            <p:nvPr/>
          </p:nvSpPr>
          <p:spPr>
            <a:xfrm>
              <a:off x="6700882"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14" name="Rectangle 913"/>
            <p:cNvSpPr>
              <a:spLocks noChangeAspect="1"/>
            </p:cNvSpPr>
            <p:nvPr/>
          </p:nvSpPr>
          <p:spPr>
            <a:xfrm>
              <a:off x="6700882"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15" name="Rectangle 914"/>
            <p:cNvSpPr>
              <a:spLocks noChangeAspect="1"/>
            </p:cNvSpPr>
            <p:nvPr/>
          </p:nvSpPr>
          <p:spPr>
            <a:xfrm>
              <a:off x="6833098"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16" name="Rectangle 915"/>
            <p:cNvSpPr>
              <a:spLocks noChangeAspect="1"/>
            </p:cNvSpPr>
            <p:nvPr/>
          </p:nvSpPr>
          <p:spPr>
            <a:xfrm>
              <a:off x="6833098"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17" name="Rectangle 916"/>
            <p:cNvSpPr>
              <a:spLocks noChangeAspect="1"/>
            </p:cNvSpPr>
            <p:nvPr/>
          </p:nvSpPr>
          <p:spPr>
            <a:xfrm>
              <a:off x="6965314"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18" name="Rectangle 917"/>
            <p:cNvSpPr>
              <a:spLocks noChangeAspect="1"/>
            </p:cNvSpPr>
            <p:nvPr/>
          </p:nvSpPr>
          <p:spPr>
            <a:xfrm>
              <a:off x="6965314"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19" name="Rectangle 918"/>
            <p:cNvSpPr>
              <a:spLocks noChangeAspect="1"/>
            </p:cNvSpPr>
            <p:nvPr/>
          </p:nvSpPr>
          <p:spPr>
            <a:xfrm>
              <a:off x="7097530"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20" name="Rectangle 919"/>
            <p:cNvSpPr>
              <a:spLocks noChangeAspect="1"/>
            </p:cNvSpPr>
            <p:nvPr/>
          </p:nvSpPr>
          <p:spPr>
            <a:xfrm>
              <a:off x="7097530"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21" name="Rectangle 920"/>
            <p:cNvSpPr>
              <a:spLocks noChangeAspect="1"/>
            </p:cNvSpPr>
            <p:nvPr/>
          </p:nvSpPr>
          <p:spPr>
            <a:xfrm>
              <a:off x="7097530"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22" name="Rectangle 921"/>
            <p:cNvSpPr>
              <a:spLocks noChangeAspect="1"/>
            </p:cNvSpPr>
            <p:nvPr/>
          </p:nvSpPr>
          <p:spPr>
            <a:xfrm>
              <a:off x="7097530"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23" name="Rectangle 922"/>
            <p:cNvSpPr>
              <a:spLocks noChangeAspect="1"/>
            </p:cNvSpPr>
            <p:nvPr/>
          </p:nvSpPr>
          <p:spPr>
            <a:xfrm>
              <a:off x="7097530"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24" name="Rectangle 923"/>
            <p:cNvSpPr>
              <a:spLocks noChangeAspect="1"/>
            </p:cNvSpPr>
            <p:nvPr/>
          </p:nvSpPr>
          <p:spPr>
            <a:xfrm>
              <a:off x="7097530"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25" name="Rectangle 924"/>
            <p:cNvSpPr>
              <a:spLocks noChangeAspect="1"/>
            </p:cNvSpPr>
            <p:nvPr/>
          </p:nvSpPr>
          <p:spPr>
            <a:xfrm>
              <a:off x="7097530"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26" name="Rectangle 925"/>
            <p:cNvSpPr>
              <a:spLocks noChangeAspect="1"/>
            </p:cNvSpPr>
            <p:nvPr/>
          </p:nvSpPr>
          <p:spPr>
            <a:xfrm>
              <a:off x="7097530"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27" name="Rectangle 926"/>
            <p:cNvSpPr>
              <a:spLocks noChangeAspect="1"/>
            </p:cNvSpPr>
            <p:nvPr/>
          </p:nvSpPr>
          <p:spPr>
            <a:xfrm>
              <a:off x="7097530"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28" name="Rectangle 927"/>
            <p:cNvSpPr>
              <a:spLocks noChangeAspect="1"/>
            </p:cNvSpPr>
            <p:nvPr/>
          </p:nvSpPr>
          <p:spPr>
            <a:xfrm>
              <a:off x="7097530"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29" name="Rectangle 928"/>
            <p:cNvSpPr>
              <a:spLocks noChangeAspect="1"/>
            </p:cNvSpPr>
            <p:nvPr/>
          </p:nvSpPr>
          <p:spPr>
            <a:xfrm>
              <a:off x="7229746"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30" name="Rectangle 929"/>
            <p:cNvSpPr>
              <a:spLocks noChangeAspect="1"/>
            </p:cNvSpPr>
            <p:nvPr/>
          </p:nvSpPr>
          <p:spPr>
            <a:xfrm>
              <a:off x="7229746"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31" name="Rectangle 930"/>
            <p:cNvSpPr>
              <a:spLocks noChangeAspect="1"/>
            </p:cNvSpPr>
            <p:nvPr/>
          </p:nvSpPr>
          <p:spPr>
            <a:xfrm>
              <a:off x="7229746"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32" name="Rectangle 931"/>
            <p:cNvSpPr>
              <a:spLocks noChangeAspect="1"/>
            </p:cNvSpPr>
            <p:nvPr/>
          </p:nvSpPr>
          <p:spPr>
            <a:xfrm>
              <a:off x="7229746" y="384692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33" name="Rectangle 932"/>
            <p:cNvSpPr>
              <a:spLocks noChangeAspect="1"/>
            </p:cNvSpPr>
            <p:nvPr/>
          </p:nvSpPr>
          <p:spPr>
            <a:xfrm>
              <a:off x="7229746" y="398052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34" name="Rectangle 933"/>
            <p:cNvSpPr>
              <a:spLocks noChangeAspect="1"/>
            </p:cNvSpPr>
            <p:nvPr/>
          </p:nvSpPr>
          <p:spPr>
            <a:xfrm>
              <a:off x="7229746" y="411413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35" name="Rectangle 934"/>
            <p:cNvSpPr>
              <a:spLocks noChangeAspect="1"/>
            </p:cNvSpPr>
            <p:nvPr/>
          </p:nvSpPr>
          <p:spPr>
            <a:xfrm>
              <a:off x="7229746" y="424773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36" name="Rectangle 935"/>
            <p:cNvSpPr>
              <a:spLocks noChangeAspect="1"/>
            </p:cNvSpPr>
            <p:nvPr/>
          </p:nvSpPr>
          <p:spPr>
            <a:xfrm>
              <a:off x="7229746"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37" name="Rectangle 936"/>
            <p:cNvSpPr>
              <a:spLocks noChangeAspect="1"/>
            </p:cNvSpPr>
            <p:nvPr/>
          </p:nvSpPr>
          <p:spPr>
            <a:xfrm>
              <a:off x="7229746"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38" name="Rectangle 937"/>
            <p:cNvSpPr>
              <a:spLocks noChangeAspect="1"/>
            </p:cNvSpPr>
            <p:nvPr/>
          </p:nvSpPr>
          <p:spPr>
            <a:xfrm>
              <a:off x="7229746"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39" name="Rectangle 938"/>
            <p:cNvSpPr>
              <a:spLocks noChangeAspect="1"/>
            </p:cNvSpPr>
            <p:nvPr/>
          </p:nvSpPr>
          <p:spPr>
            <a:xfrm>
              <a:off x="7229746"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40" name="Rectangle 939"/>
            <p:cNvSpPr>
              <a:spLocks noChangeAspect="1"/>
            </p:cNvSpPr>
            <p:nvPr/>
          </p:nvSpPr>
          <p:spPr>
            <a:xfrm>
              <a:off x="7229746"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41" name="Rectangle 940"/>
            <p:cNvSpPr>
              <a:spLocks noChangeAspect="1"/>
            </p:cNvSpPr>
            <p:nvPr/>
          </p:nvSpPr>
          <p:spPr>
            <a:xfrm>
              <a:off x="7229746"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42" name="Rectangle 941"/>
            <p:cNvSpPr>
              <a:spLocks noChangeAspect="1"/>
            </p:cNvSpPr>
            <p:nvPr/>
          </p:nvSpPr>
          <p:spPr>
            <a:xfrm>
              <a:off x="7229746" y="518295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43" name="Rectangle 942"/>
            <p:cNvSpPr>
              <a:spLocks noChangeAspect="1"/>
            </p:cNvSpPr>
            <p:nvPr/>
          </p:nvSpPr>
          <p:spPr>
            <a:xfrm>
              <a:off x="7229746"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44" name="Rectangle 943"/>
            <p:cNvSpPr>
              <a:spLocks noChangeAspect="1"/>
            </p:cNvSpPr>
            <p:nvPr/>
          </p:nvSpPr>
          <p:spPr>
            <a:xfrm>
              <a:off x="7361962"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45" name="Rectangle 944"/>
            <p:cNvSpPr>
              <a:spLocks noChangeAspect="1"/>
            </p:cNvSpPr>
            <p:nvPr/>
          </p:nvSpPr>
          <p:spPr>
            <a:xfrm>
              <a:off x="7361962"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46" name="Rectangle 945"/>
            <p:cNvSpPr>
              <a:spLocks noChangeAspect="1"/>
            </p:cNvSpPr>
            <p:nvPr/>
          </p:nvSpPr>
          <p:spPr>
            <a:xfrm>
              <a:off x="7361962"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47" name="Rectangle 946"/>
            <p:cNvSpPr>
              <a:spLocks noChangeAspect="1"/>
            </p:cNvSpPr>
            <p:nvPr/>
          </p:nvSpPr>
          <p:spPr>
            <a:xfrm>
              <a:off x="7361962" y="384692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48" name="Rectangle 947"/>
            <p:cNvSpPr>
              <a:spLocks noChangeAspect="1"/>
            </p:cNvSpPr>
            <p:nvPr/>
          </p:nvSpPr>
          <p:spPr>
            <a:xfrm>
              <a:off x="7361962" y="398052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49" name="Rectangle 948"/>
            <p:cNvSpPr>
              <a:spLocks noChangeAspect="1"/>
            </p:cNvSpPr>
            <p:nvPr/>
          </p:nvSpPr>
          <p:spPr>
            <a:xfrm>
              <a:off x="7361962" y="411413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50" name="Rectangle 949"/>
            <p:cNvSpPr>
              <a:spLocks noChangeAspect="1"/>
            </p:cNvSpPr>
            <p:nvPr/>
          </p:nvSpPr>
          <p:spPr>
            <a:xfrm>
              <a:off x="7361962" y="424773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51" name="Rectangle 950"/>
            <p:cNvSpPr>
              <a:spLocks noChangeAspect="1"/>
            </p:cNvSpPr>
            <p:nvPr/>
          </p:nvSpPr>
          <p:spPr>
            <a:xfrm>
              <a:off x="7361962"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52" name="Rectangle 951"/>
            <p:cNvSpPr>
              <a:spLocks noChangeAspect="1"/>
            </p:cNvSpPr>
            <p:nvPr/>
          </p:nvSpPr>
          <p:spPr>
            <a:xfrm>
              <a:off x="7361962"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53" name="Rectangle 952"/>
            <p:cNvSpPr>
              <a:spLocks noChangeAspect="1"/>
            </p:cNvSpPr>
            <p:nvPr/>
          </p:nvSpPr>
          <p:spPr>
            <a:xfrm>
              <a:off x="7361962"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54" name="Rectangle 953"/>
            <p:cNvSpPr>
              <a:spLocks noChangeAspect="1"/>
            </p:cNvSpPr>
            <p:nvPr/>
          </p:nvSpPr>
          <p:spPr>
            <a:xfrm>
              <a:off x="7361962"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55" name="Rectangle 954"/>
            <p:cNvSpPr>
              <a:spLocks noChangeAspect="1"/>
            </p:cNvSpPr>
            <p:nvPr/>
          </p:nvSpPr>
          <p:spPr>
            <a:xfrm>
              <a:off x="7361962"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56" name="Rectangle 955"/>
            <p:cNvSpPr>
              <a:spLocks noChangeAspect="1"/>
            </p:cNvSpPr>
            <p:nvPr/>
          </p:nvSpPr>
          <p:spPr>
            <a:xfrm>
              <a:off x="7361962"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57" name="Rectangle 956"/>
            <p:cNvSpPr>
              <a:spLocks noChangeAspect="1"/>
            </p:cNvSpPr>
            <p:nvPr/>
          </p:nvSpPr>
          <p:spPr>
            <a:xfrm>
              <a:off x="7361962" y="518295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58" name="Rectangle 957"/>
            <p:cNvSpPr>
              <a:spLocks noChangeAspect="1"/>
            </p:cNvSpPr>
            <p:nvPr/>
          </p:nvSpPr>
          <p:spPr>
            <a:xfrm>
              <a:off x="7361962"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59" name="Rectangle 958"/>
            <p:cNvSpPr>
              <a:spLocks noChangeAspect="1"/>
            </p:cNvSpPr>
            <p:nvPr/>
          </p:nvSpPr>
          <p:spPr>
            <a:xfrm>
              <a:off x="7494178"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60" name="Rectangle 959"/>
            <p:cNvSpPr>
              <a:spLocks noChangeAspect="1"/>
            </p:cNvSpPr>
            <p:nvPr/>
          </p:nvSpPr>
          <p:spPr>
            <a:xfrm>
              <a:off x="7494178"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61" name="Rectangle 960"/>
            <p:cNvSpPr>
              <a:spLocks noChangeAspect="1"/>
            </p:cNvSpPr>
            <p:nvPr/>
          </p:nvSpPr>
          <p:spPr>
            <a:xfrm>
              <a:off x="7494178"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62" name="Rectangle 961"/>
            <p:cNvSpPr>
              <a:spLocks noChangeAspect="1"/>
            </p:cNvSpPr>
            <p:nvPr/>
          </p:nvSpPr>
          <p:spPr>
            <a:xfrm>
              <a:off x="7494178" y="384692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63" name="Rectangle 962"/>
            <p:cNvSpPr>
              <a:spLocks noChangeAspect="1"/>
            </p:cNvSpPr>
            <p:nvPr/>
          </p:nvSpPr>
          <p:spPr>
            <a:xfrm>
              <a:off x="7494178" y="398052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64" name="Rectangle 963"/>
            <p:cNvSpPr>
              <a:spLocks noChangeAspect="1"/>
            </p:cNvSpPr>
            <p:nvPr/>
          </p:nvSpPr>
          <p:spPr>
            <a:xfrm>
              <a:off x="7494178" y="411413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65" name="Rectangle 964"/>
            <p:cNvSpPr>
              <a:spLocks noChangeAspect="1"/>
            </p:cNvSpPr>
            <p:nvPr/>
          </p:nvSpPr>
          <p:spPr>
            <a:xfrm>
              <a:off x="7494178" y="424773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66" name="Rectangle 965"/>
            <p:cNvSpPr>
              <a:spLocks noChangeAspect="1"/>
            </p:cNvSpPr>
            <p:nvPr/>
          </p:nvSpPr>
          <p:spPr>
            <a:xfrm>
              <a:off x="7494178"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67" name="Rectangle 966"/>
            <p:cNvSpPr>
              <a:spLocks noChangeAspect="1"/>
            </p:cNvSpPr>
            <p:nvPr/>
          </p:nvSpPr>
          <p:spPr>
            <a:xfrm>
              <a:off x="7494178"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68" name="Rectangle 967"/>
            <p:cNvSpPr>
              <a:spLocks noChangeAspect="1"/>
            </p:cNvSpPr>
            <p:nvPr/>
          </p:nvSpPr>
          <p:spPr>
            <a:xfrm>
              <a:off x="7494178"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69" name="Rectangle 968"/>
            <p:cNvSpPr>
              <a:spLocks noChangeAspect="1"/>
            </p:cNvSpPr>
            <p:nvPr/>
          </p:nvSpPr>
          <p:spPr>
            <a:xfrm>
              <a:off x="7494178"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70" name="Rectangle 969"/>
            <p:cNvSpPr>
              <a:spLocks noChangeAspect="1"/>
            </p:cNvSpPr>
            <p:nvPr/>
          </p:nvSpPr>
          <p:spPr>
            <a:xfrm>
              <a:off x="7494178"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71" name="Rectangle 970"/>
            <p:cNvSpPr>
              <a:spLocks noChangeAspect="1"/>
            </p:cNvSpPr>
            <p:nvPr/>
          </p:nvSpPr>
          <p:spPr>
            <a:xfrm>
              <a:off x="7494178"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72" name="Rectangle 971"/>
            <p:cNvSpPr>
              <a:spLocks noChangeAspect="1"/>
            </p:cNvSpPr>
            <p:nvPr/>
          </p:nvSpPr>
          <p:spPr>
            <a:xfrm>
              <a:off x="7494178" y="518295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73" name="Rectangle 972"/>
            <p:cNvSpPr>
              <a:spLocks noChangeAspect="1"/>
            </p:cNvSpPr>
            <p:nvPr/>
          </p:nvSpPr>
          <p:spPr>
            <a:xfrm>
              <a:off x="7494178"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74" name="Rectangle 973"/>
            <p:cNvSpPr>
              <a:spLocks noChangeAspect="1"/>
            </p:cNvSpPr>
            <p:nvPr/>
          </p:nvSpPr>
          <p:spPr>
            <a:xfrm>
              <a:off x="7626394"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75" name="Rectangle 974"/>
            <p:cNvSpPr>
              <a:spLocks noChangeAspect="1"/>
            </p:cNvSpPr>
            <p:nvPr/>
          </p:nvSpPr>
          <p:spPr>
            <a:xfrm>
              <a:off x="7626394"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76" name="Rectangle 975"/>
            <p:cNvSpPr>
              <a:spLocks noChangeAspect="1"/>
            </p:cNvSpPr>
            <p:nvPr/>
          </p:nvSpPr>
          <p:spPr>
            <a:xfrm>
              <a:off x="7626394"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77" name="Rectangle 976"/>
            <p:cNvSpPr>
              <a:spLocks noChangeAspect="1"/>
            </p:cNvSpPr>
            <p:nvPr/>
          </p:nvSpPr>
          <p:spPr>
            <a:xfrm>
              <a:off x="7626394" y="384692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78" name="Rectangle 977"/>
            <p:cNvSpPr>
              <a:spLocks noChangeAspect="1"/>
            </p:cNvSpPr>
            <p:nvPr/>
          </p:nvSpPr>
          <p:spPr>
            <a:xfrm>
              <a:off x="7626394" y="398052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79" name="Rectangle 978"/>
            <p:cNvSpPr>
              <a:spLocks noChangeAspect="1"/>
            </p:cNvSpPr>
            <p:nvPr/>
          </p:nvSpPr>
          <p:spPr>
            <a:xfrm>
              <a:off x="7626394" y="411413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80" name="Rectangle 979"/>
            <p:cNvSpPr>
              <a:spLocks noChangeAspect="1"/>
            </p:cNvSpPr>
            <p:nvPr/>
          </p:nvSpPr>
          <p:spPr>
            <a:xfrm>
              <a:off x="7626394" y="424773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81" name="Rectangle 980"/>
            <p:cNvSpPr>
              <a:spLocks noChangeAspect="1"/>
            </p:cNvSpPr>
            <p:nvPr/>
          </p:nvSpPr>
          <p:spPr>
            <a:xfrm>
              <a:off x="7626394"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82" name="Rectangle 981"/>
            <p:cNvSpPr>
              <a:spLocks noChangeAspect="1"/>
            </p:cNvSpPr>
            <p:nvPr/>
          </p:nvSpPr>
          <p:spPr>
            <a:xfrm>
              <a:off x="7626394"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83" name="Rectangle 982"/>
            <p:cNvSpPr>
              <a:spLocks noChangeAspect="1"/>
            </p:cNvSpPr>
            <p:nvPr/>
          </p:nvSpPr>
          <p:spPr>
            <a:xfrm>
              <a:off x="7626394"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84" name="Rectangle 983"/>
            <p:cNvSpPr>
              <a:spLocks noChangeAspect="1"/>
            </p:cNvSpPr>
            <p:nvPr/>
          </p:nvSpPr>
          <p:spPr>
            <a:xfrm>
              <a:off x="7626394"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85" name="Rectangle 984"/>
            <p:cNvSpPr>
              <a:spLocks noChangeAspect="1"/>
            </p:cNvSpPr>
            <p:nvPr/>
          </p:nvSpPr>
          <p:spPr>
            <a:xfrm>
              <a:off x="7626394"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86" name="Rectangle 985"/>
            <p:cNvSpPr>
              <a:spLocks noChangeAspect="1"/>
            </p:cNvSpPr>
            <p:nvPr/>
          </p:nvSpPr>
          <p:spPr>
            <a:xfrm>
              <a:off x="7626394"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87" name="Rectangle 986"/>
            <p:cNvSpPr>
              <a:spLocks noChangeAspect="1"/>
            </p:cNvSpPr>
            <p:nvPr/>
          </p:nvSpPr>
          <p:spPr>
            <a:xfrm>
              <a:off x="7626394" y="518295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88" name="Rectangle 987"/>
            <p:cNvSpPr>
              <a:spLocks noChangeAspect="1"/>
            </p:cNvSpPr>
            <p:nvPr/>
          </p:nvSpPr>
          <p:spPr>
            <a:xfrm>
              <a:off x="7626394"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89" name="Rectangle 988"/>
            <p:cNvSpPr>
              <a:spLocks noChangeAspect="1"/>
            </p:cNvSpPr>
            <p:nvPr/>
          </p:nvSpPr>
          <p:spPr>
            <a:xfrm>
              <a:off x="7758610"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90" name="Rectangle 989"/>
            <p:cNvSpPr>
              <a:spLocks noChangeAspect="1"/>
            </p:cNvSpPr>
            <p:nvPr/>
          </p:nvSpPr>
          <p:spPr>
            <a:xfrm>
              <a:off x="7758610"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91" name="Rectangle 990"/>
            <p:cNvSpPr>
              <a:spLocks noChangeAspect="1"/>
            </p:cNvSpPr>
            <p:nvPr/>
          </p:nvSpPr>
          <p:spPr>
            <a:xfrm>
              <a:off x="7758610"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92" name="Rectangle 991"/>
            <p:cNvSpPr>
              <a:spLocks noChangeAspect="1"/>
            </p:cNvSpPr>
            <p:nvPr/>
          </p:nvSpPr>
          <p:spPr>
            <a:xfrm>
              <a:off x="7758610" y="384692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93" name="Rectangle 992"/>
            <p:cNvSpPr>
              <a:spLocks noChangeAspect="1"/>
            </p:cNvSpPr>
            <p:nvPr/>
          </p:nvSpPr>
          <p:spPr>
            <a:xfrm>
              <a:off x="7758610" y="398052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94" name="Rectangle 993"/>
            <p:cNvSpPr>
              <a:spLocks noChangeAspect="1"/>
            </p:cNvSpPr>
            <p:nvPr/>
          </p:nvSpPr>
          <p:spPr>
            <a:xfrm>
              <a:off x="7758610" y="411413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95" name="Rectangle 994"/>
            <p:cNvSpPr>
              <a:spLocks noChangeAspect="1"/>
            </p:cNvSpPr>
            <p:nvPr/>
          </p:nvSpPr>
          <p:spPr>
            <a:xfrm>
              <a:off x="7758610" y="424773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96" name="Rectangle 995"/>
            <p:cNvSpPr>
              <a:spLocks noChangeAspect="1"/>
            </p:cNvSpPr>
            <p:nvPr/>
          </p:nvSpPr>
          <p:spPr>
            <a:xfrm>
              <a:off x="7758610"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97" name="Rectangle 996"/>
            <p:cNvSpPr>
              <a:spLocks noChangeAspect="1"/>
            </p:cNvSpPr>
            <p:nvPr/>
          </p:nvSpPr>
          <p:spPr>
            <a:xfrm>
              <a:off x="7758610"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98" name="Rectangle 997"/>
            <p:cNvSpPr>
              <a:spLocks noChangeAspect="1"/>
            </p:cNvSpPr>
            <p:nvPr/>
          </p:nvSpPr>
          <p:spPr>
            <a:xfrm>
              <a:off x="7758610"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99" name="Rectangle 998"/>
            <p:cNvSpPr>
              <a:spLocks noChangeAspect="1"/>
            </p:cNvSpPr>
            <p:nvPr/>
          </p:nvSpPr>
          <p:spPr>
            <a:xfrm>
              <a:off x="7758610"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00" name="Rectangle 999"/>
            <p:cNvSpPr>
              <a:spLocks noChangeAspect="1"/>
            </p:cNvSpPr>
            <p:nvPr/>
          </p:nvSpPr>
          <p:spPr>
            <a:xfrm>
              <a:off x="7758610"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01" name="Rectangle 1000"/>
            <p:cNvSpPr>
              <a:spLocks noChangeAspect="1"/>
            </p:cNvSpPr>
            <p:nvPr/>
          </p:nvSpPr>
          <p:spPr>
            <a:xfrm>
              <a:off x="7758610"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02" name="Rectangle 1001"/>
            <p:cNvSpPr>
              <a:spLocks noChangeAspect="1"/>
            </p:cNvSpPr>
            <p:nvPr/>
          </p:nvSpPr>
          <p:spPr>
            <a:xfrm>
              <a:off x="7758610" y="518295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03" name="Rectangle 1002"/>
            <p:cNvSpPr>
              <a:spLocks noChangeAspect="1"/>
            </p:cNvSpPr>
            <p:nvPr/>
          </p:nvSpPr>
          <p:spPr>
            <a:xfrm>
              <a:off x="7758610"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04" name="Rectangle 1003"/>
            <p:cNvSpPr>
              <a:spLocks noChangeAspect="1"/>
            </p:cNvSpPr>
            <p:nvPr/>
          </p:nvSpPr>
          <p:spPr>
            <a:xfrm>
              <a:off x="6566724" y="397963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05" name="Rectangle 1004"/>
            <p:cNvSpPr>
              <a:spLocks noChangeAspect="1"/>
            </p:cNvSpPr>
            <p:nvPr/>
          </p:nvSpPr>
          <p:spPr>
            <a:xfrm>
              <a:off x="6566724" y="411323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06" name="Rectangle 1005"/>
            <p:cNvSpPr>
              <a:spLocks noChangeAspect="1"/>
            </p:cNvSpPr>
            <p:nvPr/>
          </p:nvSpPr>
          <p:spPr>
            <a:xfrm>
              <a:off x="6698940" y="384602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07" name="Rectangle 1006"/>
            <p:cNvSpPr>
              <a:spLocks noChangeAspect="1"/>
            </p:cNvSpPr>
            <p:nvPr/>
          </p:nvSpPr>
          <p:spPr>
            <a:xfrm>
              <a:off x="6698940" y="397963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08" name="Rectangle 1007"/>
            <p:cNvSpPr>
              <a:spLocks noChangeAspect="1"/>
            </p:cNvSpPr>
            <p:nvPr/>
          </p:nvSpPr>
          <p:spPr>
            <a:xfrm>
              <a:off x="6698940" y="411323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09" name="Rectangle 1008"/>
            <p:cNvSpPr>
              <a:spLocks noChangeAspect="1"/>
            </p:cNvSpPr>
            <p:nvPr/>
          </p:nvSpPr>
          <p:spPr>
            <a:xfrm>
              <a:off x="6698940" y="424683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10" name="Rectangle 1009"/>
            <p:cNvSpPr>
              <a:spLocks noChangeAspect="1"/>
            </p:cNvSpPr>
            <p:nvPr/>
          </p:nvSpPr>
          <p:spPr>
            <a:xfrm>
              <a:off x="6698940" y="451404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11" name="Rectangle 1010"/>
            <p:cNvSpPr>
              <a:spLocks noChangeAspect="1"/>
            </p:cNvSpPr>
            <p:nvPr/>
          </p:nvSpPr>
          <p:spPr>
            <a:xfrm>
              <a:off x="6698940" y="464764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12" name="Rectangle 1011"/>
            <p:cNvSpPr>
              <a:spLocks noChangeAspect="1"/>
            </p:cNvSpPr>
            <p:nvPr/>
          </p:nvSpPr>
          <p:spPr>
            <a:xfrm>
              <a:off x="6698940" y="478124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13" name="Rectangle 1012"/>
            <p:cNvSpPr>
              <a:spLocks noChangeAspect="1"/>
            </p:cNvSpPr>
            <p:nvPr/>
          </p:nvSpPr>
          <p:spPr>
            <a:xfrm>
              <a:off x="6698940" y="491485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14" name="Rectangle 1013"/>
            <p:cNvSpPr>
              <a:spLocks noChangeAspect="1"/>
            </p:cNvSpPr>
            <p:nvPr/>
          </p:nvSpPr>
          <p:spPr>
            <a:xfrm>
              <a:off x="6698940" y="504845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15" name="Rectangle 1014"/>
            <p:cNvSpPr>
              <a:spLocks noChangeAspect="1"/>
            </p:cNvSpPr>
            <p:nvPr/>
          </p:nvSpPr>
          <p:spPr>
            <a:xfrm>
              <a:off x="6698940" y="518205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16" name="Rectangle 1015"/>
            <p:cNvSpPr>
              <a:spLocks noChangeAspect="1"/>
            </p:cNvSpPr>
            <p:nvPr/>
          </p:nvSpPr>
          <p:spPr>
            <a:xfrm>
              <a:off x="6831156" y="357882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17" name="Rectangle 1016"/>
            <p:cNvSpPr>
              <a:spLocks noChangeAspect="1"/>
            </p:cNvSpPr>
            <p:nvPr/>
          </p:nvSpPr>
          <p:spPr>
            <a:xfrm>
              <a:off x="6831156" y="371242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18" name="Rectangle 1017"/>
            <p:cNvSpPr>
              <a:spLocks noChangeAspect="1"/>
            </p:cNvSpPr>
            <p:nvPr/>
          </p:nvSpPr>
          <p:spPr>
            <a:xfrm>
              <a:off x="6831156" y="384602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19" name="Rectangle 1018"/>
            <p:cNvSpPr>
              <a:spLocks noChangeAspect="1"/>
            </p:cNvSpPr>
            <p:nvPr/>
          </p:nvSpPr>
          <p:spPr>
            <a:xfrm>
              <a:off x="6831156" y="397963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20" name="Rectangle 1019"/>
            <p:cNvSpPr>
              <a:spLocks noChangeAspect="1"/>
            </p:cNvSpPr>
            <p:nvPr/>
          </p:nvSpPr>
          <p:spPr>
            <a:xfrm>
              <a:off x="6831156" y="411323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21" name="Rectangle 1020"/>
            <p:cNvSpPr>
              <a:spLocks noChangeAspect="1"/>
            </p:cNvSpPr>
            <p:nvPr/>
          </p:nvSpPr>
          <p:spPr>
            <a:xfrm>
              <a:off x="6831156" y="424683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22" name="Rectangle 1021"/>
            <p:cNvSpPr>
              <a:spLocks noChangeAspect="1"/>
            </p:cNvSpPr>
            <p:nvPr/>
          </p:nvSpPr>
          <p:spPr>
            <a:xfrm>
              <a:off x="6831156" y="438043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23" name="Rectangle 1022"/>
            <p:cNvSpPr>
              <a:spLocks noChangeAspect="1"/>
            </p:cNvSpPr>
            <p:nvPr/>
          </p:nvSpPr>
          <p:spPr>
            <a:xfrm>
              <a:off x="6831156" y="451404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24" name="Rectangle 1023"/>
            <p:cNvSpPr>
              <a:spLocks noChangeAspect="1"/>
            </p:cNvSpPr>
            <p:nvPr/>
          </p:nvSpPr>
          <p:spPr>
            <a:xfrm>
              <a:off x="6831156" y="464764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25" name="Rectangle 1024"/>
            <p:cNvSpPr>
              <a:spLocks noChangeAspect="1"/>
            </p:cNvSpPr>
            <p:nvPr/>
          </p:nvSpPr>
          <p:spPr>
            <a:xfrm>
              <a:off x="6831156" y="478124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26" name="Rectangle 1025"/>
            <p:cNvSpPr>
              <a:spLocks noChangeAspect="1"/>
            </p:cNvSpPr>
            <p:nvPr/>
          </p:nvSpPr>
          <p:spPr>
            <a:xfrm>
              <a:off x="6831156" y="491485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27" name="Rectangle 1026"/>
            <p:cNvSpPr>
              <a:spLocks noChangeAspect="1"/>
            </p:cNvSpPr>
            <p:nvPr/>
          </p:nvSpPr>
          <p:spPr>
            <a:xfrm>
              <a:off x="6831156" y="504845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28" name="Rectangle 1027"/>
            <p:cNvSpPr>
              <a:spLocks noChangeAspect="1"/>
            </p:cNvSpPr>
            <p:nvPr/>
          </p:nvSpPr>
          <p:spPr>
            <a:xfrm>
              <a:off x="6831156" y="518205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29" name="Rectangle 1028"/>
            <p:cNvSpPr>
              <a:spLocks noChangeAspect="1"/>
            </p:cNvSpPr>
            <p:nvPr/>
          </p:nvSpPr>
          <p:spPr>
            <a:xfrm>
              <a:off x="6963372" y="357882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30" name="Rectangle 1029"/>
            <p:cNvSpPr>
              <a:spLocks noChangeAspect="1"/>
            </p:cNvSpPr>
            <p:nvPr/>
          </p:nvSpPr>
          <p:spPr>
            <a:xfrm>
              <a:off x="6963372" y="371242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31" name="Rectangle 1030"/>
            <p:cNvSpPr>
              <a:spLocks noChangeAspect="1"/>
            </p:cNvSpPr>
            <p:nvPr/>
          </p:nvSpPr>
          <p:spPr>
            <a:xfrm>
              <a:off x="6963372" y="384602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32" name="Rectangle 1031"/>
            <p:cNvSpPr>
              <a:spLocks noChangeAspect="1"/>
            </p:cNvSpPr>
            <p:nvPr/>
          </p:nvSpPr>
          <p:spPr>
            <a:xfrm>
              <a:off x="6963372" y="397963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33" name="Rectangle 1032"/>
            <p:cNvSpPr>
              <a:spLocks noChangeAspect="1"/>
            </p:cNvSpPr>
            <p:nvPr/>
          </p:nvSpPr>
          <p:spPr>
            <a:xfrm>
              <a:off x="6963372" y="411323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34" name="Rectangle 1033"/>
            <p:cNvSpPr>
              <a:spLocks noChangeAspect="1"/>
            </p:cNvSpPr>
            <p:nvPr/>
          </p:nvSpPr>
          <p:spPr>
            <a:xfrm>
              <a:off x="6963372" y="424683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35" name="Rectangle 1034"/>
            <p:cNvSpPr>
              <a:spLocks noChangeAspect="1"/>
            </p:cNvSpPr>
            <p:nvPr/>
          </p:nvSpPr>
          <p:spPr>
            <a:xfrm>
              <a:off x="6963372" y="438043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36" name="Rectangle 1035"/>
            <p:cNvSpPr>
              <a:spLocks noChangeAspect="1"/>
            </p:cNvSpPr>
            <p:nvPr/>
          </p:nvSpPr>
          <p:spPr>
            <a:xfrm>
              <a:off x="6963372" y="451404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37" name="Rectangle 1036"/>
            <p:cNvSpPr>
              <a:spLocks noChangeAspect="1"/>
            </p:cNvSpPr>
            <p:nvPr/>
          </p:nvSpPr>
          <p:spPr>
            <a:xfrm>
              <a:off x="6963372" y="464764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38" name="Rectangle 1037"/>
            <p:cNvSpPr>
              <a:spLocks noChangeAspect="1"/>
            </p:cNvSpPr>
            <p:nvPr/>
          </p:nvSpPr>
          <p:spPr>
            <a:xfrm>
              <a:off x="6963372" y="478124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39" name="Rectangle 1038"/>
            <p:cNvSpPr>
              <a:spLocks noChangeAspect="1"/>
            </p:cNvSpPr>
            <p:nvPr/>
          </p:nvSpPr>
          <p:spPr>
            <a:xfrm>
              <a:off x="6963372" y="491485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40" name="Rectangle 1039"/>
            <p:cNvSpPr>
              <a:spLocks noChangeAspect="1"/>
            </p:cNvSpPr>
            <p:nvPr/>
          </p:nvSpPr>
          <p:spPr>
            <a:xfrm>
              <a:off x="6963372" y="504845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41" name="Rectangle 1040"/>
            <p:cNvSpPr>
              <a:spLocks noChangeAspect="1"/>
            </p:cNvSpPr>
            <p:nvPr/>
          </p:nvSpPr>
          <p:spPr>
            <a:xfrm>
              <a:off x="6963372" y="518205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42" name="Rectangle 1041"/>
            <p:cNvSpPr>
              <a:spLocks noChangeAspect="1"/>
            </p:cNvSpPr>
            <p:nvPr/>
          </p:nvSpPr>
          <p:spPr>
            <a:xfrm>
              <a:off x="7095588" y="384602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43" name="Rectangle 1042"/>
            <p:cNvSpPr>
              <a:spLocks noChangeAspect="1"/>
            </p:cNvSpPr>
            <p:nvPr/>
          </p:nvSpPr>
          <p:spPr>
            <a:xfrm>
              <a:off x="7095588" y="397963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44" name="Rectangle 1043"/>
            <p:cNvSpPr>
              <a:spLocks noChangeAspect="1"/>
            </p:cNvSpPr>
            <p:nvPr/>
          </p:nvSpPr>
          <p:spPr>
            <a:xfrm>
              <a:off x="7095588" y="411323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45" name="Rectangle 1044"/>
            <p:cNvSpPr>
              <a:spLocks noChangeAspect="1"/>
            </p:cNvSpPr>
            <p:nvPr/>
          </p:nvSpPr>
          <p:spPr>
            <a:xfrm>
              <a:off x="7095588" y="424683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46" name="Rectangle 1045"/>
            <p:cNvSpPr>
              <a:spLocks noChangeAspect="1"/>
            </p:cNvSpPr>
            <p:nvPr/>
          </p:nvSpPr>
          <p:spPr>
            <a:xfrm>
              <a:off x="7095588" y="518205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669" name="Picture 668" descr="Pilot-silhouette.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55665" y="1074675"/>
            <a:ext cx="2088720" cy="5232038"/>
          </a:xfrm>
          <a:prstGeom prst="rect">
            <a:avLst/>
          </a:prstGeom>
        </p:spPr>
      </p:pic>
      <p:grpSp>
        <p:nvGrpSpPr>
          <p:cNvPr id="1052" name="Group 1051"/>
          <p:cNvGrpSpPr/>
          <p:nvPr/>
        </p:nvGrpSpPr>
        <p:grpSpPr>
          <a:xfrm>
            <a:off x="4788129" y="3429387"/>
            <a:ext cx="1996953" cy="2013748"/>
            <a:chOff x="6207579" y="3676684"/>
            <a:chExt cx="1996953" cy="2013748"/>
          </a:xfrm>
        </p:grpSpPr>
        <p:grpSp>
          <p:nvGrpSpPr>
            <p:cNvPr id="1053" name="Group 1052"/>
            <p:cNvGrpSpPr/>
            <p:nvPr/>
          </p:nvGrpSpPr>
          <p:grpSpPr>
            <a:xfrm>
              <a:off x="6207579" y="3676684"/>
              <a:ext cx="1996953" cy="2013748"/>
              <a:chOff x="6972703" y="1724866"/>
              <a:chExt cx="1996953" cy="2013748"/>
            </a:xfrm>
          </p:grpSpPr>
          <p:sp>
            <p:nvSpPr>
              <p:cNvPr id="1098" name="Rectangle 1097"/>
              <p:cNvSpPr/>
              <p:nvPr/>
            </p:nvSpPr>
            <p:spPr>
              <a:xfrm>
                <a:off x="6972703" y="1724866"/>
                <a:ext cx="1996953" cy="2013748"/>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99" name="Rectangle 1098"/>
              <p:cNvSpPr>
                <a:spLocks noChangeAspect="1"/>
              </p:cNvSpPr>
              <p:nvPr/>
            </p:nvSpPr>
            <p:spPr>
              <a:xfrm>
                <a:off x="6991667" y="1742517"/>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00" name="Rectangle 1099"/>
              <p:cNvSpPr>
                <a:spLocks noChangeAspect="1"/>
              </p:cNvSpPr>
              <p:nvPr/>
            </p:nvSpPr>
            <p:spPr>
              <a:xfrm>
                <a:off x="6991667"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01" name="Rectangle 1100"/>
              <p:cNvSpPr>
                <a:spLocks noChangeAspect="1"/>
              </p:cNvSpPr>
              <p:nvPr/>
            </p:nvSpPr>
            <p:spPr>
              <a:xfrm>
                <a:off x="6991667" y="200972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02" name="Rectangle 1101"/>
              <p:cNvSpPr>
                <a:spLocks noChangeAspect="1"/>
              </p:cNvSpPr>
              <p:nvPr/>
            </p:nvSpPr>
            <p:spPr>
              <a:xfrm>
                <a:off x="6991667" y="214332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03" name="Rectangle 1102"/>
              <p:cNvSpPr>
                <a:spLocks noChangeAspect="1"/>
              </p:cNvSpPr>
              <p:nvPr/>
            </p:nvSpPr>
            <p:spPr>
              <a:xfrm>
                <a:off x="6991667" y="2276929"/>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04" name="Rectangle 1103"/>
              <p:cNvSpPr>
                <a:spLocks noChangeAspect="1"/>
              </p:cNvSpPr>
              <p:nvPr/>
            </p:nvSpPr>
            <p:spPr>
              <a:xfrm>
                <a:off x="6991667" y="2410532"/>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05" name="Rectangle 1104"/>
              <p:cNvSpPr>
                <a:spLocks noChangeAspect="1"/>
              </p:cNvSpPr>
              <p:nvPr/>
            </p:nvSpPr>
            <p:spPr>
              <a:xfrm>
                <a:off x="6991667"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06" name="Rectangle 1105"/>
              <p:cNvSpPr>
                <a:spLocks noChangeAspect="1"/>
              </p:cNvSpPr>
              <p:nvPr/>
            </p:nvSpPr>
            <p:spPr>
              <a:xfrm>
                <a:off x="6991667"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07" name="Rectangle 1106"/>
              <p:cNvSpPr>
                <a:spLocks noChangeAspect="1"/>
              </p:cNvSpPr>
              <p:nvPr/>
            </p:nvSpPr>
            <p:spPr>
              <a:xfrm>
                <a:off x="6991667" y="2811341"/>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08" name="Rectangle 1107"/>
              <p:cNvSpPr>
                <a:spLocks noChangeAspect="1"/>
              </p:cNvSpPr>
              <p:nvPr/>
            </p:nvSpPr>
            <p:spPr>
              <a:xfrm>
                <a:off x="6991667"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09" name="Rectangle 1108"/>
              <p:cNvSpPr>
                <a:spLocks noChangeAspect="1"/>
              </p:cNvSpPr>
              <p:nvPr/>
            </p:nvSpPr>
            <p:spPr>
              <a:xfrm>
                <a:off x="6991667"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10" name="Rectangle 1109"/>
              <p:cNvSpPr>
                <a:spLocks noChangeAspect="1"/>
              </p:cNvSpPr>
              <p:nvPr/>
            </p:nvSpPr>
            <p:spPr>
              <a:xfrm>
                <a:off x="6991667"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11" name="Rectangle 1110"/>
              <p:cNvSpPr>
                <a:spLocks noChangeAspect="1"/>
              </p:cNvSpPr>
              <p:nvPr/>
            </p:nvSpPr>
            <p:spPr>
              <a:xfrm>
                <a:off x="6991667" y="3345753"/>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12" name="Rectangle 1111"/>
              <p:cNvSpPr>
                <a:spLocks noChangeAspect="1"/>
              </p:cNvSpPr>
              <p:nvPr/>
            </p:nvSpPr>
            <p:spPr>
              <a:xfrm>
                <a:off x="6991667" y="347935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13" name="Rectangle 1112"/>
              <p:cNvSpPr>
                <a:spLocks noChangeAspect="1"/>
              </p:cNvSpPr>
              <p:nvPr/>
            </p:nvSpPr>
            <p:spPr>
              <a:xfrm>
                <a:off x="6991667" y="3612964"/>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14" name="Rectangle 1113"/>
              <p:cNvSpPr>
                <a:spLocks noChangeAspect="1"/>
              </p:cNvSpPr>
              <p:nvPr/>
            </p:nvSpPr>
            <p:spPr>
              <a:xfrm>
                <a:off x="8842692" y="1742517"/>
                <a:ext cx="108000" cy="108000"/>
              </a:xfrm>
              <a:prstGeom prst="rect">
                <a:avLst/>
              </a:prstGeom>
              <a:solidFill>
                <a:srgbClr val="FF00FF">
                  <a:alpha val="2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15" name="Rectangle 1114"/>
              <p:cNvSpPr>
                <a:spLocks noChangeAspect="1"/>
              </p:cNvSpPr>
              <p:nvPr/>
            </p:nvSpPr>
            <p:spPr>
              <a:xfrm>
                <a:off x="8842692"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16" name="Rectangle 1115"/>
              <p:cNvSpPr>
                <a:spLocks noChangeAspect="1"/>
              </p:cNvSpPr>
              <p:nvPr/>
            </p:nvSpPr>
            <p:spPr>
              <a:xfrm>
                <a:off x="8842692" y="200972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17" name="Rectangle 1116"/>
              <p:cNvSpPr>
                <a:spLocks noChangeAspect="1"/>
              </p:cNvSpPr>
              <p:nvPr/>
            </p:nvSpPr>
            <p:spPr>
              <a:xfrm>
                <a:off x="8842692" y="214332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18" name="Rectangle 1117"/>
              <p:cNvSpPr>
                <a:spLocks noChangeAspect="1"/>
              </p:cNvSpPr>
              <p:nvPr/>
            </p:nvSpPr>
            <p:spPr>
              <a:xfrm>
                <a:off x="8842692" y="2276929"/>
                <a:ext cx="108000" cy="108000"/>
              </a:xfrm>
              <a:prstGeom prst="rect">
                <a:avLst/>
              </a:prstGeom>
              <a:solidFill>
                <a:srgbClr val="FF00FF">
                  <a:alpha val="19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19" name="Rectangle 1118"/>
              <p:cNvSpPr>
                <a:spLocks noChangeAspect="1"/>
              </p:cNvSpPr>
              <p:nvPr/>
            </p:nvSpPr>
            <p:spPr>
              <a:xfrm>
                <a:off x="8842692" y="2410532"/>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20" name="Rectangle 1119"/>
              <p:cNvSpPr>
                <a:spLocks noChangeAspect="1"/>
              </p:cNvSpPr>
              <p:nvPr/>
            </p:nvSpPr>
            <p:spPr>
              <a:xfrm>
                <a:off x="8842692"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21" name="Rectangle 1120"/>
              <p:cNvSpPr>
                <a:spLocks noChangeAspect="1"/>
              </p:cNvSpPr>
              <p:nvPr/>
            </p:nvSpPr>
            <p:spPr>
              <a:xfrm>
                <a:off x="8842692"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22" name="Rectangle 1121"/>
              <p:cNvSpPr>
                <a:spLocks noChangeAspect="1"/>
              </p:cNvSpPr>
              <p:nvPr/>
            </p:nvSpPr>
            <p:spPr>
              <a:xfrm>
                <a:off x="8842692" y="2811341"/>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23" name="Rectangle 1122"/>
              <p:cNvSpPr>
                <a:spLocks noChangeAspect="1"/>
              </p:cNvSpPr>
              <p:nvPr/>
            </p:nvSpPr>
            <p:spPr>
              <a:xfrm>
                <a:off x="8842692"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24" name="Rectangle 1123"/>
              <p:cNvSpPr>
                <a:spLocks noChangeAspect="1"/>
              </p:cNvSpPr>
              <p:nvPr/>
            </p:nvSpPr>
            <p:spPr>
              <a:xfrm>
                <a:off x="8842692"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25" name="Rectangle 1124"/>
              <p:cNvSpPr>
                <a:spLocks noChangeAspect="1"/>
              </p:cNvSpPr>
              <p:nvPr/>
            </p:nvSpPr>
            <p:spPr>
              <a:xfrm>
                <a:off x="8842692"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26" name="Rectangle 1125"/>
              <p:cNvSpPr>
                <a:spLocks noChangeAspect="1"/>
              </p:cNvSpPr>
              <p:nvPr/>
            </p:nvSpPr>
            <p:spPr>
              <a:xfrm>
                <a:off x="8842692"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27" name="Rectangle 1126"/>
              <p:cNvSpPr>
                <a:spLocks noChangeAspect="1"/>
              </p:cNvSpPr>
              <p:nvPr/>
            </p:nvSpPr>
            <p:spPr>
              <a:xfrm>
                <a:off x="8842692" y="347935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28" name="Rectangle 1127"/>
              <p:cNvSpPr>
                <a:spLocks noChangeAspect="1"/>
              </p:cNvSpPr>
              <p:nvPr/>
            </p:nvSpPr>
            <p:spPr>
              <a:xfrm>
                <a:off x="8842692"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29" name="Rectangle 1128"/>
              <p:cNvSpPr>
                <a:spLocks noChangeAspect="1"/>
              </p:cNvSpPr>
              <p:nvPr/>
            </p:nvSpPr>
            <p:spPr>
              <a:xfrm>
                <a:off x="7123883" y="174251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30" name="Rectangle 1129"/>
              <p:cNvSpPr>
                <a:spLocks noChangeAspect="1"/>
              </p:cNvSpPr>
              <p:nvPr/>
            </p:nvSpPr>
            <p:spPr>
              <a:xfrm>
                <a:off x="7123883"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31" name="Rectangle 1130"/>
              <p:cNvSpPr>
                <a:spLocks noChangeAspect="1"/>
              </p:cNvSpPr>
              <p:nvPr/>
            </p:nvSpPr>
            <p:spPr>
              <a:xfrm>
                <a:off x="7123883" y="200972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32" name="Rectangle 1131"/>
              <p:cNvSpPr>
                <a:spLocks noChangeAspect="1"/>
              </p:cNvSpPr>
              <p:nvPr/>
            </p:nvSpPr>
            <p:spPr>
              <a:xfrm>
                <a:off x="7123883" y="2143326"/>
                <a:ext cx="108000" cy="108000"/>
              </a:xfrm>
              <a:prstGeom prst="rect">
                <a:avLst/>
              </a:prstGeom>
              <a:solidFill>
                <a:srgbClr val="FF00FF">
                  <a:alpha val="2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33" name="Rectangle 1132"/>
              <p:cNvSpPr>
                <a:spLocks noChangeAspect="1"/>
              </p:cNvSpPr>
              <p:nvPr/>
            </p:nvSpPr>
            <p:spPr>
              <a:xfrm>
                <a:off x="7123883" y="2276929"/>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34" name="Rectangle 1133"/>
              <p:cNvSpPr>
                <a:spLocks noChangeAspect="1"/>
              </p:cNvSpPr>
              <p:nvPr/>
            </p:nvSpPr>
            <p:spPr>
              <a:xfrm>
                <a:off x="7123883" y="2410532"/>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35" name="Rectangle 1134"/>
              <p:cNvSpPr>
                <a:spLocks noChangeAspect="1"/>
              </p:cNvSpPr>
              <p:nvPr/>
            </p:nvSpPr>
            <p:spPr>
              <a:xfrm>
                <a:off x="7123883"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36" name="Rectangle 1135"/>
              <p:cNvSpPr>
                <a:spLocks noChangeAspect="1"/>
              </p:cNvSpPr>
              <p:nvPr/>
            </p:nvSpPr>
            <p:spPr>
              <a:xfrm>
                <a:off x="7123883"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37" name="Rectangle 1136"/>
              <p:cNvSpPr>
                <a:spLocks noChangeAspect="1"/>
              </p:cNvSpPr>
              <p:nvPr/>
            </p:nvSpPr>
            <p:spPr>
              <a:xfrm>
                <a:off x="7123883" y="2811341"/>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38" name="Rectangle 1137"/>
              <p:cNvSpPr>
                <a:spLocks noChangeAspect="1"/>
              </p:cNvSpPr>
              <p:nvPr/>
            </p:nvSpPr>
            <p:spPr>
              <a:xfrm>
                <a:off x="7123883"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39" name="Rectangle 1138"/>
              <p:cNvSpPr>
                <a:spLocks noChangeAspect="1"/>
              </p:cNvSpPr>
              <p:nvPr/>
            </p:nvSpPr>
            <p:spPr>
              <a:xfrm>
                <a:off x="7123883"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40" name="Rectangle 1139"/>
              <p:cNvSpPr>
                <a:spLocks noChangeAspect="1"/>
              </p:cNvSpPr>
              <p:nvPr/>
            </p:nvSpPr>
            <p:spPr>
              <a:xfrm>
                <a:off x="7123883"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41" name="Rectangle 1140"/>
              <p:cNvSpPr>
                <a:spLocks noChangeAspect="1"/>
              </p:cNvSpPr>
              <p:nvPr/>
            </p:nvSpPr>
            <p:spPr>
              <a:xfrm>
                <a:off x="7123883"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42" name="Rectangle 1141"/>
              <p:cNvSpPr>
                <a:spLocks noChangeAspect="1"/>
              </p:cNvSpPr>
              <p:nvPr/>
            </p:nvSpPr>
            <p:spPr>
              <a:xfrm>
                <a:off x="7123883" y="347935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43" name="Rectangle 1142"/>
              <p:cNvSpPr>
                <a:spLocks noChangeAspect="1"/>
              </p:cNvSpPr>
              <p:nvPr/>
            </p:nvSpPr>
            <p:spPr>
              <a:xfrm>
                <a:off x="7123883"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44" name="Rectangle 1143"/>
              <p:cNvSpPr>
                <a:spLocks noChangeAspect="1"/>
              </p:cNvSpPr>
              <p:nvPr/>
            </p:nvSpPr>
            <p:spPr>
              <a:xfrm>
                <a:off x="7256099" y="1742517"/>
                <a:ext cx="108000" cy="108000"/>
              </a:xfrm>
              <a:prstGeom prst="rect">
                <a:avLst/>
              </a:prstGeom>
              <a:solidFill>
                <a:srgbClr val="FF00FF">
                  <a:alpha val="2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45" name="Rectangle 1144"/>
              <p:cNvSpPr>
                <a:spLocks noChangeAspect="1"/>
              </p:cNvSpPr>
              <p:nvPr/>
            </p:nvSpPr>
            <p:spPr>
              <a:xfrm>
                <a:off x="7256099"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46" name="Rectangle 1145"/>
              <p:cNvSpPr>
                <a:spLocks noChangeAspect="1"/>
              </p:cNvSpPr>
              <p:nvPr/>
            </p:nvSpPr>
            <p:spPr>
              <a:xfrm>
                <a:off x="7256099" y="2009723"/>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47" name="Rectangle 1146"/>
              <p:cNvSpPr>
                <a:spLocks noChangeAspect="1"/>
              </p:cNvSpPr>
              <p:nvPr/>
            </p:nvSpPr>
            <p:spPr>
              <a:xfrm>
                <a:off x="7256099" y="214332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48" name="Rectangle 1147"/>
              <p:cNvSpPr>
                <a:spLocks noChangeAspect="1"/>
              </p:cNvSpPr>
              <p:nvPr/>
            </p:nvSpPr>
            <p:spPr>
              <a:xfrm>
                <a:off x="7256099" y="2276929"/>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49" name="Rectangle 1148"/>
              <p:cNvSpPr>
                <a:spLocks noChangeAspect="1"/>
              </p:cNvSpPr>
              <p:nvPr/>
            </p:nvSpPr>
            <p:spPr>
              <a:xfrm>
                <a:off x="7256099" y="2410532"/>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50" name="Rectangle 1149"/>
              <p:cNvSpPr>
                <a:spLocks noChangeAspect="1"/>
              </p:cNvSpPr>
              <p:nvPr/>
            </p:nvSpPr>
            <p:spPr>
              <a:xfrm>
                <a:off x="7256099"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51" name="Rectangle 1150"/>
              <p:cNvSpPr>
                <a:spLocks noChangeAspect="1"/>
              </p:cNvSpPr>
              <p:nvPr/>
            </p:nvSpPr>
            <p:spPr>
              <a:xfrm>
                <a:off x="7256099"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52" name="Rectangle 1151"/>
              <p:cNvSpPr>
                <a:spLocks noChangeAspect="1"/>
              </p:cNvSpPr>
              <p:nvPr/>
            </p:nvSpPr>
            <p:spPr>
              <a:xfrm>
                <a:off x="7256099" y="2811341"/>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53" name="Rectangle 1152"/>
              <p:cNvSpPr>
                <a:spLocks noChangeAspect="1"/>
              </p:cNvSpPr>
              <p:nvPr/>
            </p:nvSpPr>
            <p:spPr>
              <a:xfrm>
                <a:off x="7256099"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54" name="Rectangle 1153"/>
              <p:cNvSpPr>
                <a:spLocks noChangeAspect="1"/>
              </p:cNvSpPr>
              <p:nvPr/>
            </p:nvSpPr>
            <p:spPr>
              <a:xfrm>
                <a:off x="7256099" y="3078547"/>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55" name="Rectangle 1154"/>
              <p:cNvSpPr>
                <a:spLocks noChangeAspect="1"/>
              </p:cNvSpPr>
              <p:nvPr/>
            </p:nvSpPr>
            <p:spPr>
              <a:xfrm>
                <a:off x="7256099"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56" name="Rectangle 1155"/>
              <p:cNvSpPr>
                <a:spLocks noChangeAspect="1"/>
              </p:cNvSpPr>
              <p:nvPr/>
            </p:nvSpPr>
            <p:spPr>
              <a:xfrm>
                <a:off x="7256099"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57" name="Rectangle 1156"/>
              <p:cNvSpPr>
                <a:spLocks noChangeAspect="1"/>
              </p:cNvSpPr>
              <p:nvPr/>
            </p:nvSpPr>
            <p:spPr>
              <a:xfrm>
                <a:off x="7256099" y="347935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58" name="Rectangle 1157"/>
              <p:cNvSpPr>
                <a:spLocks noChangeAspect="1"/>
              </p:cNvSpPr>
              <p:nvPr/>
            </p:nvSpPr>
            <p:spPr>
              <a:xfrm>
                <a:off x="7256099"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59" name="Rectangle 1158"/>
              <p:cNvSpPr>
                <a:spLocks noChangeAspect="1"/>
              </p:cNvSpPr>
              <p:nvPr/>
            </p:nvSpPr>
            <p:spPr>
              <a:xfrm>
                <a:off x="7388315" y="174251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60" name="Rectangle 1159"/>
              <p:cNvSpPr>
                <a:spLocks noChangeAspect="1"/>
              </p:cNvSpPr>
              <p:nvPr/>
            </p:nvSpPr>
            <p:spPr>
              <a:xfrm>
                <a:off x="7388315"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61" name="Rectangle 1160"/>
              <p:cNvSpPr>
                <a:spLocks noChangeAspect="1"/>
              </p:cNvSpPr>
              <p:nvPr/>
            </p:nvSpPr>
            <p:spPr>
              <a:xfrm>
                <a:off x="7388315" y="200972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62" name="Rectangle 1161"/>
              <p:cNvSpPr>
                <a:spLocks noChangeAspect="1"/>
              </p:cNvSpPr>
              <p:nvPr/>
            </p:nvSpPr>
            <p:spPr>
              <a:xfrm>
                <a:off x="7388315" y="214332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63" name="Rectangle 1162"/>
              <p:cNvSpPr>
                <a:spLocks noChangeAspect="1"/>
              </p:cNvSpPr>
              <p:nvPr/>
            </p:nvSpPr>
            <p:spPr>
              <a:xfrm>
                <a:off x="7388315" y="2276929"/>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64" name="Rectangle 1163"/>
              <p:cNvSpPr>
                <a:spLocks noChangeAspect="1"/>
              </p:cNvSpPr>
              <p:nvPr/>
            </p:nvSpPr>
            <p:spPr>
              <a:xfrm>
                <a:off x="7388315" y="2410532"/>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65" name="Rectangle 1164"/>
              <p:cNvSpPr>
                <a:spLocks noChangeAspect="1"/>
              </p:cNvSpPr>
              <p:nvPr/>
            </p:nvSpPr>
            <p:spPr>
              <a:xfrm>
                <a:off x="7388315"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66" name="Rectangle 1165"/>
              <p:cNvSpPr>
                <a:spLocks noChangeAspect="1"/>
              </p:cNvSpPr>
              <p:nvPr/>
            </p:nvSpPr>
            <p:spPr>
              <a:xfrm>
                <a:off x="7388315"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67" name="Rectangle 1166"/>
              <p:cNvSpPr>
                <a:spLocks noChangeAspect="1"/>
              </p:cNvSpPr>
              <p:nvPr/>
            </p:nvSpPr>
            <p:spPr>
              <a:xfrm>
                <a:off x="7388315" y="2811341"/>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68" name="Rectangle 1167"/>
              <p:cNvSpPr>
                <a:spLocks noChangeAspect="1"/>
              </p:cNvSpPr>
              <p:nvPr/>
            </p:nvSpPr>
            <p:spPr>
              <a:xfrm>
                <a:off x="7388315"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69" name="Rectangle 1168"/>
              <p:cNvSpPr>
                <a:spLocks noChangeAspect="1"/>
              </p:cNvSpPr>
              <p:nvPr/>
            </p:nvSpPr>
            <p:spPr>
              <a:xfrm>
                <a:off x="7388315"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70" name="Rectangle 1169"/>
              <p:cNvSpPr>
                <a:spLocks noChangeAspect="1"/>
              </p:cNvSpPr>
              <p:nvPr/>
            </p:nvSpPr>
            <p:spPr>
              <a:xfrm>
                <a:off x="7388315"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71" name="Rectangle 1170"/>
              <p:cNvSpPr>
                <a:spLocks noChangeAspect="1"/>
              </p:cNvSpPr>
              <p:nvPr/>
            </p:nvSpPr>
            <p:spPr>
              <a:xfrm>
                <a:off x="7388315"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72" name="Rectangle 1171"/>
              <p:cNvSpPr>
                <a:spLocks noChangeAspect="1"/>
              </p:cNvSpPr>
              <p:nvPr/>
            </p:nvSpPr>
            <p:spPr>
              <a:xfrm>
                <a:off x="7388315" y="3479356"/>
                <a:ext cx="108000" cy="108000"/>
              </a:xfrm>
              <a:prstGeom prst="rect">
                <a:avLst/>
              </a:prstGeom>
              <a:solidFill>
                <a:srgbClr val="FF00FF">
                  <a:alpha val="2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73" name="Rectangle 1172"/>
              <p:cNvSpPr>
                <a:spLocks noChangeAspect="1"/>
              </p:cNvSpPr>
              <p:nvPr/>
            </p:nvSpPr>
            <p:spPr>
              <a:xfrm>
                <a:off x="7388315"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74" name="Rectangle 1173"/>
              <p:cNvSpPr>
                <a:spLocks noChangeAspect="1"/>
              </p:cNvSpPr>
              <p:nvPr/>
            </p:nvSpPr>
            <p:spPr>
              <a:xfrm>
                <a:off x="7520531" y="1742517"/>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75" name="Rectangle 1174"/>
              <p:cNvSpPr>
                <a:spLocks noChangeAspect="1"/>
              </p:cNvSpPr>
              <p:nvPr/>
            </p:nvSpPr>
            <p:spPr>
              <a:xfrm>
                <a:off x="7520531"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76" name="Rectangle 1175"/>
              <p:cNvSpPr>
                <a:spLocks noChangeAspect="1"/>
              </p:cNvSpPr>
              <p:nvPr/>
            </p:nvSpPr>
            <p:spPr>
              <a:xfrm>
                <a:off x="7520531" y="200972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77" name="Rectangle 1176"/>
              <p:cNvSpPr>
                <a:spLocks noChangeAspect="1"/>
              </p:cNvSpPr>
              <p:nvPr/>
            </p:nvSpPr>
            <p:spPr>
              <a:xfrm>
                <a:off x="7520531" y="2143326"/>
                <a:ext cx="108000" cy="108000"/>
              </a:xfrm>
              <a:prstGeom prst="rect">
                <a:avLst/>
              </a:prstGeom>
              <a:solidFill>
                <a:srgbClr val="FF00FF">
                  <a:alpha val="19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78" name="Rectangle 1177"/>
              <p:cNvSpPr>
                <a:spLocks noChangeAspect="1"/>
              </p:cNvSpPr>
              <p:nvPr/>
            </p:nvSpPr>
            <p:spPr>
              <a:xfrm>
                <a:off x="7520531"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79" name="Rectangle 1178"/>
              <p:cNvSpPr>
                <a:spLocks noChangeAspect="1"/>
              </p:cNvSpPr>
              <p:nvPr/>
            </p:nvSpPr>
            <p:spPr>
              <a:xfrm>
                <a:off x="7520531"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80" name="Rectangle 1179"/>
              <p:cNvSpPr>
                <a:spLocks noChangeAspect="1"/>
              </p:cNvSpPr>
              <p:nvPr/>
            </p:nvSpPr>
            <p:spPr>
              <a:xfrm>
                <a:off x="7520531" y="2811341"/>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81" name="Rectangle 1180"/>
              <p:cNvSpPr>
                <a:spLocks noChangeAspect="1"/>
              </p:cNvSpPr>
              <p:nvPr/>
            </p:nvSpPr>
            <p:spPr>
              <a:xfrm>
                <a:off x="7520531"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82" name="Rectangle 1181"/>
              <p:cNvSpPr>
                <a:spLocks noChangeAspect="1"/>
              </p:cNvSpPr>
              <p:nvPr/>
            </p:nvSpPr>
            <p:spPr>
              <a:xfrm>
                <a:off x="7520531" y="3078547"/>
                <a:ext cx="108000" cy="108000"/>
              </a:xfrm>
              <a:prstGeom prst="rect">
                <a:avLst/>
              </a:prstGeom>
              <a:solidFill>
                <a:srgbClr val="FF00FF">
                  <a:alpha val="2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83" name="Rectangle 1182"/>
              <p:cNvSpPr>
                <a:spLocks noChangeAspect="1"/>
              </p:cNvSpPr>
              <p:nvPr/>
            </p:nvSpPr>
            <p:spPr>
              <a:xfrm>
                <a:off x="7520531"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84" name="Rectangle 1183"/>
              <p:cNvSpPr>
                <a:spLocks noChangeAspect="1"/>
              </p:cNvSpPr>
              <p:nvPr/>
            </p:nvSpPr>
            <p:spPr>
              <a:xfrm>
                <a:off x="7520531"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85" name="Rectangle 1184"/>
              <p:cNvSpPr>
                <a:spLocks noChangeAspect="1"/>
              </p:cNvSpPr>
              <p:nvPr/>
            </p:nvSpPr>
            <p:spPr>
              <a:xfrm>
                <a:off x="7520531" y="347935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86" name="Rectangle 1185"/>
              <p:cNvSpPr>
                <a:spLocks noChangeAspect="1"/>
              </p:cNvSpPr>
              <p:nvPr/>
            </p:nvSpPr>
            <p:spPr>
              <a:xfrm>
                <a:off x="7520531"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87" name="Rectangle 1186"/>
              <p:cNvSpPr>
                <a:spLocks noChangeAspect="1"/>
              </p:cNvSpPr>
              <p:nvPr/>
            </p:nvSpPr>
            <p:spPr>
              <a:xfrm>
                <a:off x="7652747" y="174251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88" name="Rectangle 1187"/>
              <p:cNvSpPr>
                <a:spLocks noChangeAspect="1"/>
              </p:cNvSpPr>
              <p:nvPr/>
            </p:nvSpPr>
            <p:spPr>
              <a:xfrm>
                <a:off x="7652747"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89" name="Rectangle 1188"/>
              <p:cNvSpPr>
                <a:spLocks noChangeAspect="1"/>
              </p:cNvSpPr>
              <p:nvPr/>
            </p:nvSpPr>
            <p:spPr>
              <a:xfrm>
                <a:off x="7652747" y="200972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90" name="Rectangle 1189"/>
              <p:cNvSpPr>
                <a:spLocks noChangeAspect="1"/>
              </p:cNvSpPr>
              <p:nvPr/>
            </p:nvSpPr>
            <p:spPr>
              <a:xfrm>
                <a:off x="7652747"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91" name="Rectangle 1190"/>
              <p:cNvSpPr>
                <a:spLocks noChangeAspect="1"/>
              </p:cNvSpPr>
              <p:nvPr/>
            </p:nvSpPr>
            <p:spPr>
              <a:xfrm>
                <a:off x="7652747"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92" name="Rectangle 1191"/>
              <p:cNvSpPr>
                <a:spLocks noChangeAspect="1"/>
              </p:cNvSpPr>
              <p:nvPr/>
            </p:nvSpPr>
            <p:spPr>
              <a:xfrm>
                <a:off x="7784963" y="174251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93" name="Rectangle 1192"/>
              <p:cNvSpPr>
                <a:spLocks noChangeAspect="1"/>
              </p:cNvSpPr>
              <p:nvPr/>
            </p:nvSpPr>
            <p:spPr>
              <a:xfrm>
                <a:off x="7784963"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94" name="Rectangle 1193"/>
              <p:cNvSpPr>
                <a:spLocks noChangeAspect="1"/>
              </p:cNvSpPr>
              <p:nvPr/>
            </p:nvSpPr>
            <p:spPr>
              <a:xfrm>
                <a:off x="7917179" y="174251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95" name="Rectangle 1194"/>
              <p:cNvSpPr>
                <a:spLocks noChangeAspect="1"/>
              </p:cNvSpPr>
              <p:nvPr/>
            </p:nvSpPr>
            <p:spPr>
              <a:xfrm>
                <a:off x="7917179"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96" name="Rectangle 1195"/>
              <p:cNvSpPr>
                <a:spLocks noChangeAspect="1"/>
              </p:cNvSpPr>
              <p:nvPr/>
            </p:nvSpPr>
            <p:spPr>
              <a:xfrm>
                <a:off x="8049395" y="174251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97" name="Rectangle 1196"/>
              <p:cNvSpPr>
                <a:spLocks noChangeAspect="1"/>
              </p:cNvSpPr>
              <p:nvPr/>
            </p:nvSpPr>
            <p:spPr>
              <a:xfrm>
                <a:off x="8049395"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98" name="Rectangle 1197"/>
              <p:cNvSpPr>
                <a:spLocks noChangeAspect="1"/>
              </p:cNvSpPr>
              <p:nvPr/>
            </p:nvSpPr>
            <p:spPr>
              <a:xfrm>
                <a:off x="8049395" y="200972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99" name="Rectangle 1198"/>
              <p:cNvSpPr>
                <a:spLocks noChangeAspect="1"/>
              </p:cNvSpPr>
              <p:nvPr/>
            </p:nvSpPr>
            <p:spPr>
              <a:xfrm>
                <a:off x="8049395"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00" name="Rectangle 1199"/>
              <p:cNvSpPr>
                <a:spLocks noChangeAspect="1"/>
              </p:cNvSpPr>
              <p:nvPr/>
            </p:nvSpPr>
            <p:spPr>
              <a:xfrm>
                <a:off x="8049395" y="2811341"/>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01" name="Rectangle 1200"/>
              <p:cNvSpPr>
                <a:spLocks noChangeAspect="1"/>
              </p:cNvSpPr>
              <p:nvPr/>
            </p:nvSpPr>
            <p:spPr>
              <a:xfrm>
                <a:off x="8049395" y="2944944"/>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02" name="Rectangle 1201"/>
              <p:cNvSpPr>
                <a:spLocks noChangeAspect="1"/>
              </p:cNvSpPr>
              <p:nvPr/>
            </p:nvSpPr>
            <p:spPr>
              <a:xfrm>
                <a:off x="8049395"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03" name="Rectangle 1202"/>
              <p:cNvSpPr>
                <a:spLocks noChangeAspect="1"/>
              </p:cNvSpPr>
              <p:nvPr/>
            </p:nvSpPr>
            <p:spPr>
              <a:xfrm>
                <a:off x="8049395"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04" name="Rectangle 1203"/>
              <p:cNvSpPr>
                <a:spLocks noChangeAspect="1"/>
              </p:cNvSpPr>
              <p:nvPr/>
            </p:nvSpPr>
            <p:spPr>
              <a:xfrm>
                <a:off x="8049395"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05" name="Rectangle 1204"/>
              <p:cNvSpPr>
                <a:spLocks noChangeAspect="1"/>
              </p:cNvSpPr>
              <p:nvPr/>
            </p:nvSpPr>
            <p:spPr>
              <a:xfrm>
                <a:off x="8049395" y="3612964"/>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06" name="Rectangle 1205"/>
              <p:cNvSpPr>
                <a:spLocks noChangeAspect="1"/>
              </p:cNvSpPr>
              <p:nvPr/>
            </p:nvSpPr>
            <p:spPr>
              <a:xfrm>
                <a:off x="8181611" y="1742517"/>
                <a:ext cx="108000" cy="108000"/>
              </a:xfrm>
              <a:prstGeom prst="rect">
                <a:avLst/>
              </a:prstGeom>
              <a:solidFill>
                <a:srgbClr val="FF00FF">
                  <a:alpha val="2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07" name="Rectangle 1206"/>
              <p:cNvSpPr>
                <a:spLocks noChangeAspect="1"/>
              </p:cNvSpPr>
              <p:nvPr/>
            </p:nvSpPr>
            <p:spPr>
              <a:xfrm>
                <a:off x="8181611"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08" name="Rectangle 1207"/>
              <p:cNvSpPr>
                <a:spLocks noChangeAspect="1"/>
              </p:cNvSpPr>
              <p:nvPr/>
            </p:nvSpPr>
            <p:spPr>
              <a:xfrm>
                <a:off x="8181611" y="2009723"/>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09" name="Rectangle 1208"/>
              <p:cNvSpPr>
                <a:spLocks noChangeAspect="1"/>
              </p:cNvSpPr>
              <p:nvPr/>
            </p:nvSpPr>
            <p:spPr>
              <a:xfrm>
                <a:off x="8181611" y="214332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10" name="Rectangle 1209"/>
              <p:cNvSpPr>
                <a:spLocks noChangeAspect="1"/>
              </p:cNvSpPr>
              <p:nvPr/>
            </p:nvSpPr>
            <p:spPr>
              <a:xfrm>
                <a:off x="8181611" y="2276929"/>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11" name="Rectangle 1210"/>
              <p:cNvSpPr>
                <a:spLocks noChangeAspect="1"/>
              </p:cNvSpPr>
              <p:nvPr/>
            </p:nvSpPr>
            <p:spPr>
              <a:xfrm>
                <a:off x="8181611" y="2410532"/>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12" name="Rectangle 1211"/>
              <p:cNvSpPr>
                <a:spLocks noChangeAspect="1"/>
              </p:cNvSpPr>
              <p:nvPr/>
            </p:nvSpPr>
            <p:spPr>
              <a:xfrm>
                <a:off x="8181611" y="2544135"/>
                <a:ext cx="108000" cy="108000"/>
              </a:xfrm>
              <a:prstGeom prst="rect">
                <a:avLst/>
              </a:prstGeom>
              <a:solidFill>
                <a:srgbClr val="FF00FF">
                  <a:alpha val="2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13" name="Rectangle 1212"/>
              <p:cNvSpPr>
                <a:spLocks noChangeAspect="1"/>
              </p:cNvSpPr>
              <p:nvPr/>
            </p:nvSpPr>
            <p:spPr>
              <a:xfrm>
                <a:off x="8181611"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14" name="Rectangle 1213"/>
              <p:cNvSpPr>
                <a:spLocks noChangeAspect="1"/>
              </p:cNvSpPr>
              <p:nvPr/>
            </p:nvSpPr>
            <p:spPr>
              <a:xfrm>
                <a:off x="8181611" y="2811341"/>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15" name="Rectangle 1214"/>
              <p:cNvSpPr>
                <a:spLocks noChangeAspect="1"/>
              </p:cNvSpPr>
              <p:nvPr/>
            </p:nvSpPr>
            <p:spPr>
              <a:xfrm>
                <a:off x="8181611"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16" name="Rectangle 1215"/>
              <p:cNvSpPr>
                <a:spLocks noChangeAspect="1"/>
              </p:cNvSpPr>
              <p:nvPr/>
            </p:nvSpPr>
            <p:spPr>
              <a:xfrm>
                <a:off x="8181611"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17" name="Rectangle 1216"/>
              <p:cNvSpPr>
                <a:spLocks noChangeAspect="1"/>
              </p:cNvSpPr>
              <p:nvPr/>
            </p:nvSpPr>
            <p:spPr>
              <a:xfrm>
                <a:off x="8181611"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18" name="Rectangle 1217"/>
              <p:cNvSpPr>
                <a:spLocks noChangeAspect="1"/>
              </p:cNvSpPr>
              <p:nvPr/>
            </p:nvSpPr>
            <p:spPr>
              <a:xfrm>
                <a:off x="8181611"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19" name="Rectangle 1218"/>
              <p:cNvSpPr>
                <a:spLocks noChangeAspect="1"/>
              </p:cNvSpPr>
              <p:nvPr/>
            </p:nvSpPr>
            <p:spPr>
              <a:xfrm>
                <a:off x="8181611" y="347935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20" name="Rectangle 1219"/>
              <p:cNvSpPr>
                <a:spLocks noChangeAspect="1"/>
              </p:cNvSpPr>
              <p:nvPr/>
            </p:nvSpPr>
            <p:spPr>
              <a:xfrm>
                <a:off x="8181611"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21" name="Rectangle 1220"/>
              <p:cNvSpPr>
                <a:spLocks noChangeAspect="1"/>
              </p:cNvSpPr>
              <p:nvPr/>
            </p:nvSpPr>
            <p:spPr>
              <a:xfrm>
                <a:off x="8313827" y="174251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22" name="Rectangle 1221"/>
              <p:cNvSpPr>
                <a:spLocks noChangeAspect="1"/>
              </p:cNvSpPr>
              <p:nvPr/>
            </p:nvSpPr>
            <p:spPr>
              <a:xfrm>
                <a:off x="8313827"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23" name="Rectangle 1222"/>
              <p:cNvSpPr>
                <a:spLocks noChangeAspect="1"/>
              </p:cNvSpPr>
              <p:nvPr/>
            </p:nvSpPr>
            <p:spPr>
              <a:xfrm>
                <a:off x="8313827" y="200972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24" name="Rectangle 1223"/>
              <p:cNvSpPr>
                <a:spLocks noChangeAspect="1"/>
              </p:cNvSpPr>
              <p:nvPr/>
            </p:nvSpPr>
            <p:spPr>
              <a:xfrm>
                <a:off x="8313827" y="214332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25" name="Rectangle 1224"/>
              <p:cNvSpPr>
                <a:spLocks noChangeAspect="1"/>
              </p:cNvSpPr>
              <p:nvPr/>
            </p:nvSpPr>
            <p:spPr>
              <a:xfrm>
                <a:off x="8313827" y="2276929"/>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26" name="Rectangle 1225"/>
              <p:cNvSpPr>
                <a:spLocks noChangeAspect="1"/>
              </p:cNvSpPr>
              <p:nvPr/>
            </p:nvSpPr>
            <p:spPr>
              <a:xfrm>
                <a:off x="8313827" y="2410532"/>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27" name="Rectangle 1226"/>
              <p:cNvSpPr>
                <a:spLocks noChangeAspect="1"/>
              </p:cNvSpPr>
              <p:nvPr/>
            </p:nvSpPr>
            <p:spPr>
              <a:xfrm>
                <a:off x="8313827"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28" name="Rectangle 1227"/>
              <p:cNvSpPr>
                <a:spLocks noChangeAspect="1"/>
              </p:cNvSpPr>
              <p:nvPr/>
            </p:nvSpPr>
            <p:spPr>
              <a:xfrm>
                <a:off x="8313827"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29" name="Rectangle 1228"/>
              <p:cNvSpPr>
                <a:spLocks noChangeAspect="1"/>
              </p:cNvSpPr>
              <p:nvPr/>
            </p:nvSpPr>
            <p:spPr>
              <a:xfrm>
                <a:off x="8313827" y="2811341"/>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30" name="Rectangle 1229"/>
              <p:cNvSpPr>
                <a:spLocks noChangeAspect="1"/>
              </p:cNvSpPr>
              <p:nvPr/>
            </p:nvSpPr>
            <p:spPr>
              <a:xfrm>
                <a:off x="8313827" y="2944944"/>
                <a:ext cx="108000" cy="108000"/>
              </a:xfrm>
              <a:prstGeom prst="rect">
                <a:avLst/>
              </a:prstGeom>
              <a:solidFill>
                <a:srgbClr val="FF00FF">
                  <a:alpha val="2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31" name="Rectangle 1230"/>
              <p:cNvSpPr>
                <a:spLocks noChangeAspect="1"/>
              </p:cNvSpPr>
              <p:nvPr/>
            </p:nvSpPr>
            <p:spPr>
              <a:xfrm>
                <a:off x="8313827"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32" name="Rectangle 1231"/>
              <p:cNvSpPr>
                <a:spLocks noChangeAspect="1"/>
              </p:cNvSpPr>
              <p:nvPr/>
            </p:nvSpPr>
            <p:spPr>
              <a:xfrm>
                <a:off x="8313827"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33" name="Rectangle 1232"/>
              <p:cNvSpPr>
                <a:spLocks noChangeAspect="1"/>
              </p:cNvSpPr>
              <p:nvPr/>
            </p:nvSpPr>
            <p:spPr>
              <a:xfrm>
                <a:off x="8313827"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34" name="Rectangle 1233"/>
              <p:cNvSpPr>
                <a:spLocks noChangeAspect="1"/>
              </p:cNvSpPr>
              <p:nvPr/>
            </p:nvSpPr>
            <p:spPr>
              <a:xfrm>
                <a:off x="8313827" y="347935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35" name="Rectangle 1234"/>
              <p:cNvSpPr>
                <a:spLocks noChangeAspect="1"/>
              </p:cNvSpPr>
              <p:nvPr/>
            </p:nvSpPr>
            <p:spPr>
              <a:xfrm>
                <a:off x="8313827"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36" name="Rectangle 1235"/>
              <p:cNvSpPr>
                <a:spLocks noChangeAspect="1"/>
              </p:cNvSpPr>
              <p:nvPr/>
            </p:nvSpPr>
            <p:spPr>
              <a:xfrm>
                <a:off x="8446043" y="174251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37" name="Rectangle 1236"/>
              <p:cNvSpPr>
                <a:spLocks noChangeAspect="1"/>
              </p:cNvSpPr>
              <p:nvPr/>
            </p:nvSpPr>
            <p:spPr>
              <a:xfrm>
                <a:off x="8446043"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38" name="Rectangle 1237"/>
              <p:cNvSpPr>
                <a:spLocks noChangeAspect="1"/>
              </p:cNvSpPr>
              <p:nvPr/>
            </p:nvSpPr>
            <p:spPr>
              <a:xfrm>
                <a:off x="8446043" y="200972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39" name="Rectangle 1238"/>
              <p:cNvSpPr>
                <a:spLocks noChangeAspect="1"/>
              </p:cNvSpPr>
              <p:nvPr/>
            </p:nvSpPr>
            <p:spPr>
              <a:xfrm>
                <a:off x="8446043" y="214332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40" name="Rectangle 1239"/>
              <p:cNvSpPr>
                <a:spLocks noChangeAspect="1"/>
              </p:cNvSpPr>
              <p:nvPr/>
            </p:nvSpPr>
            <p:spPr>
              <a:xfrm>
                <a:off x="8446043" y="2276929"/>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41" name="Rectangle 1240"/>
              <p:cNvSpPr>
                <a:spLocks noChangeAspect="1"/>
              </p:cNvSpPr>
              <p:nvPr/>
            </p:nvSpPr>
            <p:spPr>
              <a:xfrm>
                <a:off x="8446043" y="2410532"/>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42" name="Rectangle 1241"/>
              <p:cNvSpPr>
                <a:spLocks noChangeAspect="1"/>
              </p:cNvSpPr>
              <p:nvPr/>
            </p:nvSpPr>
            <p:spPr>
              <a:xfrm>
                <a:off x="8446043"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43" name="Rectangle 1242"/>
              <p:cNvSpPr>
                <a:spLocks noChangeAspect="1"/>
              </p:cNvSpPr>
              <p:nvPr/>
            </p:nvSpPr>
            <p:spPr>
              <a:xfrm>
                <a:off x="8446043"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44" name="Rectangle 1243"/>
              <p:cNvSpPr>
                <a:spLocks noChangeAspect="1"/>
              </p:cNvSpPr>
              <p:nvPr/>
            </p:nvSpPr>
            <p:spPr>
              <a:xfrm>
                <a:off x="8446043" y="2811341"/>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45" name="Rectangle 1244"/>
              <p:cNvSpPr>
                <a:spLocks noChangeAspect="1"/>
              </p:cNvSpPr>
              <p:nvPr/>
            </p:nvSpPr>
            <p:spPr>
              <a:xfrm>
                <a:off x="8446043"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46" name="Rectangle 1245"/>
              <p:cNvSpPr>
                <a:spLocks noChangeAspect="1"/>
              </p:cNvSpPr>
              <p:nvPr/>
            </p:nvSpPr>
            <p:spPr>
              <a:xfrm>
                <a:off x="8446043"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47" name="Rectangle 1246"/>
              <p:cNvSpPr>
                <a:spLocks noChangeAspect="1"/>
              </p:cNvSpPr>
              <p:nvPr/>
            </p:nvSpPr>
            <p:spPr>
              <a:xfrm>
                <a:off x="8446043"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48" name="Rectangle 1247"/>
              <p:cNvSpPr>
                <a:spLocks noChangeAspect="1"/>
              </p:cNvSpPr>
              <p:nvPr/>
            </p:nvSpPr>
            <p:spPr>
              <a:xfrm>
                <a:off x="8446043"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49" name="Rectangle 1248"/>
              <p:cNvSpPr>
                <a:spLocks noChangeAspect="1"/>
              </p:cNvSpPr>
              <p:nvPr/>
            </p:nvSpPr>
            <p:spPr>
              <a:xfrm>
                <a:off x="8446043" y="347935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50" name="Rectangle 1249"/>
              <p:cNvSpPr>
                <a:spLocks noChangeAspect="1"/>
              </p:cNvSpPr>
              <p:nvPr/>
            </p:nvSpPr>
            <p:spPr>
              <a:xfrm>
                <a:off x="8446043"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51" name="Rectangle 1250"/>
              <p:cNvSpPr>
                <a:spLocks noChangeAspect="1"/>
              </p:cNvSpPr>
              <p:nvPr/>
            </p:nvSpPr>
            <p:spPr>
              <a:xfrm>
                <a:off x="8578259" y="1742517"/>
                <a:ext cx="108000" cy="108000"/>
              </a:xfrm>
              <a:prstGeom prst="rect">
                <a:avLst/>
              </a:prstGeom>
              <a:solidFill>
                <a:srgbClr val="FF00FF">
                  <a:alpha val="19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52" name="Rectangle 1251"/>
              <p:cNvSpPr>
                <a:spLocks noChangeAspect="1"/>
              </p:cNvSpPr>
              <p:nvPr/>
            </p:nvSpPr>
            <p:spPr>
              <a:xfrm>
                <a:off x="8578259"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53" name="Rectangle 1252"/>
              <p:cNvSpPr>
                <a:spLocks noChangeAspect="1"/>
              </p:cNvSpPr>
              <p:nvPr/>
            </p:nvSpPr>
            <p:spPr>
              <a:xfrm>
                <a:off x="8578259" y="2009723"/>
                <a:ext cx="108000" cy="108000"/>
              </a:xfrm>
              <a:prstGeom prst="rect">
                <a:avLst/>
              </a:prstGeom>
              <a:solidFill>
                <a:srgbClr val="FF00FF">
                  <a:alpha val="2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54" name="Rectangle 1253"/>
              <p:cNvSpPr>
                <a:spLocks noChangeAspect="1"/>
              </p:cNvSpPr>
              <p:nvPr/>
            </p:nvSpPr>
            <p:spPr>
              <a:xfrm>
                <a:off x="8578259" y="214332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55" name="Rectangle 1254"/>
              <p:cNvSpPr>
                <a:spLocks noChangeAspect="1"/>
              </p:cNvSpPr>
              <p:nvPr/>
            </p:nvSpPr>
            <p:spPr>
              <a:xfrm>
                <a:off x="8578259" y="2276929"/>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56" name="Rectangle 1255"/>
              <p:cNvSpPr>
                <a:spLocks noChangeAspect="1"/>
              </p:cNvSpPr>
              <p:nvPr/>
            </p:nvSpPr>
            <p:spPr>
              <a:xfrm>
                <a:off x="8578259" y="2410532"/>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57" name="Rectangle 1256"/>
              <p:cNvSpPr>
                <a:spLocks noChangeAspect="1"/>
              </p:cNvSpPr>
              <p:nvPr/>
            </p:nvSpPr>
            <p:spPr>
              <a:xfrm>
                <a:off x="8578259"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58" name="Rectangle 1257"/>
              <p:cNvSpPr>
                <a:spLocks noChangeAspect="1"/>
              </p:cNvSpPr>
              <p:nvPr/>
            </p:nvSpPr>
            <p:spPr>
              <a:xfrm>
                <a:off x="8578259"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59" name="Rectangle 1258"/>
              <p:cNvSpPr>
                <a:spLocks noChangeAspect="1"/>
              </p:cNvSpPr>
              <p:nvPr/>
            </p:nvSpPr>
            <p:spPr>
              <a:xfrm>
                <a:off x="8578259" y="2811341"/>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60" name="Rectangle 1259"/>
              <p:cNvSpPr>
                <a:spLocks noChangeAspect="1"/>
              </p:cNvSpPr>
              <p:nvPr/>
            </p:nvSpPr>
            <p:spPr>
              <a:xfrm>
                <a:off x="8578259"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61" name="Rectangle 1260"/>
              <p:cNvSpPr>
                <a:spLocks noChangeAspect="1"/>
              </p:cNvSpPr>
              <p:nvPr/>
            </p:nvSpPr>
            <p:spPr>
              <a:xfrm>
                <a:off x="8578259"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62" name="Rectangle 1261"/>
              <p:cNvSpPr>
                <a:spLocks noChangeAspect="1"/>
              </p:cNvSpPr>
              <p:nvPr/>
            </p:nvSpPr>
            <p:spPr>
              <a:xfrm>
                <a:off x="8578259"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63" name="Rectangle 1262"/>
              <p:cNvSpPr>
                <a:spLocks noChangeAspect="1"/>
              </p:cNvSpPr>
              <p:nvPr/>
            </p:nvSpPr>
            <p:spPr>
              <a:xfrm>
                <a:off x="8578259"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64" name="Rectangle 1263"/>
              <p:cNvSpPr>
                <a:spLocks noChangeAspect="1"/>
              </p:cNvSpPr>
              <p:nvPr/>
            </p:nvSpPr>
            <p:spPr>
              <a:xfrm>
                <a:off x="8578259" y="3479356"/>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65" name="Rectangle 1264"/>
              <p:cNvSpPr>
                <a:spLocks noChangeAspect="1"/>
              </p:cNvSpPr>
              <p:nvPr/>
            </p:nvSpPr>
            <p:spPr>
              <a:xfrm>
                <a:off x="8578259"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66" name="Rectangle 1265"/>
              <p:cNvSpPr>
                <a:spLocks noChangeAspect="1"/>
              </p:cNvSpPr>
              <p:nvPr/>
            </p:nvSpPr>
            <p:spPr>
              <a:xfrm>
                <a:off x="8710475" y="174251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67" name="Rectangle 1266"/>
              <p:cNvSpPr>
                <a:spLocks noChangeAspect="1"/>
              </p:cNvSpPr>
              <p:nvPr/>
            </p:nvSpPr>
            <p:spPr>
              <a:xfrm>
                <a:off x="8710475"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68" name="Rectangle 1267"/>
              <p:cNvSpPr>
                <a:spLocks noChangeAspect="1"/>
              </p:cNvSpPr>
              <p:nvPr/>
            </p:nvSpPr>
            <p:spPr>
              <a:xfrm>
                <a:off x="8710475" y="200972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69" name="Rectangle 1268"/>
              <p:cNvSpPr>
                <a:spLocks noChangeAspect="1"/>
              </p:cNvSpPr>
              <p:nvPr/>
            </p:nvSpPr>
            <p:spPr>
              <a:xfrm>
                <a:off x="8710475" y="214332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70" name="Rectangle 1269"/>
              <p:cNvSpPr>
                <a:spLocks noChangeAspect="1"/>
              </p:cNvSpPr>
              <p:nvPr/>
            </p:nvSpPr>
            <p:spPr>
              <a:xfrm>
                <a:off x="8710475" y="2276929"/>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71" name="Rectangle 1270"/>
              <p:cNvSpPr>
                <a:spLocks noChangeAspect="1"/>
              </p:cNvSpPr>
              <p:nvPr/>
            </p:nvSpPr>
            <p:spPr>
              <a:xfrm>
                <a:off x="8710475" y="2410532"/>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72" name="Rectangle 1271"/>
              <p:cNvSpPr>
                <a:spLocks noChangeAspect="1"/>
              </p:cNvSpPr>
              <p:nvPr/>
            </p:nvSpPr>
            <p:spPr>
              <a:xfrm>
                <a:off x="8710475"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73" name="Rectangle 1272"/>
              <p:cNvSpPr>
                <a:spLocks noChangeAspect="1"/>
              </p:cNvSpPr>
              <p:nvPr/>
            </p:nvSpPr>
            <p:spPr>
              <a:xfrm>
                <a:off x="8710475"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74" name="Rectangle 1273"/>
              <p:cNvSpPr>
                <a:spLocks noChangeAspect="1"/>
              </p:cNvSpPr>
              <p:nvPr/>
            </p:nvSpPr>
            <p:spPr>
              <a:xfrm>
                <a:off x="8710475" y="2811341"/>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75" name="Rectangle 1274"/>
              <p:cNvSpPr>
                <a:spLocks noChangeAspect="1"/>
              </p:cNvSpPr>
              <p:nvPr/>
            </p:nvSpPr>
            <p:spPr>
              <a:xfrm>
                <a:off x="8710475"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76" name="Rectangle 1275"/>
              <p:cNvSpPr>
                <a:spLocks noChangeAspect="1"/>
              </p:cNvSpPr>
              <p:nvPr/>
            </p:nvSpPr>
            <p:spPr>
              <a:xfrm>
                <a:off x="8710475"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77" name="Rectangle 1276"/>
              <p:cNvSpPr>
                <a:spLocks noChangeAspect="1"/>
              </p:cNvSpPr>
              <p:nvPr/>
            </p:nvSpPr>
            <p:spPr>
              <a:xfrm>
                <a:off x="8710475" y="3212150"/>
                <a:ext cx="108000" cy="108000"/>
              </a:xfrm>
              <a:prstGeom prst="rect">
                <a:avLst/>
              </a:prstGeom>
              <a:solidFill>
                <a:srgbClr val="FF00FF">
                  <a:alpha val="2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78" name="Rectangle 1277"/>
              <p:cNvSpPr>
                <a:spLocks noChangeAspect="1"/>
              </p:cNvSpPr>
              <p:nvPr/>
            </p:nvSpPr>
            <p:spPr>
              <a:xfrm>
                <a:off x="8710475"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79" name="Rectangle 1278"/>
              <p:cNvSpPr>
                <a:spLocks noChangeAspect="1"/>
              </p:cNvSpPr>
              <p:nvPr/>
            </p:nvSpPr>
            <p:spPr>
              <a:xfrm>
                <a:off x="8710475" y="347935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80" name="Rectangle 1279"/>
              <p:cNvSpPr>
                <a:spLocks noChangeAspect="1"/>
              </p:cNvSpPr>
              <p:nvPr/>
            </p:nvSpPr>
            <p:spPr>
              <a:xfrm>
                <a:off x="8710475"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054" name="Group 1053"/>
            <p:cNvGrpSpPr/>
            <p:nvPr/>
          </p:nvGrpSpPr>
          <p:grpSpPr>
            <a:xfrm>
              <a:off x="6753465" y="3827040"/>
              <a:ext cx="636864" cy="1711236"/>
              <a:chOff x="7520531" y="1876120"/>
              <a:chExt cx="636864" cy="1711236"/>
            </a:xfrm>
          </p:grpSpPr>
          <p:sp>
            <p:nvSpPr>
              <p:cNvPr id="1055" name="Rectangle 1054"/>
              <p:cNvSpPr>
                <a:spLocks noChangeAspect="1"/>
              </p:cNvSpPr>
              <p:nvPr/>
            </p:nvSpPr>
            <p:spPr>
              <a:xfrm>
                <a:off x="7520531" y="2276929"/>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56" name="Rectangle 1055"/>
              <p:cNvSpPr>
                <a:spLocks noChangeAspect="1"/>
              </p:cNvSpPr>
              <p:nvPr/>
            </p:nvSpPr>
            <p:spPr>
              <a:xfrm>
                <a:off x="7520531" y="2410532"/>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57" name="Rectangle 1056"/>
              <p:cNvSpPr>
                <a:spLocks noChangeAspect="1"/>
              </p:cNvSpPr>
              <p:nvPr/>
            </p:nvSpPr>
            <p:spPr>
              <a:xfrm>
                <a:off x="7652747" y="214332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58" name="Rectangle 1057"/>
              <p:cNvSpPr>
                <a:spLocks noChangeAspect="1"/>
              </p:cNvSpPr>
              <p:nvPr/>
            </p:nvSpPr>
            <p:spPr>
              <a:xfrm>
                <a:off x="7652747" y="2276929"/>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59" name="Rectangle 1058"/>
              <p:cNvSpPr>
                <a:spLocks noChangeAspect="1"/>
              </p:cNvSpPr>
              <p:nvPr/>
            </p:nvSpPr>
            <p:spPr>
              <a:xfrm>
                <a:off x="7652747" y="2410532"/>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60" name="Rectangle 1059"/>
              <p:cNvSpPr>
                <a:spLocks noChangeAspect="1"/>
              </p:cNvSpPr>
              <p:nvPr/>
            </p:nvSpPr>
            <p:spPr>
              <a:xfrm>
                <a:off x="7652747"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61" name="Rectangle 1060"/>
              <p:cNvSpPr>
                <a:spLocks noChangeAspect="1"/>
              </p:cNvSpPr>
              <p:nvPr/>
            </p:nvSpPr>
            <p:spPr>
              <a:xfrm>
                <a:off x="7652747" y="2811341"/>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62" name="Rectangle 1061"/>
              <p:cNvSpPr>
                <a:spLocks noChangeAspect="1"/>
              </p:cNvSpPr>
              <p:nvPr/>
            </p:nvSpPr>
            <p:spPr>
              <a:xfrm>
                <a:off x="7652747"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63" name="Rectangle 1062"/>
              <p:cNvSpPr>
                <a:spLocks noChangeAspect="1"/>
              </p:cNvSpPr>
              <p:nvPr/>
            </p:nvSpPr>
            <p:spPr>
              <a:xfrm>
                <a:off x="7652747"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64" name="Rectangle 1063"/>
              <p:cNvSpPr>
                <a:spLocks noChangeAspect="1"/>
              </p:cNvSpPr>
              <p:nvPr/>
            </p:nvSpPr>
            <p:spPr>
              <a:xfrm>
                <a:off x="7652747" y="3212150"/>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65" name="Rectangle 1064"/>
              <p:cNvSpPr>
                <a:spLocks noChangeAspect="1"/>
              </p:cNvSpPr>
              <p:nvPr/>
            </p:nvSpPr>
            <p:spPr>
              <a:xfrm>
                <a:off x="7652747"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66" name="Rectangle 1065"/>
              <p:cNvSpPr>
                <a:spLocks noChangeAspect="1"/>
              </p:cNvSpPr>
              <p:nvPr/>
            </p:nvSpPr>
            <p:spPr>
              <a:xfrm>
                <a:off x="7652747" y="347935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67" name="Rectangle 1066"/>
              <p:cNvSpPr>
                <a:spLocks noChangeAspect="1"/>
              </p:cNvSpPr>
              <p:nvPr/>
            </p:nvSpPr>
            <p:spPr>
              <a:xfrm>
                <a:off x="7784963" y="1876120"/>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68" name="Rectangle 1067"/>
              <p:cNvSpPr>
                <a:spLocks noChangeAspect="1"/>
              </p:cNvSpPr>
              <p:nvPr/>
            </p:nvSpPr>
            <p:spPr>
              <a:xfrm>
                <a:off x="7784963" y="200972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69" name="Rectangle 1068"/>
              <p:cNvSpPr>
                <a:spLocks noChangeAspect="1"/>
              </p:cNvSpPr>
              <p:nvPr/>
            </p:nvSpPr>
            <p:spPr>
              <a:xfrm>
                <a:off x="7784963" y="214332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70" name="Rectangle 1069"/>
              <p:cNvSpPr>
                <a:spLocks noChangeAspect="1"/>
              </p:cNvSpPr>
              <p:nvPr/>
            </p:nvSpPr>
            <p:spPr>
              <a:xfrm>
                <a:off x="7784963" y="2276929"/>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71" name="Rectangle 1070"/>
              <p:cNvSpPr>
                <a:spLocks noChangeAspect="1"/>
              </p:cNvSpPr>
              <p:nvPr/>
            </p:nvSpPr>
            <p:spPr>
              <a:xfrm>
                <a:off x="7784963" y="2410532"/>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72" name="Rectangle 1071"/>
              <p:cNvSpPr>
                <a:spLocks noChangeAspect="1"/>
              </p:cNvSpPr>
              <p:nvPr/>
            </p:nvSpPr>
            <p:spPr>
              <a:xfrm>
                <a:off x="7784963"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73" name="Rectangle 1072"/>
              <p:cNvSpPr>
                <a:spLocks noChangeAspect="1"/>
              </p:cNvSpPr>
              <p:nvPr/>
            </p:nvSpPr>
            <p:spPr>
              <a:xfrm>
                <a:off x="7784963" y="2677738"/>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74" name="Rectangle 1073"/>
              <p:cNvSpPr>
                <a:spLocks noChangeAspect="1"/>
              </p:cNvSpPr>
              <p:nvPr/>
            </p:nvSpPr>
            <p:spPr>
              <a:xfrm>
                <a:off x="7784963" y="2811341"/>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75" name="Rectangle 1074"/>
              <p:cNvSpPr>
                <a:spLocks noChangeAspect="1"/>
              </p:cNvSpPr>
              <p:nvPr/>
            </p:nvSpPr>
            <p:spPr>
              <a:xfrm>
                <a:off x="7784963"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76" name="Rectangle 1075"/>
              <p:cNvSpPr>
                <a:spLocks noChangeAspect="1"/>
              </p:cNvSpPr>
              <p:nvPr/>
            </p:nvSpPr>
            <p:spPr>
              <a:xfrm>
                <a:off x="7784963"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77" name="Rectangle 1076"/>
              <p:cNvSpPr>
                <a:spLocks noChangeAspect="1"/>
              </p:cNvSpPr>
              <p:nvPr/>
            </p:nvSpPr>
            <p:spPr>
              <a:xfrm>
                <a:off x="7784963"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78" name="Rectangle 1077"/>
              <p:cNvSpPr>
                <a:spLocks noChangeAspect="1"/>
              </p:cNvSpPr>
              <p:nvPr/>
            </p:nvSpPr>
            <p:spPr>
              <a:xfrm>
                <a:off x="7784963" y="3345753"/>
                <a:ext cx="108000" cy="108000"/>
              </a:xfrm>
              <a:prstGeom prst="rect">
                <a:avLst/>
              </a:prstGeom>
              <a:solidFill>
                <a:srgbClr val="FF00FF">
                  <a:alpha val="19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79" name="Rectangle 1078"/>
              <p:cNvSpPr>
                <a:spLocks noChangeAspect="1"/>
              </p:cNvSpPr>
              <p:nvPr/>
            </p:nvSpPr>
            <p:spPr>
              <a:xfrm>
                <a:off x="7784963" y="347935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80" name="Rectangle 1079"/>
              <p:cNvSpPr>
                <a:spLocks noChangeAspect="1"/>
              </p:cNvSpPr>
              <p:nvPr/>
            </p:nvSpPr>
            <p:spPr>
              <a:xfrm>
                <a:off x="7917179"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81" name="Rectangle 1080"/>
              <p:cNvSpPr>
                <a:spLocks noChangeAspect="1"/>
              </p:cNvSpPr>
              <p:nvPr/>
            </p:nvSpPr>
            <p:spPr>
              <a:xfrm>
                <a:off x="7917179" y="200972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82" name="Rectangle 1081"/>
              <p:cNvSpPr>
                <a:spLocks noChangeAspect="1"/>
              </p:cNvSpPr>
              <p:nvPr/>
            </p:nvSpPr>
            <p:spPr>
              <a:xfrm>
                <a:off x="7917179" y="214332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83" name="Rectangle 1082"/>
              <p:cNvSpPr>
                <a:spLocks noChangeAspect="1"/>
              </p:cNvSpPr>
              <p:nvPr/>
            </p:nvSpPr>
            <p:spPr>
              <a:xfrm>
                <a:off x="7917179" y="2276929"/>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84" name="Rectangle 1083"/>
              <p:cNvSpPr>
                <a:spLocks noChangeAspect="1"/>
              </p:cNvSpPr>
              <p:nvPr/>
            </p:nvSpPr>
            <p:spPr>
              <a:xfrm>
                <a:off x="7917179" y="2410532"/>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85" name="Rectangle 1084"/>
              <p:cNvSpPr>
                <a:spLocks noChangeAspect="1"/>
              </p:cNvSpPr>
              <p:nvPr/>
            </p:nvSpPr>
            <p:spPr>
              <a:xfrm>
                <a:off x="7917179"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86" name="Rectangle 1085"/>
              <p:cNvSpPr>
                <a:spLocks noChangeAspect="1"/>
              </p:cNvSpPr>
              <p:nvPr/>
            </p:nvSpPr>
            <p:spPr>
              <a:xfrm>
                <a:off x="7917179"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87" name="Rectangle 1086"/>
              <p:cNvSpPr>
                <a:spLocks noChangeAspect="1"/>
              </p:cNvSpPr>
              <p:nvPr/>
            </p:nvSpPr>
            <p:spPr>
              <a:xfrm>
                <a:off x="7917179" y="2811341"/>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88" name="Rectangle 1087"/>
              <p:cNvSpPr>
                <a:spLocks noChangeAspect="1"/>
              </p:cNvSpPr>
              <p:nvPr/>
            </p:nvSpPr>
            <p:spPr>
              <a:xfrm>
                <a:off x="7917179"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89" name="Rectangle 1088"/>
              <p:cNvSpPr>
                <a:spLocks noChangeAspect="1"/>
              </p:cNvSpPr>
              <p:nvPr/>
            </p:nvSpPr>
            <p:spPr>
              <a:xfrm>
                <a:off x="7917179"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90" name="Rectangle 1089"/>
              <p:cNvSpPr>
                <a:spLocks noChangeAspect="1"/>
              </p:cNvSpPr>
              <p:nvPr/>
            </p:nvSpPr>
            <p:spPr>
              <a:xfrm>
                <a:off x="7917179"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91" name="Rectangle 1090"/>
              <p:cNvSpPr>
                <a:spLocks noChangeAspect="1"/>
              </p:cNvSpPr>
              <p:nvPr/>
            </p:nvSpPr>
            <p:spPr>
              <a:xfrm>
                <a:off x="7917179"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92" name="Rectangle 1091"/>
              <p:cNvSpPr>
                <a:spLocks noChangeAspect="1"/>
              </p:cNvSpPr>
              <p:nvPr/>
            </p:nvSpPr>
            <p:spPr>
              <a:xfrm>
                <a:off x="7917179" y="347935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93" name="Rectangle 1092"/>
              <p:cNvSpPr>
                <a:spLocks noChangeAspect="1"/>
              </p:cNvSpPr>
              <p:nvPr/>
            </p:nvSpPr>
            <p:spPr>
              <a:xfrm>
                <a:off x="8049395" y="214332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94" name="Rectangle 1093"/>
              <p:cNvSpPr>
                <a:spLocks noChangeAspect="1"/>
              </p:cNvSpPr>
              <p:nvPr/>
            </p:nvSpPr>
            <p:spPr>
              <a:xfrm>
                <a:off x="8049395" y="2276929"/>
                <a:ext cx="108000" cy="108000"/>
              </a:xfrm>
              <a:prstGeom prst="rect">
                <a:avLst/>
              </a:prstGeom>
              <a:solidFill>
                <a:srgbClr val="FF00FF">
                  <a:alpha val="2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95" name="Rectangle 1094"/>
              <p:cNvSpPr>
                <a:spLocks noChangeAspect="1"/>
              </p:cNvSpPr>
              <p:nvPr/>
            </p:nvSpPr>
            <p:spPr>
              <a:xfrm>
                <a:off x="8049395" y="2410532"/>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96" name="Rectangle 1095"/>
              <p:cNvSpPr>
                <a:spLocks noChangeAspect="1"/>
              </p:cNvSpPr>
              <p:nvPr/>
            </p:nvSpPr>
            <p:spPr>
              <a:xfrm>
                <a:off x="8049395"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97" name="Rectangle 1096"/>
              <p:cNvSpPr>
                <a:spLocks noChangeAspect="1"/>
              </p:cNvSpPr>
              <p:nvPr/>
            </p:nvSpPr>
            <p:spPr>
              <a:xfrm>
                <a:off x="8049395" y="347935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grpSp>
        <p:nvGrpSpPr>
          <p:cNvPr id="8" name="Group 7"/>
          <p:cNvGrpSpPr/>
          <p:nvPr/>
        </p:nvGrpSpPr>
        <p:grpSpPr>
          <a:xfrm>
            <a:off x="5336495" y="3576579"/>
            <a:ext cx="898045" cy="1839352"/>
            <a:chOff x="8095634" y="3548664"/>
            <a:chExt cx="898045" cy="1839352"/>
          </a:xfrm>
        </p:grpSpPr>
        <p:grpSp>
          <p:nvGrpSpPr>
            <p:cNvPr id="1401" name="Group 1400"/>
            <p:cNvGrpSpPr/>
            <p:nvPr/>
          </p:nvGrpSpPr>
          <p:grpSpPr>
            <a:xfrm>
              <a:off x="8095634" y="3548664"/>
              <a:ext cx="896929" cy="1838236"/>
              <a:chOff x="8259771" y="3770854"/>
              <a:chExt cx="896929" cy="1838236"/>
            </a:xfrm>
            <a:solidFill>
              <a:schemeClr val="bg1"/>
            </a:solidFill>
          </p:grpSpPr>
          <p:grpSp>
            <p:nvGrpSpPr>
              <p:cNvPr id="1402" name="Group 1401"/>
              <p:cNvGrpSpPr/>
              <p:nvPr/>
            </p:nvGrpSpPr>
            <p:grpSpPr>
              <a:xfrm>
                <a:off x="8653698" y="3770854"/>
                <a:ext cx="108000" cy="1838236"/>
                <a:chOff x="8653018" y="3770854"/>
                <a:chExt cx="108000" cy="1838236"/>
              </a:xfrm>
              <a:grpFill/>
            </p:grpSpPr>
            <p:sp>
              <p:nvSpPr>
                <p:cNvPr id="1461" name="Rectangle 1460"/>
                <p:cNvSpPr>
                  <a:spLocks noChangeAspect="1"/>
                </p:cNvSpPr>
                <p:nvPr/>
              </p:nvSpPr>
              <p:spPr>
                <a:xfrm>
                  <a:off x="8653018" y="3897854"/>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62" name="Rectangle 1461"/>
                <p:cNvSpPr>
                  <a:spLocks noChangeAspect="1"/>
                </p:cNvSpPr>
                <p:nvPr/>
              </p:nvSpPr>
              <p:spPr>
                <a:xfrm>
                  <a:off x="8653018" y="4031457"/>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63" name="Rectangle 1462"/>
                <p:cNvSpPr>
                  <a:spLocks noChangeAspect="1"/>
                </p:cNvSpPr>
                <p:nvPr/>
              </p:nvSpPr>
              <p:spPr>
                <a:xfrm>
                  <a:off x="8653018" y="4165060"/>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64" name="Rectangle 1463"/>
                <p:cNvSpPr>
                  <a:spLocks noChangeAspect="1"/>
                </p:cNvSpPr>
                <p:nvPr/>
              </p:nvSpPr>
              <p:spPr>
                <a:xfrm>
                  <a:off x="8653018" y="4298663"/>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65" name="Rectangle 1464"/>
                <p:cNvSpPr>
                  <a:spLocks noChangeAspect="1"/>
                </p:cNvSpPr>
                <p:nvPr/>
              </p:nvSpPr>
              <p:spPr>
                <a:xfrm>
                  <a:off x="8653018" y="4432266"/>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66" name="Rectangle 1465"/>
                <p:cNvSpPr>
                  <a:spLocks noChangeAspect="1"/>
                </p:cNvSpPr>
                <p:nvPr/>
              </p:nvSpPr>
              <p:spPr>
                <a:xfrm>
                  <a:off x="8653018" y="4565869"/>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67" name="Rectangle 1466"/>
                <p:cNvSpPr>
                  <a:spLocks noChangeAspect="1"/>
                </p:cNvSpPr>
                <p:nvPr/>
              </p:nvSpPr>
              <p:spPr>
                <a:xfrm>
                  <a:off x="8653018" y="4699472"/>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68" name="Rectangle 1467"/>
                <p:cNvSpPr>
                  <a:spLocks noChangeAspect="1"/>
                </p:cNvSpPr>
                <p:nvPr/>
              </p:nvSpPr>
              <p:spPr>
                <a:xfrm>
                  <a:off x="8653018" y="4833075"/>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69" name="Rectangle 1468"/>
                <p:cNvSpPr>
                  <a:spLocks noChangeAspect="1"/>
                </p:cNvSpPr>
                <p:nvPr/>
              </p:nvSpPr>
              <p:spPr>
                <a:xfrm>
                  <a:off x="8653018" y="4966678"/>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70" name="Rectangle 1469"/>
                <p:cNvSpPr>
                  <a:spLocks noChangeAspect="1"/>
                </p:cNvSpPr>
                <p:nvPr/>
              </p:nvSpPr>
              <p:spPr>
                <a:xfrm>
                  <a:off x="8653018" y="5100281"/>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71" name="Rectangle 1470"/>
                <p:cNvSpPr>
                  <a:spLocks noChangeAspect="1"/>
                </p:cNvSpPr>
                <p:nvPr/>
              </p:nvSpPr>
              <p:spPr>
                <a:xfrm>
                  <a:off x="8653018" y="5233884"/>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72" name="Rectangle 1471"/>
                <p:cNvSpPr>
                  <a:spLocks noChangeAspect="1"/>
                </p:cNvSpPr>
                <p:nvPr/>
              </p:nvSpPr>
              <p:spPr>
                <a:xfrm>
                  <a:off x="8653018" y="5367487"/>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73" name="Rectangle 1472"/>
                <p:cNvSpPr>
                  <a:spLocks noChangeAspect="1"/>
                </p:cNvSpPr>
                <p:nvPr/>
              </p:nvSpPr>
              <p:spPr>
                <a:xfrm>
                  <a:off x="8653018" y="5501090"/>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74" name="Rectangle 1473"/>
                <p:cNvSpPr>
                  <a:spLocks noChangeAspect="1"/>
                </p:cNvSpPr>
                <p:nvPr/>
              </p:nvSpPr>
              <p:spPr>
                <a:xfrm>
                  <a:off x="8653018" y="3770854"/>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403" name="Group 1402"/>
              <p:cNvGrpSpPr/>
              <p:nvPr/>
            </p:nvGrpSpPr>
            <p:grpSpPr>
              <a:xfrm>
                <a:off x="8785574" y="3770854"/>
                <a:ext cx="108000" cy="1838236"/>
                <a:chOff x="8785234" y="3770854"/>
                <a:chExt cx="108000" cy="1838236"/>
              </a:xfrm>
              <a:grpFill/>
            </p:grpSpPr>
            <p:sp>
              <p:nvSpPr>
                <p:cNvPr id="1447" name="Rectangle 1446"/>
                <p:cNvSpPr>
                  <a:spLocks noChangeAspect="1"/>
                </p:cNvSpPr>
                <p:nvPr/>
              </p:nvSpPr>
              <p:spPr>
                <a:xfrm>
                  <a:off x="8785234" y="3897854"/>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48" name="Rectangle 1447"/>
                <p:cNvSpPr>
                  <a:spLocks noChangeAspect="1"/>
                </p:cNvSpPr>
                <p:nvPr/>
              </p:nvSpPr>
              <p:spPr>
                <a:xfrm>
                  <a:off x="8785234" y="4031457"/>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49" name="Rectangle 1448"/>
                <p:cNvSpPr>
                  <a:spLocks noChangeAspect="1"/>
                </p:cNvSpPr>
                <p:nvPr/>
              </p:nvSpPr>
              <p:spPr>
                <a:xfrm>
                  <a:off x="8785234" y="4165060"/>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0" name="Rectangle 1449"/>
                <p:cNvSpPr>
                  <a:spLocks noChangeAspect="1"/>
                </p:cNvSpPr>
                <p:nvPr/>
              </p:nvSpPr>
              <p:spPr>
                <a:xfrm>
                  <a:off x="8785234" y="4298663"/>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1" name="Rectangle 1450"/>
                <p:cNvSpPr>
                  <a:spLocks noChangeAspect="1"/>
                </p:cNvSpPr>
                <p:nvPr/>
              </p:nvSpPr>
              <p:spPr>
                <a:xfrm>
                  <a:off x="8785234" y="4432266"/>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2" name="Rectangle 1451"/>
                <p:cNvSpPr>
                  <a:spLocks noChangeAspect="1"/>
                </p:cNvSpPr>
                <p:nvPr/>
              </p:nvSpPr>
              <p:spPr>
                <a:xfrm>
                  <a:off x="8785234" y="4565869"/>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3" name="Rectangle 1452"/>
                <p:cNvSpPr>
                  <a:spLocks noChangeAspect="1"/>
                </p:cNvSpPr>
                <p:nvPr/>
              </p:nvSpPr>
              <p:spPr>
                <a:xfrm>
                  <a:off x="8785234" y="4699472"/>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4" name="Rectangle 1453"/>
                <p:cNvSpPr>
                  <a:spLocks noChangeAspect="1"/>
                </p:cNvSpPr>
                <p:nvPr/>
              </p:nvSpPr>
              <p:spPr>
                <a:xfrm>
                  <a:off x="8785234" y="4833075"/>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5" name="Rectangle 1454"/>
                <p:cNvSpPr>
                  <a:spLocks noChangeAspect="1"/>
                </p:cNvSpPr>
                <p:nvPr/>
              </p:nvSpPr>
              <p:spPr>
                <a:xfrm>
                  <a:off x="8785234" y="4966678"/>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6" name="Rectangle 1455"/>
                <p:cNvSpPr>
                  <a:spLocks noChangeAspect="1"/>
                </p:cNvSpPr>
                <p:nvPr/>
              </p:nvSpPr>
              <p:spPr>
                <a:xfrm>
                  <a:off x="8785234" y="5100281"/>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7" name="Rectangle 1456"/>
                <p:cNvSpPr>
                  <a:spLocks noChangeAspect="1"/>
                </p:cNvSpPr>
                <p:nvPr/>
              </p:nvSpPr>
              <p:spPr>
                <a:xfrm>
                  <a:off x="8785234" y="5233884"/>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8" name="Rectangle 1457"/>
                <p:cNvSpPr>
                  <a:spLocks noChangeAspect="1"/>
                </p:cNvSpPr>
                <p:nvPr/>
              </p:nvSpPr>
              <p:spPr>
                <a:xfrm>
                  <a:off x="8785234" y="5367487"/>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9" name="Rectangle 1458"/>
                <p:cNvSpPr>
                  <a:spLocks noChangeAspect="1"/>
                </p:cNvSpPr>
                <p:nvPr/>
              </p:nvSpPr>
              <p:spPr>
                <a:xfrm>
                  <a:off x="8785234" y="5501090"/>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60" name="Rectangle 1459"/>
                <p:cNvSpPr>
                  <a:spLocks noChangeAspect="1"/>
                </p:cNvSpPr>
                <p:nvPr/>
              </p:nvSpPr>
              <p:spPr>
                <a:xfrm>
                  <a:off x="8785234" y="3770854"/>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404" name="Group 1403"/>
              <p:cNvGrpSpPr/>
              <p:nvPr/>
            </p:nvGrpSpPr>
            <p:grpSpPr>
              <a:xfrm>
                <a:off x="8917450" y="4165060"/>
                <a:ext cx="108000" cy="775509"/>
                <a:chOff x="8917450" y="4165060"/>
                <a:chExt cx="108000" cy="775509"/>
              </a:xfrm>
              <a:grpFill/>
            </p:grpSpPr>
            <p:sp>
              <p:nvSpPr>
                <p:cNvPr id="1441" name="Rectangle 1440"/>
                <p:cNvSpPr>
                  <a:spLocks noChangeAspect="1"/>
                </p:cNvSpPr>
                <p:nvPr/>
              </p:nvSpPr>
              <p:spPr>
                <a:xfrm>
                  <a:off x="8917450" y="4165060"/>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42" name="Rectangle 1441"/>
                <p:cNvSpPr>
                  <a:spLocks noChangeAspect="1"/>
                </p:cNvSpPr>
                <p:nvPr/>
              </p:nvSpPr>
              <p:spPr>
                <a:xfrm>
                  <a:off x="8917450" y="4298663"/>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43" name="Rectangle 1442"/>
                <p:cNvSpPr>
                  <a:spLocks noChangeAspect="1"/>
                </p:cNvSpPr>
                <p:nvPr/>
              </p:nvSpPr>
              <p:spPr>
                <a:xfrm>
                  <a:off x="8917450" y="4432266"/>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44" name="Rectangle 1443"/>
                <p:cNvSpPr>
                  <a:spLocks noChangeAspect="1"/>
                </p:cNvSpPr>
                <p:nvPr/>
              </p:nvSpPr>
              <p:spPr>
                <a:xfrm>
                  <a:off x="8917450" y="4565869"/>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45" name="Rectangle 1444"/>
                <p:cNvSpPr>
                  <a:spLocks noChangeAspect="1"/>
                </p:cNvSpPr>
                <p:nvPr/>
              </p:nvSpPr>
              <p:spPr>
                <a:xfrm>
                  <a:off x="8917450" y="4698966"/>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46" name="Rectangle 1445"/>
                <p:cNvSpPr>
                  <a:spLocks noChangeAspect="1"/>
                </p:cNvSpPr>
                <p:nvPr/>
              </p:nvSpPr>
              <p:spPr>
                <a:xfrm>
                  <a:off x="8917450" y="4832569"/>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405" name="Group 1404"/>
              <p:cNvGrpSpPr/>
              <p:nvPr/>
            </p:nvGrpSpPr>
            <p:grpSpPr>
              <a:xfrm>
                <a:off x="8521822" y="3770854"/>
                <a:ext cx="108000" cy="1838236"/>
                <a:chOff x="8524997" y="3770854"/>
                <a:chExt cx="108000" cy="1838236"/>
              </a:xfrm>
              <a:grpFill/>
            </p:grpSpPr>
            <p:sp>
              <p:nvSpPr>
                <p:cNvPr id="1427" name="Rectangle 1426"/>
                <p:cNvSpPr>
                  <a:spLocks noChangeAspect="1"/>
                </p:cNvSpPr>
                <p:nvPr/>
              </p:nvSpPr>
              <p:spPr>
                <a:xfrm>
                  <a:off x="8524997" y="4165060"/>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28" name="Rectangle 1427"/>
                <p:cNvSpPr>
                  <a:spLocks noChangeAspect="1"/>
                </p:cNvSpPr>
                <p:nvPr/>
              </p:nvSpPr>
              <p:spPr>
                <a:xfrm>
                  <a:off x="8524997" y="4298663"/>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29" name="Rectangle 1428"/>
                <p:cNvSpPr>
                  <a:spLocks noChangeAspect="1"/>
                </p:cNvSpPr>
                <p:nvPr/>
              </p:nvSpPr>
              <p:spPr>
                <a:xfrm>
                  <a:off x="8524997" y="4432266"/>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30" name="Rectangle 1429"/>
                <p:cNvSpPr>
                  <a:spLocks noChangeAspect="1"/>
                </p:cNvSpPr>
                <p:nvPr/>
              </p:nvSpPr>
              <p:spPr>
                <a:xfrm>
                  <a:off x="8524997" y="4565869"/>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31" name="Rectangle 1430"/>
                <p:cNvSpPr>
                  <a:spLocks noChangeAspect="1"/>
                </p:cNvSpPr>
                <p:nvPr/>
              </p:nvSpPr>
              <p:spPr>
                <a:xfrm>
                  <a:off x="8524997" y="4833075"/>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32" name="Rectangle 1431"/>
                <p:cNvSpPr>
                  <a:spLocks noChangeAspect="1"/>
                </p:cNvSpPr>
                <p:nvPr/>
              </p:nvSpPr>
              <p:spPr>
                <a:xfrm>
                  <a:off x="8524997" y="4966678"/>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33" name="Rectangle 1432"/>
                <p:cNvSpPr>
                  <a:spLocks noChangeAspect="1"/>
                </p:cNvSpPr>
                <p:nvPr/>
              </p:nvSpPr>
              <p:spPr>
                <a:xfrm>
                  <a:off x="8524997" y="5100281"/>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34" name="Rectangle 1433"/>
                <p:cNvSpPr>
                  <a:spLocks noChangeAspect="1"/>
                </p:cNvSpPr>
                <p:nvPr/>
              </p:nvSpPr>
              <p:spPr>
                <a:xfrm>
                  <a:off x="8524997" y="5233884"/>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35" name="Rectangle 1434"/>
                <p:cNvSpPr>
                  <a:spLocks noChangeAspect="1"/>
                </p:cNvSpPr>
                <p:nvPr/>
              </p:nvSpPr>
              <p:spPr>
                <a:xfrm>
                  <a:off x="8524997" y="5367487"/>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36" name="Rectangle 1435"/>
                <p:cNvSpPr>
                  <a:spLocks noChangeAspect="1"/>
                </p:cNvSpPr>
                <p:nvPr/>
              </p:nvSpPr>
              <p:spPr>
                <a:xfrm>
                  <a:off x="8524997" y="5501090"/>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37" name="Rectangle 1436"/>
                <p:cNvSpPr>
                  <a:spLocks noChangeAspect="1"/>
                </p:cNvSpPr>
                <p:nvPr/>
              </p:nvSpPr>
              <p:spPr>
                <a:xfrm>
                  <a:off x="8524997" y="3897854"/>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38" name="Rectangle 1437"/>
                <p:cNvSpPr>
                  <a:spLocks noChangeAspect="1"/>
                </p:cNvSpPr>
                <p:nvPr/>
              </p:nvSpPr>
              <p:spPr>
                <a:xfrm>
                  <a:off x="8524997" y="4031457"/>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39" name="Rectangle 1438"/>
                <p:cNvSpPr>
                  <a:spLocks noChangeAspect="1"/>
                </p:cNvSpPr>
                <p:nvPr/>
              </p:nvSpPr>
              <p:spPr>
                <a:xfrm>
                  <a:off x="8524997" y="3770854"/>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40" name="Rectangle 1439"/>
                <p:cNvSpPr>
                  <a:spLocks noChangeAspect="1"/>
                </p:cNvSpPr>
                <p:nvPr/>
              </p:nvSpPr>
              <p:spPr>
                <a:xfrm>
                  <a:off x="8524997" y="4699472"/>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406" name="Group 1405"/>
              <p:cNvGrpSpPr/>
              <p:nvPr/>
            </p:nvGrpSpPr>
            <p:grpSpPr>
              <a:xfrm>
                <a:off x="8389946" y="4165060"/>
                <a:ext cx="108000" cy="776015"/>
                <a:chOff x="8389946" y="4165060"/>
                <a:chExt cx="108000" cy="776015"/>
              </a:xfrm>
              <a:grpFill/>
            </p:grpSpPr>
            <p:sp>
              <p:nvSpPr>
                <p:cNvPr id="1421" name="Rectangle 1420"/>
                <p:cNvSpPr>
                  <a:spLocks noChangeAspect="1"/>
                </p:cNvSpPr>
                <p:nvPr/>
              </p:nvSpPr>
              <p:spPr>
                <a:xfrm>
                  <a:off x="8389946" y="4298663"/>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22" name="Rectangle 1421"/>
                <p:cNvSpPr>
                  <a:spLocks noChangeAspect="1"/>
                </p:cNvSpPr>
                <p:nvPr/>
              </p:nvSpPr>
              <p:spPr>
                <a:xfrm>
                  <a:off x="8389946" y="4432266"/>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23" name="Rectangle 1422"/>
                <p:cNvSpPr>
                  <a:spLocks noChangeAspect="1"/>
                </p:cNvSpPr>
                <p:nvPr/>
              </p:nvSpPr>
              <p:spPr>
                <a:xfrm>
                  <a:off x="8389946" y="4165060"/>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24" name="Rectangle 1423"/>
                <p:cNvSpPr>
                  <a:spLocks noChangeAspect="1"/>
                </p:cNvSpPr>
                <p:nvPr/>
              </p:nvSpPr>
              <p:spPr>
                <a:xfrm>
                  <a:off x="8389946" y="4565869"/>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25" name="Rectangle 1424"/>
                <p:cNvSpPr>
                  <a:spLocks noChangeAspect="1"/>
                </p:cNvSpPr>
                <p:nvPr/>
              </p:nvSpPr>
              <p:spPr>
                <a:xfrm>
                  <a:off x="8389946" y="4833075"/>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26" name="Rectangle 1425"/>
                <p:cNvSpPr>
                  <a:spLocks noChangeAspect="1"/>
                </p:cNvSpPr>
                <p:nvPr/>
              </p:nvSpPr>
              <p:spPr>
                <a:xfrm>
                  <a:off x="8389946" y="4699472"/>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407" name="Group 1406"/>
              <p:cNvGrpSpPr/>
              <p:nvPr/>
            </p:nvGrpSpPr>
            <p:grpSpPr>
              <a:xfrm>
                <a:off x="8259771" y="4165060"/>
                <a:ext cx="108000" cy="776015"/>
                <a:chOff x="8389946" y="4165060"/>
                <a:chExt cx="108000" cy="776015"/>
              </a:xfrm>
              <a:grpFill/>
            </p:grpSpPr>
            <p:sp>
              <p:nvSpPr>
                <p:cNvPr id="1415" name="Rectangle 1414"/>
                <p:cNvSpPr>
                  <a:spLocks noChangeAspect="1"/>
                </p:cNvSpPr>
                <p:nvPr/>
              </p:nvSpPr>
              <p:spPr>
                <a:xfrm>
                  <a:off x="8389946" y="4298663"/>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16" name="Rectangle 1415"/>
                <p:cNvSpPr>
                  <a:spLocks noChangeAspect="1"/>
                </p:cNvSpPr>
                <p:nvPr/>
              </p:nvSpPr>
              <p:spPr>
                <a:xfrm>
                  <a:off x="8389946" y="4432266"/>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17" name="Rectangle 1416"/>
                <p:cNvSpPr>
                  <a:spLocks noChangeAspect="1"/>
                </p:cNvSpPr>
                <p:nvPr/>
              </p:nvSpPr>
              <p:spPr>
                <a:xfrm>
                  <a:off x="8389946" y="4165060"/>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18" name="Rectangle 1417"/>
                <p:cNvSpPr>
                  <a:spLocks noChangeAspect="1"/>
                </p:cNvSpPr>
                <p:nvPr/>
              </p:nvSpPr>
              <p:spPr>
                <a:xfrm>
                  <a:off x="8389946" y="4565869"/>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19" name="Rectangle 1418"/>
                <p:cNvSpPr>
                  <a:spLocks noChangeAspect="1"/>
                </p:cNvSpPr>
                <p:nvPr/>
              </p:nvSpPr>
              <p:spPr>
                <a:xfrm>
                  <a:off x="8389946" y="4833075"/>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20" name="Rectangle 1419"/>
                <p:cNvSpPr>
                  <a:spLocks noChangeAspect="1"/>
                </p:cNvSpPr>
                <p:nvPr/>
              </p:nvSpPr>
              <p:spPr>
                <a:xfrm>
                  <a:off x="8389946" y="4699472"/>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408" name="Group 1407"/>
              <p:cNvGrpSpPr/>
              <p:nvPr/>
            </p:nvGrpSpPr>
            <p:grpSpPr>
              <a:xfrm>
                <a:off x="9048700" y="4165060"/>
                <a:ext cx="108000" cy="775509"/>
                <a:chOff x="8917450" y="4165060"/>
                <a:chExt cx="108000" cy="775509"/>
              </a:xfrm>
              <a:grpFill/>
            </p:grpSpPr>
            <p:sp>
              <p:nvSpPr>
                <p:cNvPr id="1409" name="Rectangle 1408"/>
                <p:cNvSpPr>
                  <a:spLocks noChangeAspect="1"/>
                </p:cNvSpPr>
                <p:nvPr/>
              </p:nvSpPr>
              <p:spPr>
                <a:xfrm>
                  <a:off x="8917450" y="4165060"/>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10" name="Rectangle 1409"/>
                <p:cNvSpPr>
                  <a:spLocks noChangeAspect="1"/>
                </p:cNvSpPr>
                <p:nvPr/>
              </p:nvSpPr>
              <p:spPr>
                <a:xfrm>
                  <a:off x="8917450" y="4298663"/>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11" name="Rectangle 1410"/>
                <p:cNvSpPr>
                  <a:spLocks noChangeAspect="1"/>
                </p:cNvSpPr>
                <p:nvPr/>
              </p:nvSpPr>
              <p:spPr>
                <a:xfrm>
                  <a:off x="8917450" y="4432266"/>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12" name="Rectangle 1411"/>
                <p:cNvSpPr>
                  <a:spLocks noChangeAspect="1"/>
                </p:cNvSpPr>
                <p:nvPr/>
              </p:nvSpPr>
              <p:spPr>
                <a:xfrm>
                  <a:off x="8917450" y="4565869"/>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13" name="Rectangle 1412"/>
                <p:cNvSpPr>
                  <a:spLocks noChangeAspect="1"/>
                </p:cNvSpPr>
                <p:nvPr/>
              </p:nvSpPr>
              <p:spPr>
                <a:xfrm>
                  <a:off x="8917450" y="4698966"/>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14" name="Rectangle 1413"/>
                <p:cNvSpPr>
                  <a:spLocks noChangeAspect="1"/>
                </p:cNvSpPr>
                <p:nvPr/>
              </p:nvSpPr>
              <p:spPr>
                <a:xfrm>
                  <a:off x="8917450" y="4832569"/>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grpSp>
          <p:nvGrpSpPr>
            <p:cNvPr id="1282" name="Group 1281"/>
            <p:cNvGrpSpPr/>
            <p:nvPr/>
          </p:nvGrpSpPr>
          <p:grpSpPr>
            <a:xfrm>
              <a:off x="8096750" y="3549780"/>
              <a:ext cx="896929" cy="1838236"/>
              <a:chOff x="8259771" y="3770854"/>
              <a:chExt cx="896929" cy="1838236"/>
            </a:xfrm>
          </p:grpSpPr>
          <p:grpSp>
            <p:nvGrpSpPr>
              <p:cNvPr id="1283" name="Group 1282"/>
              <p:cNvGrpSpPr/>
              <p:nvPr/>
            </p:nvGrpSpPr>
            <p:grpSpPr>
              <a:xfrm>
                <a:off x="8653698" y="3770854"/>
                <a:ext cx="108000" cy="1838236"/>
                <a:chOff x="8653018" y="3770854"/>
                <a:chExt cx="108000" cy="1838236"/>
              </a:xfrm>
            </p:grpSpPr>
            <p:sp>
              <p:nvSpPr>
                <p:cNvPr id="1342" name="Rectangle 1341"/>
                <p:cNvSpPr>
                  <a:spLocks noChangeAspect="1"/>
                </p:cNvSpPr>
                <p:nvPr/>
              </p:nvSpPr>
              <p:spPr>
                <a:xfrm>
                  <a:off x="8653018" y="3897854"/>
                  <a:ext cx="108000" cy="108000"/>
                </a:xfrm>
                <a:prstGeom prst="rect">
                  <a:avLst/>
                </a:prstGeom>
                <a:solidFill>
                  <a:srgbClr val="008000">
                    <a:alpha val="25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43" name="Rectangle 1342"/>
                <p:cNvSpPr>
                  <a:spLocks noChangeAspect="1"/>
                </p:cNvSpPr>
                <p:nvPr/>
              </p:nvSpPr>
              <p:spPr>
                <a:xfrm>
                  <a:off x="8653018" y="4031457"/>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44" name="Rectangle 1343"/>
                <p:cNvSpPr>
                  <a:spLocks noChangeAspect="1"/>
                </p:cNvSpPr>
                <p:nvPr/>
              </p:nvSpPr>
              <p:spPr>
                <a:xfrm>
                  <a:off x="8653018" y="4165060"/>
                  <a:ext cx="108000" cy="108000"/>
                </a:xfrm>
                <a:prstGeom prst="rect">
                  <a:avLst/>
                </a:prstGeom>
                <a:solidFill>
                  <a:srgbClr val="008000">
                    <a:alpha val="62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45" name="Rectangle 1344"/>
                <p:cNvSpPr>
                  <a:spLocks noChangeAspect="1"/>
                </p:cNvSpPr>
                <p:nvPr/>
              </p:nvSpPr>
              <p:spPr>
                <a:xfrm>
                  <a:off x="8653018" y="4298663"/>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46" name="Rectangle 1345"/>
                <p:cNvSpPr>
                  <a:spLocks noChangeAspect="1"/>
                </p:cNvSpPr>
                <p:nvPr/>
              </p:nvSpPr>
              <p:spPr>
                <a:xfrm>
                  <a:off x="8653018" y="4432266"/>
                  <a:ext cx="108000" cy="108000"/>
                </a:xfrm>
                <a:prstGeom prst="rect">
                  <a:avLst/>
                </a:prstGeom>
                <a:solidFill>
                  <a:srgbClr val="008000">
                    <a:alpha val="62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47" name="Rectangle 1346"/>
                <p:cNvSpPr>
                  <a:spLocks noChangeAspect="1"/>
                </p:cNvSpPr>
                <p:nvPr/>
              </p:nvSpPr>
              <p:spPr>
                <a:xfrm>
                  <a:off x="8653018" y="4565869"/>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48" name="Rectangle 1347"/>
                <p:cNvSpPr>
                  <a:spLocks noChangeAspect="1"/>
                </p:cNvSpPr>
                <p:nvPr/>
              </p:nvSpPr>
              <p:spPr>
                <a:xfrm>
                  <a:off x="8653018" y="4699472"/>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49" name="Rectangle 1348"/>
                <p:cNvSpPr>
                  <a:spLocks noChangeAspect="1"/>
                </p:cNvSpPr>
                <p:nvPr/>
              </p:nvSpPr>
              <p:spPr>
                <a:xfrm>
                  <a:off x="8653018" y="4833075"/>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50" name="Rectangle 1349"/>
                <p:cNvSpPr>
                  <a:spLocks noChangeAspect="1"/>
                </p:cNvSpPr>
                <p:nvPr/>
              </p:nvSpPr>
              <p:spPr>
                <a:xfrm>
                  <a:off x="8653018" y="4966678"/>
                  <a:ext cx="108000" cy="108000"/>
                </a:xfrm>
                <a:prstGeom prst="rect">
                  <a:avLst/>
                </a:prstGeom>
                <a:solidFill>
                  <a:srgbClr val="008000">
                    <a:alpha val="62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51" name="Rectangle 1350"/>
                <p:cNvSpPr>
                  <a:spLocks noChangeAspect="1"/>
                </p:cNvSpPr>
                <p:nvPr/>
              </p:nvSpPr>
              <p:spPr>
                <a:xfrm>
                  <a:off x="8653018" y="5100281"/>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52" name="Rectangle 1351"/>
                <p:cNvSpPr>
                  <a:spLocks noChangeAspect="1"/>
                </p:cNvSpPr>
                <p:nvPr/>
              </p:nvSpPr>
              <p:spPr>
                <a:xfrm>
                  <a:off x="8653018" y="5233884"/>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53" name="Rectangle 1352"/>
                <p:cNvSpPr>
                  <a:spLocks noChangeAspect="1"/>
                </p:cNvSpPr>
                <p:nvPr/>
              </p:nvSpPr>
              <p:spPr>
                <a:xfrm>
                  <a:off x="8653018" y="5367487"/>
                  <a:ext cx="108000" cy="108000"/>
                </a:xfrm>
                <a:prstGeom prst="rect">
                  <a:avLst/>
                </a:prstGeom>
                <a:solidFill>
                  <a:srgbClr val="008000">
                    <a:alpha val="62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54" name="Rectangle 1353"/>
                <p:cNvSpPr>
                  <a:spLocks noChangeAspect="1"/>
                </p:cNvSpPr>
                <p:nvPr/>
              </p:nvSpPr>
              <p:spPr>
                <a:xfrm>
                  <a:off x="8653018" y="5501090"/>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55" name="Rectangle 1354"/>
                <p:cNvSpPr>
                  <a:spLocks noChangeAspect="1"/>
                </p:cNvSpPr>
                <p:nvPr/>
              </p:nvSpPr>
              <p:spPr>
                <a:xfrm>
                  <a:off x="8653018" y="3770854"/>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284" name="Group 1283"/>
              <p:cNvGrpSpPr/>
              <p:nvPr/>
            </p:nvGrpSpPr>
            <p:grpSpPr>
              <a:xfrm>
                <a:off x="8785574" y="3770854"/>
                <a:ext cx="108000" cy="1838236"/>
                <a:chOff x="8785234" y="3770854"/>
                <a:chExt cx="108000" cy="1838236"/>
              </a:xfrm>
            </p:grpSpPr>
            <p:sp>
              <p:nvSpPr>
                <p:cNvPr id="1328" name="Rectangle 1327"/>
                <p:cNvSpPr>
                  <a:spLocks noChangeAspect="1"/>
                </p:cNvSpPr>
                <p:nvPr/>
              </p:nvSpPr>
              <p:spPr>
                <a:xfrm>
                  <a:off x="8785234" y="3897854"/>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29" name="Rectangle 1328"/>
                <p:cNvSpPr>
                  <a:spLocks noChangeAspect="1"/>
                </p:cNvSpPr>
                <p:nvPr/>
              </p:nvSpPr>
              <p:spPr>
                <a:xfrm>
                  <a:off x="8785234" y="4031457"/>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30" name="Rectangle 1329"/>
                <p:cNvSpPr>
                  <a:spLocks noChangeAspect="1"/>
                </p:cNvSpPr>
                <p:nvPr/>
              </p:nvSpPr>
              <p:spPr>
                <a:xfrm>
                  <a:off x="8785234" y="4165060"/>
                  <a:ext cx="108000" cy="108000"/>
                </a:xfrm>
                <a:prstGeom prst="rect">
                  <a:avLst/>
                </a:prstGeom>
                <a:solidFill>
                  <a:srgbClr val="008000">
                    <a:alpha val="83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31" name="Rectangle 1330"/>
                <p:cNvSpPr>
                  <a:spLocks noChangeAspect="1"/>
                </p:cNvSpPr>
                <p:nvPr/>
              </p:nvSpPr>
              <p:spPr>
                <a:xfrm>
                  <a:off x="8785234" y="4298663"/>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32" name="Rectangle 1331"/>
                <p:cNvSpPr>
                  <a:spLocks noChangeAspect="1"/>
                </p:cNvSpPr>
                <p:nvPr/>
              </p:nvSpPr>
              <p:spPr>
                <a:xfrm>
                  <a:off x="8785234" y="4432266"/>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33" name="Rectangle 1332"/>
                <p:cNvSpPr>
                  <a:spLocks noChangeAspect="1"/>
                </p:cNvSpPr>
                <p:nvPr/>
              </p:nvSpPr>
              <p:spPr>
                <a:xfrm>
                  <a:off x="8785234" y="4565869"/>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34" name="Rectangle 1333"/>
                <p:cNvSpPr>
                  <a:spLocks noChangeAspect="1"/>
                </p:cNvSpPr>
                <p:nvPr/>
              </p:nvSpPr>
              <p:spPr>
                <a:xfrm>
                  <a:off x="8785234" y="4699472"/>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35" name="Rectangle 1334"/>
                <p:cNvSpPr>
                  <a:spLocks noChangeAspect="1"/>
                </p:cNvSpPr>
                <p:nvPr/>
              </p:nvSpPr>
              <p:spPr>
                <a:xfrm>
                  <a:off x="8785234" y="4833075"/>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36" name="Rectangle 1335"/>
                <p:cNvSpPr>
                  <a:spLocks noChangeAspect="1"/>
                </p:cNvSpPr>
                <p:nvPr/>
              </p:nvSpPr>
              <p:spPr>
                <a:xfrm>
                  <a:off x="8785234" y="4966678"/>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37" name="Rectangle 1336"/>
                <p:cNvSpPr>
                  <a:spLocks noChangeAspect="1"/>
                </p:cNvSpPr>
                <p:nvPr/>
              </p:nvSpPr>
              <p:spPr>
                <a:xfrm>
                  <a:off x="8785234" y="5100281"/>
                  <a:ext cx="108000" cy="108000"/>
                </a:xfrm>
                <a:prstGeom prst="rect">
                  <a:avLst/>
                </a:prstGeom>
                <a:solidFill>
                  <a:srgbClr val="008000">
                    <a:alpha val="83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38" name="Rectangle 1337"/>
                <p:cNvSpPr>
                  <a:spLocks noChangeAspect="1"/>
                </p:cNvSpPr>
                <p:nvPr/>
              </p:nvSpPr>
              <p:spPr>
                <a:xfrm>
                  <a:off x="8785234" y="5233884"/>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39" name="Rectangle 1338"/>
                <p:cNvSpPr>
                  <a:spLocks noChangeAspect="1"/>
                </p:cNvSpPr>
                <p:nvPr/>
              </p:nvSpPr>
              <p:spPr>
                <a:xfrm>
                  <a:off x="8785234" y="5367487"/>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40" name="Rectangle 1339"/>
                <p:cNvSpPr>
                  <a:spLocks noChangeAspect="1"/>
                </p:cNvSpPr>
                <p:nvPr/>
              </p:nvSpPr>
              <p:spPr>
                <a:xfrm>
                  <a:off x="8785234" y="5501090"/>
                  <a:ext cx="108000" cy="108000"/>
                </a:xfrm>
                <a:prstGeom prst="rect">
                  <a:avLst/>
                </a:prstGeom>
                <a:solidFill>
                  <a:srgbClr val="008000">
                    <a:alpha val="25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41" name="Rectangle 1340"/>
                <p:cNvSpPr>
                  <a:spLocks noChangeAspect="1"/>
                </p:cNvSpPr>
                <p:nvPr/>
              </p:nvSpPr>
              <p:spPr>
                <a:xfrm>
                  <a:off x="8785234" y="3770854"/>
                  <a:ext cx="108000" cy="108000"/>
                </a:xfrm>
                <a:prstGeom prst="rect">
                  <a:avLst/>
                </a:prstGeom>
                <a:solidFill>
                  <a:srgbClr val="008000">
                    <a:alpha val="25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285" name="Group 1284"/>
              <p:cNvGrpSpPr/>
              <p:nvPr/>
            </p:nvGrpSpPr>
            <p:grpSpPr>
              <a:xfrm>
                <a:off x="8917450" y="4165060"/>
                <a:ext cx="108000" cy="775509"/>
                <a:chOff x="8917450" y="4165060"/>
                <a:chExt cx="108000" cy="775509"/>
              </a:xfrm>
            </p:grpSpPr>
            <p:sp>
              <p:nvSpPr>
                <p:cNvPr id="1322" name="Rectangle 1321"/>
                <p:cNvSpPr>
                  <a:spLocks noChangeAspect="1"/>
                </p:cNvSpPr>
                <p:nvPr/>
              </p:nvSpPr>
              <p:spPr>
                <a:xfrm>
                  <a:off x="8917450" y="4165060"/>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23" name="Rectangle 1322"/>
                <p:cNvSpPr>
                  <a:spLocks noChangeAspect="1"/>
                </p:cNvSpPr>
                <p:nvPr/>
              </p:nvSpPr>
              <p:spPr>
                <a:xfrm>
                  <a:off x="8917450" y="4298663"/>
                  <a:ext cx="108000" cy="108000"/>
                </a:xfrm>
                <a:prstGeom prst="rect">
                  <a:avLst/>
                </a:prstGeom>
                <a:solidFill>
                  <a:srgbClr val="008000">
                    <a:alpha val="25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24" name="Rectangle 1323"/>
                <p:cNvSpPr>
                  <a:spLocks noChangeAspect="1"/>
                </p:cNvSpPr>
                <p:nvPr/>
              </p:nvSpPr>
              <p:spPr>
                <a:xfrm>
                  <a:off x="8917450" y="4432266"/>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25" name="Rectangle 1324"/>
                <p:cNvSpPr>
                  <a:spLocks noChangeAspect="1"/>
                </p:cNvSpPr>
                <p:nvPr/>
              </p:nvSpPr>
              <p:spPr>
                <a:xfrm>
                  <a:off x="8917450" y="4565869"/>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26" name="Rectangle 1325"/>
                <p:cNvSpPr>
                  <a:spLocks noChangeAspect="1"/>
                </p:cNvSpPr>
                <p:nvPr/>
              </p:nvSpPr>
              <p:spPr>
                <a:xfrm>
                  <a:off x="8917450" y="4698966"/>
                  <a:ext cx="108000" cy="108000"/>
                </a:xfrm>
                <a:prstGeom prst="rect">
                  <a:avLst/>
                </a:prstGeom>
                <a:solidFill>
                  <a:srgbClr val="008000">
                    <a:alpha val="25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27" name="Rectangle 1326"/>
                <p:cNvSpPr>
                  <a:spLocks noChangeAspect="1"/>
                </p:cNvSpPr>
                <p:nvPr/>
              </p:nvSpPr>
              <p:spPr>
                <a:xfrm>
                  <a:off x="8917450" y="4832569"/>
                  <a:ext cx="108000" cy="108000"/>
                </a:xfrm>
                <a:prstGeom prst="rect">
                  <a:avLst/>
                </a:prstGeom>
                <a:solidFill>
                  <a:srgbClr val="008000">
                    <a:alpha val="83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286" name="Group 1285"/>
              <p:cNvGrpSpPr/>
              <p:nvPr/>
            </p:nvGrpSpPr>
            <p:grpSpPr>
              <a:xfrm>
                <a:off x="8521822" y="3770854"/>
                <a:ext cx="108000" cy="1838236"/>
                <a:chOff x="8524997" y="3770854"/>
                <a:chExt cx="108000" cy="1838236"/>
              </a:xfrm>
            </p:grpSpPr>
            <p:sp>
              <p:nvSpPr>
                <p:cNvPr id="1308" name="Rectangle 1307"/>
                <p:cNvSpPr>
                  <a:spLocks noChangeAspect="1"/>
                </p:cNvSpPr>
                <p:nvPr/>
              </p:nvSpPr>
              <p:spPr>
                <a:xfrm>
                  <a:off x="8524997" y="4165060"/>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09" name="Rectangle 1308"/>
                <p:cNvSpPr>
                  <a:spLocks noChangeAspect="1"/>
                </p:cNvSpPr>
                <p:nvPr/>
              </p:nvSpPr>
              <p:spPr>
                <a:xfrm>
                  <a:off x="8524997" y="4298663"/>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10" name="Rectangle 1309"/>
                <p:cNvSpPr>
                  <a:spLocks noChangeAspect="1"/>
                </p:cNvSpPr>
                <p:nvPr/>
              </p:nvSpPr>
              <p:spPr>
                <a:xfrm>
                  <a:off x="8524997" y="4432266"/>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11" name="Rectangle 1310"/>
                <p:cNvSpPr>
                  <a:spLocks noChangeAspect="1"/>
                </p:cNvSpPr>
                <p:nvPr/>
              </p:nvSpPr>
              <p:spPr>
                <a:xfrm>
                  <a:off x="8524997" y="4565869"/>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12" name="Rectangle 1311"/>
                <p:cNvSpPr>
                  <a:spLocks noChangeAspect="1"/>
                </p:cNvSpPr>
                <p:nvPr/>
              </p:nvSpPr>
              <p:spPr>
                <a:xfrm>
                  <a:off x="8524997" y="4833075"/>
                  <a:ext cx="108000" cy="108000"/>
                </a:xfrm>
                <a:prstGeom prst="rect">
                  <a:avLst/>
                </a:prstGeom>
                <a:solidFill>
                  <a:srgbClr val="008000">
                    <a:alpha val="83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13" name="Rectangle 1312"/>
                <p:cNvSpPr>
                  <a:spLocks noChangeAspect="1"/>
                </p:cNvSpPr>
                <p:nvPr/>
              </p:nvSpPr>
              <p:spPr>
                <a:xfrm>
                  <a:off x="8524997" y="4966678"/>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14" name="Rectangle 1313"/>
                <p:cNvSpPr>
                  <a:spLocks noChangeAspect="1"/>
                </p:cNvSpPr>
                <p:nvPr/>
              </p:nvSpPr>
              <p:spPr>
                <a:xfrm>
                  <a:off x="8524997" y="5100281"/>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15" name="Rectangle 1314"/>
                <p:cNvSpPr>
                  <a:spLocks noChangeAspect="1"/>
                </p:cNvSpPr>
                <p:nvPr/>
              </p:nvSpPr>
              <p:spPr>
                <a:xfrm>
                  <a:off x="8524997" y="5233884"/>
                  <a:ext cx="108000" cy="108000"/>
                </a:xfrm>
                <a:prstGeom prst="rect">
                  <a:avLst/>
                </a:prstGeom>
                <a:solidFill>
                  <a:srgbClr val="008000">
                    <a:alpha val="25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16" name="Rectangle 1315"/>
                <p:cNvSpPr>
                  <a:spLocks noChangeAspect="1"/>
                </p:cNvSpPr>
                <p:nvPr/>
              </p:nvSpPr>
              <p:spPr>
                <a:xfrm>
                  <a:off x="8524997" y="5367487"/>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17" name="Rectangle 1316"/>
                <p:cNvSpPr>
                  <a:spLocks noChangeAspect="1"/>
                </p:cNvSpPr>
                <p:nvPr/>
              </p:nvSpPr>
              <p:spPr>
                <a:xfrm>
                  <a:off x="8524997" y="5501090"/>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18" name="Rectangle 1317"/>
                <p:cNvSpPr>
                  <a:spLocks noChangeAspect="1"/>
                </p:cNvSpPr>
                <p:nvPr/>
              </p:nvSpPr>
              <p:spPr>
                <a:xfrm>
                  <a:off x="8524997" y="3897854"/>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19" name="Rectangle 1318"/>
                <p:cNvSpPr>
                  <a:spLocks noChangeAspect="1"/>
                </p:cNvSpPr>
                <p:nvPr/>
              </p:nvSpPr>
              <p:spPr>
                <a:xfrm>
                  <a:off x="8524997" y="4031457"/>
                  <a:ext cx="108000" cy="108000"/>
                </a:xfrm>
                <a:prstGeom prst="rect">
                  <a:avLst/>
                </a:prstGeom>
                <a:solidFill>
                  <a:srgbClr val="008000">
                    <a:alpha val="83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20" name="Rectangle 1319"/>
                <p:cNvSpPr>
                  <a:spLocks noChangeAspect="1"/>
                </p:cNvSpPr>
                <p:nvPr/>
              </p:nvSpPr>
              <p:spPr>
                <a:xfrm>
                  <a:off x="8524997" y="3770854"/>
                  <a:ext cx="108000" cy="108000"/>
                </a:xfrm>
                <a:prstGeom prst="rect">
                  <a:avLst/>
                </a:prstGeom>
                <a:solidFill>
                  <a:srgbClr val="008000">
                    <a:alpha val="62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21" name="Rectangle 1320"/>
                <p:cNvSpPr>
                  <a:spLocks noChangeAspect="1"/>
                </p:cNvSpPr>
                <p:nvPr/>
              </p:nvSpPr>
              <p:spPr>
                <a:xfrm>
                  <a:off x="8524997" y="4699472"/>
                  <a:ext cx="108000" cy="108000"/>
                </a:xfrm>
                <a:prstGeom prst="rect">
                  <a:avLst/>
                </a:prstGeom>
                <a:solidFill>
                  <a:srgbClr val="008000">
                    <a:alpha val="62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287" name="Group 1286"/>
              <p:cNvGrpSpPr/>
              <p:nvPr/>
            </p:nvGrpSpPr>
            <p:grpSpPr>
              <a:xfrm>
                <a:off x="8389946" y="4165060"/>
                <a:ext cx="108000" cy="776015"/>
                <a:chOff x="8389946" y="4165060"/>
                <a:chExt cx="108000" cy="776015"/>
              </a:xfrm>
            </p:grpSpPr>
            <p:sp>
              <p:nvSpPr>
                <p:cNvPr id="1302" name="Rectangle 1301"/>
                <p:cNvSpPr>
                  <a:spLocks noChangeAspect="1"/>
                </p:cNvSpPr>
                <p:nvPr/>
              </p:nvSpPr>
              <p:spPr>
                <a:xfrm>
                  <a:off x="8389946" y="4298663"/>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03" name="Rectangle 1302"/>
                <p:cNvSpPr>
                  <a:spLocks noChangeAspect="1"/>
                </p:cNvSpPr>
                <p:nvPr/>
              </p:nvSpPr>
              <p:spPr>
                <a:xfrm>
                  <a:off x="8389946" y="4432266"/>
                  <a:ext cx="108000" cy="108000"/>
                </a:xfrm>
                <a:prstGeom prst="rect">
                  <a:avLst/>
                </a:prstGeom>
                <a:solidFill>
                  <a:srgbClr val="008000">
                    <a:alpha val="25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04" name="Rectangle 1303"/>
                <p:cNvSpPr>
                  <a:spLocks noChangeAspect="1"/>
                </p:cNvSpPr>
                <p:nvPr/>
              </p:nvSpPr>
              <p:spPr>
                <a:xfrm>
                  <a:off x="8389946" y="4165060"/>
                  <a:ext cx="108000" cy="108000"/>
                </a:xfrm>
                <a:prstGeom prst="rect">
                  <a:avLst/>
                </a:prstGeom>
                <a:solidFill>
                  <a:srgbClr val="008000">
                    <a:alpha val="62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05" name="Rectangle 1304"/>
                <p:cNvSpPr>
                  <a:spLocks noChangeAspect="1"/>
                </p:cNvSpPr>
                <p:nvPr/>
              </p:nvSpPr>
              <p:spPr>
                <a:xfrm>
                  <a:off x="8389946" y="4565869"/>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06" name="Rectangle 1305"/>
                <p:cNvSpPr>
                  <a:spLocks noChangeAspect="1"/>
                </p:cNvSpPr>
                <p:nvPr/>
              </p:nvSpPr>
              <p:spPr>
                <a:xfrm>
                  <a:off x="8389946" y="4833075"/>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07" name="Rectangle 1306"/>
                <p:cNvSpPr>
                  <a:spLocks noChangeAspect="1"/>
                </p:cNvSpPr>
                <p:nvPr/>
              </p:nvSpPr>
              <p:spPr>
                <a:xfrm>
                  <a:off x="8389946" y="4699472"/>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288" name="Group 1287"/>
              <p:cNvGrpSpPr/>
              <p:nvPr/>
            </p:nvGrpSpPr>
            <p:grpSpPr>
              <a:xfrm>
                <a:off x="8259771" y="4165060"/>
                <a:ext cx="108000" cy="776015"/>
                <a:chOff x="8389946" y="4165060"/>
                <a:chExt cx="108000" cy="776015"/>
              </a:xfrm>
            </p:grpSpPr>
            <p:sp>
              <p:nvSpPr>
                <p:cNvPr id="1296" name="Rectangle 1295"/>
                <p:cNvSpPr>
                  <a:spLocks noChangeAspect="1"/>
                </p:cNvSpPr>
                <p:nvPr/>
              </p:nvSpPr>
              <p:spPr>
                <a:xfrm>
                  <a:off x="8389946" y="4298663"/>
                  <a:ext cx="108000" cy="108000"/>
                </a:xfrm>
                <a:prstGeom prst="rect">
                  <a:avLst/>
                </a:prstGeom>
                <a:solidFill>
                  <a:srgbClr val="008000">
                    <a:alpha val="62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97" name="Rectangle 1296"/>
                <p:cNvSpPr>
                  <a:spLocks noChangeAspect="1"/>
                </p:cNvSpPr>
                <p:nvPr/>
              </p:nvSpPr>
              <p:spPr>
                <a:xfrm>
                  <a:off x="8389946" y="4432266"/>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98" name="Rectangle 1297"/>
                <p:cNvSpPr>
                  <a:spLocks noChangeAspect="1"/>
                </p:cNvSpPr>
                <p:nvPr/>
              </p:nvSpPr>
              <p:spPr>
                <a:xfrm>
                  <a:off x="8389946" y="4165060"/>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99" name="Rectangle 1298"/>
                <p:cNvSpPr>
                  <a:spLocks noChangeAspect="1"/>
                </p:cNvSpPr>
                <p:nvPr/>
              </p:nvSpPr>
              <p:spPr>
                <a:xfrm>
                  <a:off x="8389946" y="4565869"/>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00" name="Rectangle 1299"/>
                <p:cNvSpPr>
                  <a:spLocks noChangeAspect="1"/>
                </p:cNvSpPr>
                <p:nvPr/>
              </p:nvSpPr>
              <p:spPr>
                <a:xfrm>
                  <a:off x="8389946" y="4833075"/>
                  <a:ext cx="108000" cy="108000"/>
                </a:xfrm>
                <a:prstGeom prst="rect">
                  <a:avLst/>
                </a:prstGeom>
                <a:solidFill>
                  <a:srgbClr val="008000">
                    <a:alpha val="83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01" name="Rectangle 1300"/>
                <p:cNvSpPr>
                  <a:spLocks noChangeAspect="1"/>
                </p:cNvSpPr>
                <p:nvPr/>
              </p:nvSpPr>
              <p:spPr>
                <a:xfrm>
                  <a:off x="8389946" y="4699472"/>
                  <a:ext cx="108000" cy="108000"/>
                </a:xfrm>
                <a:prstGeom prst="rect">
                  <a:avLst/>
                </a:prstGeom>
                <a:solidFill>
                  <a:srgbClr val="008000">
                    <a:alpha val="62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289" name="Group 1288"/>
              <p:cNvGrpSpPr/>
              <p:nvPr/>
            </p:nvGrpSpPr>
            <p:grpSpPr>
              <a:xfrm>
                <a:off x="9048700" y="4165060"/>
                <a:ext cx="108000" cy="775509"/>
                <a:chOff x="8917450" y="4165060"/>
                <a:chExt cx="108000" cy="775509"/>
              </a:xfrm>
            </p:grpSpPr>
            <p:sp>
              <p:nvSpPr>
                <p:cNvPr id="1290" name="Rectangle 1289"/>
                <p:cNvSpPr>
                  <a:spLocks noChangeAspect="1"/>
                </p:cNvSpPr>
                <p:nvPr/>
              </p:nvSpPr>
              <p:spPr>
                <a:xfrm>
                  <a:off x="8917450" y="4165060"/>
                  <a:ext cx="108000" cy="108000"/>
                </a:xfrm>
                <a:prstGeom prst="rect">
                  <a:avLst/>
                </a:prstGeom>
                <a:solidFill>
                  <a:srgbClr val="008000">
                    <a:alpha val="62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91" name="Rectangle 1290"/>
                <p:cNvSpPr>
                  <a:spLocks noChangeAspect="1"/>
                </p:cNvSpPr>
                <p:nvPr/>
              </p:nvSpPr>
              <p:spPr>
                <a:xfrm>
                  <a:off x="8917450" y="4298663"/>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92" name="Rectangle 1291"/>
                <p:cNvSpPr>
                  <a:spLocks noChangeAspect="1"/>
                </p:cNvSpPr>
                <p:nvPr/>
              </p:nvSpPr>
              <p:spPr>
                <a:xfrm>
                  <a:off x="8917450" y="4432266"/>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93" name="Rectangle 1292"/>
                <p:cNvSpPr>
                  <a:spLocks noChangeAspect="1"/>
                </p:cNvSpPr>
                <p:nvPr/>
              </p:nvSpPr>
              <p:spPr>
                <a:xfrm>
                  <a:off x="8917450" y="4565869"/>
                  <a:ext cx="108000" cy="108000"/>
                </a:xfrm>
                <a:prstGeom prst="rect">
                  <a:avLst/>
                </a:prstGeom>
                <a:solidFill>
                  <a:srgbClr val="008000">
                    <a:alpha val="62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94" name="Rectangle 1293"/>
                <p:cNvSpPr>
                  <a:spLocks noChangeAspect="1"/>
                </p:cNvSpPr>
                <p:nvPr/>
              </p:nvSpPr>
              <p:spPr>
                <a:xfrm>
                  <a:off x="8917450" y="4698966"/>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95" name="Rectangle 1294"/>
                <p:cNvSpPr>
                  <a:spLocks noChangeAspect="1"/>
                </p:cNvSpPr>
                <p:nvPr/>
              </p:nvSpPr>
              <p:spPr>
                <a:xfrm>
                  <a:off x="8917450" y="4832569"/>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grpSp>
      <p:pic>
        <p:nvPicPr>
          <p:cNvPr id="1356" name="Picture 1355" descr="Pilot-silhouette.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79126" y="3505658"/>
            <a:ext cx="809997" cy="1987092"/>
          </a:xfrm>
          <a:prstGeom prst="rect">
            <a:avLst/>
          </a:prstGeom>
        </p:spPr>
      </p:pic>
      <p:grpSp>
        <p:nvGrpSpPr>
          <p:cNvPr id="11" name="Group 10"/>
          <p:cNvGrpSpPr/>
          <p:nvPr/>
        </p:nvGrpSpPr>
        <p:grpSpPr>
          <a:xfrm>
            <a:off x="5340786" y="3580870"/>
            <a:ext cx="896929" cy="1838236"/>
            <a:chOff x="8159209" y="3676120"/>
            <a:chExt cx="896929" cy="1838236"/>
          </a:xfrm>
        </p:grpSpPr>
        <p:sp>
          <p:nvSpPr>
            <p:cNvPr id="1539" name="Rectangle 1538"/>
            <p:cNvSpPr>
              <a:spLocks noChangeAspect="1"/>
            </p:cNvSpPr>
            <p:nvPr/>
          </p:nvSpPr>
          <p:spPr>
            <a:xfrm>
              <a:off x="8553136"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44" name="Rectangle 1543"/>
            <p:cNvSpPr>
              <a:spLocks noChangeAspect="1"/>
            </p:cNvSpPr>
            <p:nvPr/>
          </p:nvSpPr>
          <p:spPr>
            <a:xfrm>
              <a:off x="8553136" y="4738341"/>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45" name="Rectangle 1544"/>
            <p:cNvSpPr>
              <a:spLocks noChangeAspect="1"/>
            </p:cNvSpPr>
            <p:nvPr/>
          </p:nvSpPr>
          <p:spPr>
            <a:xfrm>
              <a:off x="8553136" y="4871944"/>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46" name="Rectangle 1545"/>
            <p:cNvSpPr>
              <a:spLocks noChangeAspect="1"/>
            </p:cNvSpPr>
            <p:nvPr/>
          </p:nvSpPr>
          <p:spPr>
            <a:xfrm>
              <a:off x="8553136" y="5005547"/>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47" name="Rectangle 1546"/>
            <p:cNvSpPr>
              <a:spLocks noChangeAspect="1"/>
            </p:cNvSpPr>
            <p:nvPr/>
          </p:nvSpPr>
          <p:spPr>
            <a:xfrm>
              <a:off x="8553136" y="5139150"/>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48" name="Rectangle 1547"/>
            <p:cNvSpPr>
              <a:spLocks noChangeAspect="1"/>
            </p:cNvSpPr>
            <p:nvPr/>
          </p:nvSpPr>
          <p:spPr>
            <a:xfrm>
              <a:off x="8553136" y="5272753"/>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49" name="Rectangle 1548"/>
            <p:cNvSpPr>
              <a:spLocks noChangeAspect="1"/>
            </p:cNvSpPr>
            <p:nvPr/>
          </p:nvSpPr>
          <p:spPr>
            <a:xfrm>
              <a:off x="8553136" y="540635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24" name="Rectangle 1523"/>
            <p:cNvSpPr>
              <a:spLocks noChangeAspect="1"/>
            </p:cNvSpPr>
            <p:nvPr/>
          </p:nvSpPr>
          <p:spPr>
            <a:xfrm>
              <a:off x="8685012" y="3936723"/>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25" name="Rectangle 1524"/>
            <p:cNvSpPr>
              <a:spLocks noChangeAspect="1"/>
            </p:cNvSpPr>
            <p:nvPr/>
          </p:nvSpPr>
          <p:spPr>
            <a:xfrm>
              <a:off x="8685012"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36" name="Rectangle 1535"/>
            <p:cNvSpPr>
              <a:spLocks noChangeAspect="1"/>
            </p:cNvSpPr>
            <p:nvPr/>
          </p:nvSpPr>
          <p:spPr>
            <a:xfrm>
              <a:off x="8685012" y="3676120"/>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17" name="Rectangle 1516"/>
            <p:cNvSpPr>
              <a:spLocks noChangeAspect="1"/>
            </p:cNvSpPr>
            <p:nvPr/>
          </p:nvSpPr>
          <p:spPr>
            <a:xfrm>
              <a:off x="8816888"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22" name="Rectangle 1521"/>
            <p:cNvSpPr>
              <a:spLocks noChangeAspect="1"/>
            </p:cNvSpPr>
            <p:nvPr/>
          </p:nvSpPr>
          <p:spPr>
            <a:xfrm>
              <a:off x="8816888" y="4737835"/>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03" name="Rectangle 1502"/>
            <p:cNvSpPr>
              <a:spLocks noChangeAspect="1"/>
            </p:cNvSpPr>
            <p:nvPr/>
          </p:nvSpPr>
          <p:spPr>
            <a:xfrm>
              <a:off x="8421260"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14" name="Rectangle 1513"/>
            <p:cNvSpPr>
              <a:spLocks noChangeAspect="1"/>
            </p:cNvSpPr>
            <p:nvPr/>
          </p:nvSpPr>
          <p:spPr>
            <a:xfrm>
              <a:off x="8421260" y="3936723"/>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15" name="Rectangle 1514"/>
            <p:cNvSpPr>
              <a:spLocks noChangeAspect="1"/>
            </p:cNvSpPr>
            <p:nvPr/>
          </p:nvSpPr>
          <p:spPr>
            <a:xfrm>
              <a:off x="8421260" y="3676120"/>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99" name="Rectangle 1498"/>
            <p:cNvSpPr>
              <a:spLocks noChangeAspect="1"/>
            </p:cNvSpPr>
            <p:nvPr/>
          </p:nvSpPr>
          <p:spPr>
            <a:xfrm>
              <a:off x="8289384"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01" name="Rectangle 1500"/>
            <p:cNvSpPr>
              <a:spLocks noChangeAspect="1"/>
            </p:cNvSpPr>
            <p:nvPr/>
          </p:nvSpPr>
          <p:spPr>
            <a:xfrm>
              <a:off x="8289384" y="4738341"/>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91" name="Rectangle 1490"/>
            <p:cNvSpPr>
              <a:spLocks noChangeAspect="1"/>
            </p:cNvSpPr>
            <p:nvPr/>
          </p:nvSpPr>
          <p:spPr>
            <a:xfrm>
              <a:off x="8159209" y="4203929"/>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92" name="Rectangle 1491"/>
            <p:cNvSpPr>
              <a:spLocks noChangeAspect="1"/>
            </p:cNvSpPr>
            <p:nvPr/>
          </p:nvSpPr>
          <p:spPr>
            <a:xfrm>
              <a:off x="8159209" y="4337532"/>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93" name="Rectangle 1492"/>
            <p:cNvSpPr>
              <a:spLocks noChangeAspect="1"/>
            </p:cNvSpPr>
            <p:nvPr/>
          </p:nvSpPr>
          <p:spPr>
            <a:xfrm>
              <a:off x="8159209"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94" name="Rectangle 1493"/>
            <p:cNvSpPr>
              <a:spLocks noChangeAspect="1"/>
            </p:cNvSpPr>
            <p:nvPr/>
          </p:nvSpPr>
          <p:spPr>
            <a:xfrm>
              <a:off x="8159209" y="4471135"/>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95" name="Rectangle 1494"/>
            <p:cNvSpPr>
              <a:spLocks noChangeAspect="1"/>
            </p:cNvSpPr>
            <p:nvPr/>
          </p:nvSpPr>
          <p:spPr>
            <a:xfrm>
              <a:off x="8159209" y="4738341"/>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96" name="Rectangle 1495"/>
            <p:cNvSpPr>
              <a:spLocks noChangeAspect="1"/>
            </p:cNvSpPr>
            <p:nvPr/>
          </p:nvSpPr>
          <p:spPr>
            <a:xfrm>
              <a:off x="8159209" y="4604738"/>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85" name="Rectangle 1484"/>
            <p:cNvSpPr>
              <a:spLocks noChangeAspect="1"/>
            </p:cNvSpPr>
            <p:nvPr/>
          </p:nvSpPr>
          <p:spPr>
            <a:xfrm>
              <a:off x="8948138"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86" name="Rectangle 1485"/>
            <p:cNvSpPr>
              <a:spLocks noChangeAspect="1"/>
            </p:cNvSpPr>
            <p:nvPr/>
          </p:nvSpPr>
          <p:spPr>
            <a:xfrm>
              <a:off x="8948138" y="4203929"/>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87" name="Rectangle 1486"/>
            <p:cNvSpPr>
              <a:spLocks noChangeAspect="1"/>
            </p:cNvSpPr>
            <p:nvPr/>
          </p:nvSpPr>
          <p:spPr>
            <a:xfrm>
              <a:off x="8948138" y="4337532"/>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88" name="Rectangle 1487"/>
            <p:cNvSpPr>
              <a:spLocks noChangeAspect="1"/>
            </p:cNvSpPr>
            <p:nvPr/>
          </p:nvSpPr>
          <p:spPr>
            <a:xfrm>
              <a:off x="8948138" y="4471135"/>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89" name="Rectangle 1488"/>
            <p:cNvSpPr>
              <a:spLocks noChangeAspect="1"/>
            </p:cNvSpPr>
            <p:nvPr/>
          </p:nvSpPr>
          <p:spPr>
            <a:xfrm>
              <a:off x="8948138" y="4604232"/>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90" name="Rectangle 1489"/>
            <p:cNvSpPr>
              <a:spLocks noChangeAspect="1"/>
            </p:cNvSpPr>
            <p:nvPr/>
          </p:nvSpPr>
          <p:spPr>
            <a:xfrm>
              <a:off x="8948138" y="4737835"/>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noFill/>
          <a:ln w="9525">
            <a:noFill/>
            <a:miter lim="800000"/>
            <a:headEnd/>
            <a:tailEnd/>
          </a:ln>
        </p:spPr>
        <p:txBody>
          <a:bodyPr vert="horz" wrap="square" lIns="0" tIns="0" rIns="0" bIns="0" numCol="1" anchor="ctr" anchorCtr="0" compatLnSpc="1">
            <a:prstTxWarp prst="textNoShape">
              <a:avLst/>
            </a:prstTxWarp>
          </a:bodyPr>
          <a:lstStyle/>
          <a:p>
            <a:r>
              <a:rPr lang="en-US" dirty="0">
                <a:effectLst>
                  <a:outerShdw blurRad="50800" dist="38100" dir="2700000" algn="tl" rotWithShape="0">
                    <a:prstClr val="black">
                      <a:alpha val="40000"/>
                    </a:prstClr>
                  </a:outerShdw>
                </a:effectLst>
                <a:latin typeface="Arial Black"/>
                <a:cs typeface="Arial Black"/>
              </a:rPr>
              <a:t>Complemation</a:t>
            </a:r>
          </a:p>
        </p:txBody>
      </p:sp>
      <p:sp>
        <p:nvSpPr>
          <p:cNvPr id="4" name="Footer Placeholder 3"/>
          <p:cNvSpPr>
            <a:spLocks noGrp="1"/>
          </p:cNvSpPr>
          <p:nvPr>
            <p:ph type="ftr" sz="quarter" idx="10"/>
          </p:nvPr>
        </p:nvSpPr>
        <p:spPr>
          <a:xfrm>
            <a:off x="0" y="6543117"/>
            <a:ext cx="6400800" cy="238125"/>
          </a:xfrm>
        </p:spPr>
        <p:txBody>
          <a:bodyPr/>
          <a:lstStyle/>
          <a:p>
            <a:pPr>
              <a:defRPr/>
            </a:pPr>
            <a:r>
              <a:rPr lang="en-US" smtClean="0"/>
              <a:t>paul.c.schutte@nasa.gov</a:t>
            </a:r>
            <a:endParaRPr lang="en-US" dirty="0"/>
          </a:p>
        </p:txBody>
      </p:sp>
      <p:sp>
        <p:nvSpPr>
          <p:cNvPr id="5" name="Slide Number Placeholder 4"/>
          <p:cNvSpPr>
            <a:spLocks noGrp="1"/>
          </p:cNvSpPr>
          <p:nvPr>
            <p:ph type="sldNum" sz="quarter" idx="11"/>
          </p:nvPr>
        </p:nvSpPr>
        <p:spPr>
          <a:xfrm>
            <a:off x="8124825" y="6533592"/>
            <a:ext cx="1019175" cy="247650"/>
          </a:xfrm>
        </p:spPr>
        <p:txBody>
          <a:bodyPr/>
          <a:lstStyle/>
          <a:p>
            <a:pPr>
              <a:defRPr/>
            </a:pPr>
            <a:fld id="{C589C55C-6736-44E2-91C8-9487B24A412B}" type="slidenum">
              <a:rPr lang="en-US" smtClean="0"/>
              <a:pPr>
                <a:defRPr/>
              </a:pPr>
              <a:t>12</a:t>
            </a:fld>
            <a:endParaRPr lang="en-US"/>
          </a:p>
        </p:txBody>
      </p:sp>
      <p:sp>
        <p:nvSpPr>
          <p:cNvPr id="1047" name="TextBox 1046"/>
          <p:cNvSpPr txBox="1"/>
          <p:nvPr/>
        </p:nvSpPr>
        <p:spPr>
          <a:xfrm>
            <a:off x="4179569" y="1242710"/>
            <a:ext cx="3429144" cy="369332"/>
          </a:xfrm>
          <a:prstGeom prst="rect">
            <a:avLst/>
          </a:prstGeom>
          <a:noFill/>
        </p:spPr>
        <p:txBody>
          <a:bodyPr wrap="none" rtlCol="0">
            <a:spAutoFit/>
          </a:bodyPr>
          <a:lstStyle/>
          <a:p>
            <a:pPr algn="ctr"/>
            <a:r>
              <a:rPr lang="en-US" sz="1800" b="1" dirty="0" smtClean="0">
                <a:latin typeface="Arial"/>
                <a:cs typeface="Arial"/>
              </a:rPr>
              <a:t>Targeted Automation Support</a:t>
            </a:r>
            <a:endParaRPr lang="en-US" sz="1800" b="1" dirty="0">
              <a:latin typeface="Arial"/>
              <a:cs typeface="Arial"/>
            </a:endParaRPr>
          </a:p>
        </p:txBody>
      </p:sp>
      <p:sp>
        <p:nvSpPr>
          <p:cNvPr id="1048" name="Content Placeholder 3"/>
          <p:cNvSpPr>
            <a:spLocks noGrp="1"/>
          </p:cNvSpPr>
          <p:nvPr>
            <p:ph sz="half" idx="4294967295"/>
          </p:nvPr>
        </p:nvSpPr>
        <p:spPr>
          <a:xfrm>
            <a:off x="4185708" y="2119218"/>
            <a:ext cx="3545937" cy="335732"/>
          </a:xfrm>
          <a:prstGeom prst="rect">
            <a:avLst/>
          </a:prstGeom>
        </p:spPr>
        <p:txBody>
          <a:bodyPr>
            <a:noAutofit/>
          </a:bodyPr>
          <a:lstStyle/>
          <a:p>
            <a:pPr marL="0" indent="205200">
              <a:spcBef>
                <a:spcPts val="200"/>
              </a:spcBef>
            </a:pPr>
            <a:r>
              <a:rPr lang="en-US" sz="1100" b="1" dirty="0" smtClean="0">
                <a:latin typeface="Arial"/>
                <a:cs typeface="Arial"/>
              </a:rPr>
              <a:t>Assign tasks specifically to human’s role</a:t>
            </a:r>
          </a:p>
        </p:txBody>
      </p:sp>
      <p:sp>
        <p:nvSpPr>
          <p:cNvPr id="1049" name="Content Placeholder 3"/>
          <p:cNvSpPr>
            <a:spLocks noGrp="1"/>
          </p:cNvSpPr>
          <p:nvPr>
            <p:ph sz="half" idx="4294967295"/>
          </p:nvPr>
        </p:nvSpPr>
        <p:spPr>
          <a:xfrm>
            <a:off x="4185708" y="1895219"/>
            <a:ext cx="3545937" cy="301638"/>
          </a:xfrm>
          <a:prstGeom prst="rect">
            <a:avLst/>
          </a:prstGeom>
        </p:spPr>
        <p:txBody>
          <a:bodyPr>
            <a:noAutofit/>
          </a:bodyPr>
          <a:lstStyle/>
          <a:p>
            <a:pPr marL="0" indent="205200">
              <a:spcBef>
                <a:spcPts val="200"/>
              </a:spcBef>
            </a:pPr>
            <a:r>
              <a:rPr lang="en-US" sz="1100" b="1" dirty="0" smtClean="0">
                <a:latin typeface="Arial"/>
                <a:cs typeface="Arial"/>
              </a:rPr>
              <a:t>Micro-task </a:t>
            </a:r>
          </a:p>
        </p:txBody>
      </p:sp>
      <p:sp>
        <p:nvSpPr>
          <p:cNvPr id="1050" name="Content Placeholder 3"/>
          <p:cNvSpPr>
            <a:spLocks noGrp="1"/>
          </p:cNvSpPr>
          <p:nvPr>
            <p:ph sz="half" idx="4294967295"/>
          </p:nvPr>
        </p:nvSpPr>
        <p:spPr>
          <a:xfrm>
            <a:off x="4185708" y="2635404"/>
            <a:ext cx="3545937" cy="232709"/>
          </a:xfrm>
          <a:prstGeom prst="rect">
            <a:avLst/>
          </a:prstGeom>
        </p:spPr>
        <p:txBody>
          <a:bodyPr>
            <a:noAutofit/>
          </a:bodyPr>
          <a:lstStyle/>
          <a:p>
            <a:pPr marL="0" indent="205200">
              <a:spcBef>
                <a:spcPts val="200"/>
              </a:spcBef>
            </a:pPr>
            <a:r>
              <a:rPr lang="en-US" sz="1100" b="1" dirty="0" smtClean="0">
                <a:latin typeface="Arial"/>
                <a:cs typeface="Arial"/>
              </a:rPr>
              <a:t>Individually target task assignments for human</a:t>
            </a:r>
            <a:endParaRPr lang="en-US" sz="1100" b="1" dirty="0">
              <a:latin typeface="Arial"/>
              <a:cs typeface="Arial"/>
            </a:endParaRPr>
          </a:p>
        </p:txBody>
      </p:sp>
      <p:sp>
        <p:nvSpPr>
          <p:cNvPr id="1051" name="Content Placeholder 3"/>
          <p:cNvSpPr>
            <a:spLocks noGrp="1"/>
          </p:cNvSpPr>
          <p:nvPr>
            <p:ph sz="half" idx="4294967295"/>
          </p:nvPr>
        </p:nvSpPr>
        <p:spPr>
          <a:xfrm>
            <a:off x="4185708" y="3055439"/>
            <a:ext cx="3545937" cy="259023"/>
          </a:xfrm>
          <a:prstGeom prst="rect">
            <a:avLst/>
          </a:prstGeom>
        </p:spPr>
        <p:txBody>
          <a:bodyPr>
            <a:noAutofit/>
          </a:bodyPr>
          <a:lstStyle/>
          <a:p>
            <a:pPr marL="0" indent="205200">
              <a:spcBef>
                <a:spcPts val="200"/>
              </a:spcBef>
            </a:pPr>
            <a:r>
              <a:rPr lang="en-US" sz="1100" b="1" dirty="0" smtClean="0">
                <a:latin typeface="Arial"/>
                <a:cs typeface="Arial"/>
              </a:rPr>
              <a:t>Apply Fluid Automation</a:t>
            </a:r>
          </a:p>
        </p:txBody>
      </p:sp>
      <p:sp>
        <p:nvSpPr>
          <p:cNvPr id="1281" name="Content Placeholder 3"/>
          <p:cNvSpPr>
            <a:spLocks noGrp="1"/>
          </p:cNvSpPr>
          <p:nvPr>
            <p:ph sz="half" idx="4294967295"/>
          </p:nvPr>
        </p:nvSpPr>
        <p:spPr>
          <a:xfrm>
            <a:off x="4185708" y="2377311"/>
            <a:ext cx="3545937" cy="335732"/>
          </a:xfrm>
          <a:prstGeom prst="rect">
            <a:avLst/>
          </a:prstGeom>
        </p:spPr>
        <p:txBody>
          <a:bodyPr>
            <a:noAutofit/>
          </a:bodyPr>
          <a:lstStyle/>
          <a:p>
            <a:pPr marL="0" indent="205200">
              <a:spcBef>
                <a:spcPts val="200"/>
              </a:spcBef>
            </a:pPr>
            <a:r>
              <a:rPr lang="en-US" sz="1100" b="1" dirty="0" smtClean="0">
                <a:latin typeface="Arial"/>
                <a:cs typeface="Arial"/>
              </a:rPr>
              <a:t>Assign automation to remaining tasks</a:t>
            </a:r>
          </a:p>
        </p:txBody>
      </p:sp>
      <p:sp>
        <p:nvSpPr>
          <p:cNvPr id="1624" name="Content Placeholder 3"/>
          <p:cNvSpPr>
            <a:spLocks noGrp="1"/>
          </p:cNvSpPr>
          <p:nvPr>
            <p:ph sz="half" idx="4294967295"/>
          </p:nvPr>
        </p:nvSpPr>
        <p:spPr>
          <a:xfrm>
            <a:off x="4185708" y="2830795"/>
            <a:ext cx="3545937" cy="288537"/>
          </a:xfrm>
          <a:prstGeom prst="rect">
            <a:avLst/>
          </a:prstGeom>
        </p:spPr>
        <p:txBody>
          <a:bodyPr>
            <a:noAutofit/>
          </a:bodyPr>
          <a:lstStyle/>
          <a:p>
            <a:pPr marL="400050" lvl="2" indent="205200">
              <a:spcBef>
                <a:spcPts val="200"/>
              </a:spcBef>
            </a:pPr>
            <a:r>
              <a:rPr lang="en-US" sz="1100" b="1" dirty="0" smtClean="0">
                <a:latin typeface="Arial"/>
                <a:cs typeface="Arial"/>
              </a:rPr>
              <a:t>Strengths &amp; Limitations</a:t>
            </a:r>
            <a:endParaRPr lang="en-US" sz="1100" b="1" dirty="0">
              <a:latin typeface="Arial"/>
              <a:cs typeface="Arial"/>
            </a:endParaRPr>
          </a:p>
        </p:txBody>
      </p:sp>
    </p:spTree>
    <p:extLst>
      <p:ext uri="{BB962C8B-B14F-4D97-AF65-F5344CB8AC3E}">
        <p14:creationId xmlns:p14="http://schemas.microsoft.com/office/powerpoint/2010/main" val="357963123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49">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10"/>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1048">
                                            <p:txEl>
                                              <p:pRg st="0" end="0"/>
                                            </p:txEl>
                                          </p:spTgt>
                                        </p:tgtEl>
                                        <p:attrNameLst>
                                          <p:attrName>style.visibility</p:attrName>
                                        </p:attrNameLst>
                                      </p:cBhvr>
                                      <p:to>
                                        <p:strVal val="visible"/>
                                      </p:to>
                                    </p:set>
                                  </p:childTnLst>
                                </p:cTn>
                              </p:par>
                            </p:childTnLst>
                          </p:cTn>
                        </p:par>
                        <p:par>
                          <p:cTn id="14" fill="hold">
                            <p:stCondLst>
                              <p:cond delay="0"/>
                            </p:stCondLst>
                            <p:childTnLst>
                              <p:par>
                                <p:cTn id="15" presetID="9"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dissolve">
                                      <p:cBhvr>
                                        <p:cTn id="17" dur="500"/>
                                        <p:tgtEl>
                                          <p:spTgt spid="8"/>
                                        </p:tgtEl>
                                      </p:cBhvr>
                                    </p:animEffect>
                                  </p:childTnLst>
                                </p:cTn>
                              </p:par>
                            </p:childTnLst>
                          </p:cTn>
                        </p:par>
                        <p:par>
                          <p:cTn id="18" fill="hold">
                            <p:stCondLst>
                              <p:cond delay="500"/>
                            </p:stCondLst>
                            <p:childTnLst>
                              <p:par>
                                <p:cTn id="19" presetID="9" presetClass="entr" presetSubtype="0" fill="hold" nodeType="afterEffect">
                                  <p:stCondLst>
                                    <p:cond delay="500"/>
                                  </p:stCondLst>
                                  <p:childTnLst>
                                    <p:set>
                                      <p:cBhvr>
                                        <p:cTn id="20" dur="1" fill="hold">
                                          <p:stCondLst>
                                            <p:cond delay="0"/>
                                          </p:stCondLst>
                                        </p:cTn>
                                        <p:tgtEl>
                                          <p:spTgt spid="1356"/>
                                        </p:tgtEl>
                                        <p:attrNameLst>
                                          <p:attrName>style.visibility</p:attrName>
                                        </p:attrNameLst>
                                      </p:cBhvr>
                                      <p:to>
                                        <p:strVal val="visible"/>
                                      </p:to>
                                    </p:set>
                                    <p:animEffect transition="in" filter="dissolve">
                                      <p:cBhvr>
                                        <p:cTn id="21" dur="1000"/>
                                        <p:tgtEl>
                                          <p:spTgt spid="1356"/>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281">
                                            <p:txEl>
                                              <p:pRg st="0" end="0"/>
                                            </p:txEl>
                                          </p:spTgt>
                                        </p:tgtEl>
                                        <p:attrNameLst>
                                          <p:attrName>style.visibility</p:attrName>
                                        </p:attrNameLst>
                                      </p:cBhvr>
                                      <p:to>
                                        <p:strVal val="visible"/>
                                      </p:to>
                                    </p:set>
                                  </p:childTnLst>
                                </p:cTn>
                              </p:par>
                            </p:childTnLst>
                          </p:cTn>
                        </p:par>
                        <p:par>
                          <p:cTn id="26" fill="hold">
                            <p:stCondLst>
                              <p:cond delay="0"/>
                            </p:stCondLst>
                            <p:childTnLst>
                              <p:par>
                                <p:cTn id="27" presetID="9" presetClass="entr" presetSubtype="0" fill="hold" nodeType="afterEffect">
                                  <p:stCondLst>
                                    <p:cond delay="0"/>
                                  </p:stCondLst>
                                  <p:childTnLst>
                                    <p:set>
                                      <p:cBhvr>
                                        <p:cTn id="28" dur="1" fill="hold">
                                          <p:stCondLst>
                                            <p:cond delay="0"/>
                                          </p:stCondLst>
                                        </p:cTn>
                                        <p:tgtEl>
                                          <p:spTgt spid="1052"/>
                                        </p:tgtEl>
                                        <p:attrNameLst>
                                          <p:attrName>style.visibility</p:attrName>
                                        </p:attrNameLst>
                                      </p:cBhvr>
                                      <p:to>
                                        <p:strVal val="visible"/>
                                      </p:to>
                                    </p:set>
                                    <p:animEffect transition="in" filter="dissolve">
                                      <p:cBhvr>
                                        <p:cTn id="29" dur="500"/>
                                        <p:tgtEl>
                                          <p:spTgt spid="1052"/>
                                        </p:tgtEl>
                                      </p:cBhvr>
                                    </p:animEffec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1050">
                                            <p:txEl>
                                              <p:pRg st="0" end="0"/>
                                            </p:txEl>
                                          </p:spTgt>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1624">
                                            <p:txEl>
                                              <p:pRg st="0" end="0"/>
                                            </p:txEl>
                                          </p:spTgt>
                                        </p:tgtEl>
                                        <p:attrNameLst>
                                          <p:attrName>style.visibility</p:attrName>
                                        </p:attrNameLst>
                                      </p:cBhvr>
                                      <p:to>
                                        <p:strVal val="visible"/>
                                      </p:to>
                                    </p:set>
                                  </p:childTnLst>
                                </p:cTn>
                              </p:par>
                            </p:childTnLst>
                          </p:cTn>
                        </p:par>
                        <p:par>
                          <p:cTn id="36" fill="hold">
                            <p:stCondLst>
                              <p:cond delay="0"/>
                            </p:stCondLst>
                            <p:childTnLst>
                              <p:par>
                                <p:cTn id="37" presetID="9" presetClass="entr" presetSubtype="0" fill="hold"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dissolve">
                                      <p:cBhvr>
                                        <p:cTn id="39" dur="1000"/>
                                        <p:tgtEl>
                                          <p:spTgt spid="11"/>
                                        </p:tgtEl>
                                      </p:cBhvr>
                                    </p:animEffec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0" nodeType="clickEffect">
                                  <p:stCondLst>
                                    <p:cond delay="0"/>
                                  </p:stCondLst>
                                  <p:childTnLst>
                                    <p:set>
                                      <p:cBhvr>
                                        <p:cTn id="43" dur="1" fill="hold">
                                          <p:stCondLst>
                                            <p:cond delay="0"/>
                                          </p:stCondLst>
                                        </p:cTn>
                                        <p:tgtEl>
                                          <p:spTgt spid="105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 grpId="0" build="p"/>
      <p:bldP spid="1049" grpId="0" build="p"/>
      <p:bldP spid="1050" grpId="0" build="p"/>
      <p:bldP spid="1051" grpId="0" build="p"/>
      <p:bldP spid="1281" grpId="0" build="p"/>
      <p:bldP spid="1624"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 name="Content Placeholder 5"/>
          <p:cNvSpPr>
            <a:spLocks noGrp="1"/>
          </p:cNvSpPr>
          <p:nvPr>
            <p:ph sz="quarter" idx="4294967295"/>
          </p:nvPr>
        </p:nvSpPr>
        <p:spPr>
          <a:xfrm>
            <a:off x="4730699" y="1418734"/>
            <a:ext cx="4269675" cy="929307"/>
          </a:xfrm>
          <a:prstGeom prst="rect">
            <a:avLst/>
          </a:prstGeom>
        </p:spPr>
        <p:txBody>
          <a:bodyPr>
            <a:normAutofit fontScale="92500" lnSpcReduction="10000"/>
          </a:bodyPr>
          <a:lstStyle/>
          <a:p>
            <a:pPr>
              <a:spcAft>
                <a:spcPts val="600"/>
              </a:spcAft>
            </a:pPr>
            <a:r>
              <a:rPr lang="en-US" sz="1600" dirty="0" smtClean="0"/>
              <a:t>Default automation </a:t>
            </a:r>
          </a:p>
          <a:p>
            <a:pPr lvl="1">
              <a:spcAft>
                <a:spcPts val="600"/>
              </a:spcAft>
            </a:pPr>
            <a:r>
              <a:rPr lang="en-US" sz="1400" dirty="0" smtClean="0"/>
              <a:t>Best it can do</a:t>
            </a:r>
          </a:p>
          <a:p>
            <a:pPr lvl="1">
              <a:spcAft>
                <a:spcPts val="600"/>
              </a:spcAft>
            </a:pPr>
            <a:r>
              <a:rPr lang="en-US" sz="1400" dirty="0" smtClean="0"/>
              <a:t>Safety net</a:t>
            </a:r>
            <a:endParaRPr lang="en-US" sz="1400" dirty="0"/>
          </a:p>
        </p:txBody>
      </p:sp>
      <p:sp>
        <p:nvSpPr>
          <p:cNvPr id="2" name="Title 1"/>
          <p:cNvSpPr>
            <a:spLocks noGrp="1"/>
          </p:cNvSpPr>
          <p:nvPr>
            <p:ph type="title"/>
          </p:nvPr>
        </p:nvSpPr>
        <p:spPr/>
        <p:txBody>
          <a:bodyPr/>
          <a:lstStyle/>
          <a:p>
            <a:r>
              <a:rPr lang="en-US" dirty="0" smtClean="0">
                <a:effectLst>
                  <a:outerShdw blurRad="50800" dist="38100" dir="2700000" algn="tl" rotWithShape="0">
                    <a:prstClr val="black">
                      <a:alpha val="40000"/>
                    </a:prstClr>
                  </a:outerShdw>
                </a:effectLst>
                <a:latin typeface="Arial Black"/>
                <a:cs typeface="Arial Black"/>
              </a:rPr>
              <a:t>FLUID AUTOMATION</a:t>
            </a:r>
            <a:endParaRPr lang="en-US" dirty="0">
              <a:effectLst>
                <a:outerShdw blurRad="50800" dist="38100" dir="2700000" algn="tl" rotWithShape="0">
                  <a:prstClr val="black">
                    <a:alpha val="40000"/>
                  </a:prstClr>
                </a:outerShdw>
              </a:effectLst>
              <a:latin typeface="Arial Black"/>
              <a:cs typeface="Arial Black"/>
            </a:endParaRPr>
          </a:p>
        </p:txBody>
      </p:sp>
      <p:sp>
        <p:nvSpPr>
          <p:cNvPr id="4" name="Footer Placeholder 3"/>
          <p:cNvSpPr>
            <a:spLocks noGrp="1"/>
          </p:cNvSpPr>
          <p:nvPr>
            <p:ph type="ftr" sz="quarter" idx="10"/>
          </p:nvPr>
        </p:nvSpPr>
        <p:spPr/>
        <p:txBody>
          <a:bodyPr/>
          <a:lstStyle/>
          <a:p>
            <a:pPr>
              <a:defRPr/>
            </a:pPr>
            <a:r>
              <a:rPr lang="en-US" smtClean="0"/>
              <a:t>paul.c.schutte@nasa.gov</a:t>
            </a:r>
            <a:endParaRPr lang="en-US" dirty="0"/>
          </a:p>
        </p:txBody>
      </p:sp>
      <p:sp>
        <p:nvSpPr>
          <p:cNvPr id="5" name="Slide Number Placeholder 4"/>
          <p:cNvSpPr>
            <a:spLocks noGrp="1"/>
          </p:cNvSpPr>
          <p:nvPr>
            <p:ph type="sldNum" sz="quarter" idx="11"/>
          </p:nvPr>
        </p:nvSpPr>
        <p:spPr/>
        <p:txBody>
          <a:bodyPr/>
          <a:lstStyle/>
          <a:p>
            <a:pPr>
              <a:defRPr/>
            </a:pPr>
            <a:fld id="{C589C55C-6736-44E2-91C8-9487B24A412B}" type="slidenum">
              <a:rPr lang="en-US" smtClean="0"/>
              <a:pPr>
                <a:defRPr/>
              </a:pPr>
              <a:t>13</a:t>
            </a:fld>
            <a:endParaRPr lang="en-US"/>
          </a:p>
        </p:txBody>
      </p:sp>
      <p:grpSp>
        <p:nvGrpSpPr>
          <p:cNvPr id="6" name="Group 5"/>
          <p:cNvGrpSpPr/>
          <p:nvPr/>
        </p:nvGrpSpPr>
        <p:grpSpPr>
          <a:xfrm>
            <a:off x="624079" y="1814818"/>
            <a:ext cx="3541462" cy="3569690"/>
            <a:chOff x="624079" y="1814818"/>
            <a:chExt cx="3541462" cy="3569690"/>
          </a:xfrm>
        </p:grpSpPr>
        <p:grpSp>
          <p:nvGrpSpPr>
            <p:cNvPr id="439" name="Group 438"/>
            <p:cNvGrpSpPr/>
            <p:nvPr/>
          </p:nvGrpSpPr>
          <p:grpSpPr>
            <a:xfrm>
              <a:off x="627244" y="1814818"/>
              <a:ext cx="3538297" cy="3568056"/>
              <a:chOff x="6020838" y="3428465"/>
              <a:chExt cx="1996953" cy="2013748"/>
            </a:xfrm>
          </p:grpSpPr>
          <p:sp>
            <p:nvSpPr>
              <p:cNvPr id="440" name="Rectangle 439"/>
              <p:cNvSpPr/>
              <p:nvPr/>
            </p:nvSpPr>
            <p:spPr>
              <a:xfrm>
                <a:off x="6020838" y="3428465"/>
                <a:ext cx="1996953" cy="2013748"/>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41" name="Rectangle 440"/>
              <p:cNvSpPr>
                <a:spLocks noChangeAspect="1"/>
              </p:cNvSpPr>
              <p:nvPr/>
            </p:nvSpPr>
            <p:spPr>
              <a:xfrm>
                <a:off x="6039802"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42" name="Rectangle 441"/>
              <p:cNvSpPr>
                <a:spLocks noChangeAspect="1"/>
              </p:cNvSpPr>
              <p:nvPr/>
            </p:nvSpPr>
            <p:spPr>
              <a:xfrm>
                <a:off x="6039802"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43" name="Rectangle 442"/>
              <p:cNvSpPr>
                <a:spLocks noChangeAspect="1"/>
              </p:cNvSpPr>
              <p:nvPr/>
            </p:nvSpPr>
            <p:spPr>
              <a:xfrm>
                <a:off x="6039802"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44" name="Rectangle 443"/>
              <p:cNvSpPr>
                <a:spLocks noChangeAspect="1"/>
              </p:cNvSpPr>
              <p:nvPr/>
            </p:nvSpPr>
            <p:spPr>
              <a:xfrm>
                <a:off x="6039802" y="384692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45" name="Rectangle 444"/>
              <p:cNvSpPr>
                <a:spLocks noChangeAspect="1"/>
              </p:cNvSpPr>
              <p:nvPr/>
            </p:nvSpPr>
            <p:spPr>
              <a:xfrm>
                <a:off x="6039802" y="398052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46" name="Rectangle 445"/>
              <p:cNvSpPr>
                <a:spLocks noChangeAspect="1"/>
              </p:cNvSpPr>
              <p:nvPr/>
            </p:nvSpPr>
            <p:spPr>
              <a:xfrm>
                <a:off x="6039802" y="411413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47" name="Rectangle 446"/>
              <p:cNvSpPr>
                <a:spLocks noChangeAspect="1"/>
              </p:cNvSpPr>
              <p:nvPr/>
            </p:nvSpPr>
            <p:spPr>
              <a:xfrm>
                <a:off x="6039802" y="424773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48" name="Rectangle 447"/>
              <p:cNvSpPr>
                <a:spLocks noChangeAspect="1"/>
              </p:cNvSpPr>
              <p:nvPr/>
            </p:nvSpPr>
            <p:spPr>
              <a:xfrm>
                <a:off x="6039802"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49" name="Rectangle 448"/>
              <p:cNvSpPr>
                <a:spLocks noChangeAspect="1"/>
              </p:cNvSpPr>
              <p:nvPr/>
            </p:nvSpPr>
            <p:spPr>
              <a:xfrm>
                <a:off x="6039802"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50" name="Rectangle 449"/>
              <p:cNvSpPr>
                <a:spLocks noChangeAspect="1"/>
              </p:cNvSpPr>
              <p:nvPr/>
            </p:nvSpPr>
            <p:spPr>
              <a:xfrm>
                <a:off x="6039802"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51" name="Rectangle 450"/>
              <p:cNvSpPr>
                <a:spLocks noChangeAspect="1"/>
              </p:cNvSpPr>
              <p:nvPr/>
            </p:nvSpPr>
            <p:spPr>
              <a:xfrm>
                <a:off x="6039802"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52" name="Rectangle 451"/>
              <p:cNvSpPr>
                <a:spLocks noChangeAspect="1"/>
              </p:cNvSpPr>
              <p:nvPr/>
            </p:nvSpPr>
            <p:spPr>
              <a:xfrm>
                <a:off x="6039802"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53" name="Rectangle 452"/>
              <p:cNvSpPr>
                <a:spLocks noChangeAspect="1"/>
              </p:cNvSpPr>
              <p:nvPr/>
            </p:nvSpPr>
            <p:spPr>
              <a:xfrm>
                <a:off x="6039802"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54" name="Rectangle 453"/>
              <p:cNvSpPr>
                <a:spLocks noChangeAspect="1"/>
              </p:cNvSpPr>
              <p:nvPr/>
            </p:nvSpPr>
            <p:spPr>
              <a:xfrm>
                <a:off x="6039802" y="518295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55" name="Rectangle 454"/>
              <p:cNvSpPr>
                <a:spLocks noChangeAspect="1"/>
              </p:cNvSpPr>
              <p:nvPr/>
            </p:nvSpPr>
            <p:spPr>
              <a:xfrm>
                <a:off x="6039802"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56" name="Rectangle 455"/>
              <p:cNvSpPr>
                <a:spLocks noChangeAspect="1"/>
              </p:cNvSpPr>
              <p:nvPr/>
            </p:nvSpPr>
            <p:spPr>
              <a:xfrm>
                <a:off x="7890827"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57" name="Rectangle 456"/>
              <p:cNvSpPr>
                <a:spLocks noChangeAspect="1"/>
              </p:cNvSpPr>
              <p:nvPr/>
            </p:nvSpPr>
            <p:spPr>
              <a:xfrm>
                <a:off x="7890827"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58" name="Rectangle 457"/>
              <p:cNvSpPr>
                <a:spLocks noChangeAspect="1"/>
              </p:cNvSpPr>
              <p:nvPr/>
            </p:nvSpPr>
            <p:spPr>
              <a:xfrm>
                <a:off x="7890827"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59" name="Rectangle 458"/>
              <p:cNvSpPr>
                <a:spLocks noChangeAspect="1"/>
              </p:cNvSpPr>
              <p:nvPr/>
            </p:nvSpPr>
            <p:spPr>
              <a:xfrm>
                <a:off x="7890827" y="384692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0" name="Rectangle 459"/>
              <p:cNvSpPr>
                <a:spLocks noChangeAspect="1"/>
              </p:cNvSpPr>
              <p:nvPr/>
            </p:nvSpPr>
            <p:spPr>
              <a:xfrm>
                <a:off x="7890827" y="398052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1" name="Rectangle 460"/>
              <p:cNvSpPr>
                <a:spLocks noChangeAspect="1"/>
              </p:cNvSpPr>
              <p:nvPr/>
            </p:nvSpPr>
            <p:spPr>
              <a:xfrm>
                <a:off x="7890827" y="411413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2" name="Rectangle 461"/>
              <p:cNvSpPr>
                <a:spLocks noChangeAspect="1"/>
              </p:cNvSpPr>
              <p:nvPr/>
            </p:nvSpPr>
            <p:spPr>
              <a:xfrm>
                <a:off x="7890827" y="424773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3" name="Rectangle 462"/>
              <p:cNvSpPr>
                <a:spLocks noChangeAspect="1"/>
              </p:cNvSpPr>
              <p:nvPr/>
            </p:nvSpPr>
            <p:spPr>
              <a:xfrm>
                <a:off x="7890827"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4" name="Rectangle 463"/>
              <p:cNvSpPr>
                <a:spLocks noChangeAspect="1"/>
              </p:cNvSpPr>
              <p:nvPr/>
            </p:nvSpPr>
            <p:spPr>
              <a:xfrm>
                <a:off x="7890827"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5" name="Rectangle 464"/>
              <p:cNvSpPr>
                <a:spLocks noChangeAspect="1"/>
              </p:cNvSpPr>
              <p:nvPr/>
            </p:nvSpPr>
            <p:spPr>
              <a:xfrm>
                <a:off x="7890827"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6" name="Rectangle 465"/>
              <p:cNvSpPr>
                <a:spLocks noChangeAspect="1"/>
              </p:cNvSpPr>
              <p:nvPr/>
            </p:nvSpPr>
            <p:spPr>
              <a:xfrm>
                <a:off x="7890827"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7" name="Rectangle 466"/>
              <p:cNvSpPr>
                <a:spLocks noChangeAspect="1"/>
              </p:cNvSpPr>
              <p:nvPr/>
            </p:nvSpPr>
            <p:spPr>
              <a:xfrm>
                <a:off x="7890827"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8" name="Rectangle 467"/>
              <p:cNvSpPr>
                <a:spLocks noChangeAspect="1"/>
              </p:cNvSpPr>
              <p:nvPr/>
            </p:nvSpPr>
            <p:spPr>
              <a:xfrm>
                <a:off x="7890827"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9" name="Rectangle 468"/>
              <p:cNvSpPr>
                <a:spLocks noChangeAspect="1"/>
              </p:cNvSpPr>
              <p:nvPr/>
            </p:nvSpPr>
            <p:spPr>
              <a:xfrm>
                <a:off x="7890827" y="518295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0" name="Rectangle 469"/>
              <p:cNvSpPr>
                <a:spLocks noChangeAspect="1"/>
              </p:cNvSpPr>
              <p:nvPr/>
            </p:nvSpPr>
            <p:spPr>
              <a:xfrm>
                <a:off x="7890827"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1" name="Rectangle 470"/>
              <p:cNvSpPr>
                <a:spLocks noChangeAspect="1"/>
              </p:cNvSpPr>
              <p:nvPr/>
            </p:nvSpPr>
            <p:spPr>
              <a:xfrm>
                <a:off x="6172018"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2" name="Rectangle 471"/>
              <p:cNvSpPr>
                <a:spLocks noChangeAspect="1"/>
              </p:cNvSpPr>
              <p:nvPr/>
            </p:nvSpPr>
            <p:spPr>
              <a:xfrm>
                <a:off x="6172018"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3" name="Rectangle 472"/>
              <p:cNvSpPr>
                <a:spLocks noChangeAspect="1"/>
              </p:cNvSpPr>
              <p:nvPr/>
            </p:nvSpPr>
            <p:spPr>
              <a:xfrm>
                <a:off x="6172018"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4" name="Rectangle 473"/>
              <p:cNvSpPr>
                <a:spLocks noChangeAspect="1"/>
              </p:cNvSpPr>
              <p:nvPr/>
            </p:nvSpPr>
            <p:spPr>
              <a:xfrm>
                <a:off x="6172018" y="384692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5" name="Rectangle 474"/>
              <p:cNvSpPr>
                <a:spLocks noChangeAspect="1"/>
              </p:cNvSpPr>
              <p:nvPr/>
            </p:nvSpPr>
            <p:spPr>
              <a:xfrm>
                <a:off x="6172018" y="398052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6" name="Rectangle 475"/>
              <p:cNvSpPr>
                <a:spLocks noChangeAspect="1"/>
              </p:cNvSpPr>
              <p:nvPr/>
            </p:nvSpPr>
            <p:spPr>
              <a:xfrm>
                <a:off x="6172018" y="411413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7" name="Rectangle 476"/>
              <p:cNvSpPr>
                <a:spLocks noChangeAspect="1"/>
              </p:cNvSpPr>
              <p:nvPr/>
            </p:nvSpPr>
            <p:spPr>
              <a:xfrm>
                <a:off x="6172018" y="424773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8" name="Rectangle 477"/>
              <p:cNvSpPr>
                <a:spLocks noChangeAspect="1"/>
              </p:cNvSpPr>
              <p:nvPr/>
            </p:nvSpPr>
            <p:spPr>
              <a:xfrm>
                <a:off x="6172018"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9" name="Rectangle 478"/>
              <p:cNvSpPr>
                <a:spLocks noChangeAspect="1"/>
              </p:cNvSpPr>
              <p:nvPr/>
            </p:nvSpPr>
            <p:spPr>
              <a:xfrm>
                <a:off x="6172018"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0" name="Rectangle 479"/>
              <p:cNvSpPr>
                <a:spLocks noChangeAspect="1"/>
              </p:cNvSpPr>
              <p:nvPr/>
            </p:nvSpPr>
            <p:spPr>
              <a:xfrm>
                <a:off x="6172018"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1" name="Rectangle 480"/>
              <p:cNvSpPr>
                <a:spLocks noChangeAspect="1"/>
              </p:cNvSpPr>
              <p:nvPr/>
            </p:nvSpPr>
            <p:spPr>
              <a:xfrm>
                <a:off x="6172018"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2" name="Rectangle 481"/>
              <p:cNvSpPr>
                <a:spLocks noChangeAspect="1"/>
              </p:cNvSpPr>
              <p:nvPr/>
            </p:nvSpPr>
            <p:spPr>
              <a:xfrm>
                <a:off x="6172018"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3" name="Rectangle 482"/>
              <p:cNvSpPr>
                <a:spLocks noChangeAspect="1"/>
              </p:cNvSpPr>
              <p:nvPr/>
            </p:nvSpPr>
            <p:spPr>
              <a:xfrm>
                <a:off x="6172018"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4" name="Rectangle 483"/>
              <p:cNvSpPr>
                <a:spLocks noChangeAspect="1"/>
              </p:cNvSpPr>
              <p:nvPr/>
            </p:nvSpPr>
            <p:spPr>
              <a:xfrm>
                <a:off x="6172018" y="518295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5" name="Rectangle 484"/>
              <p:cNvSpPr>
                <a:spLocks noChangeAspect="1"/>
              </p:cNvSpPr>
              <p:nvPr/>
            </p:nvSpPr>
            <p:spPr>
              <a:xfrm>
                <a:off x="6172018"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6" name="Rectangle 485"/>
              <p:cNvSpPr>
                <a:spLocks noChangeAspect="1"/>
              </p:cNvSpPr>
              <p:nvPr/>
            </p:nvSpPr>
            <p:spPr>
              <a:xfrm>
                <a:off x="6304234"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7" name="Rectangle 486"/>
              <p:cNvSpPr>
                <a:spLocks noChangeAspect="1"/>
              </p:cNvSpPr>
              <p:nvPr/>
            </p:nvSpPr>
            <p:spPr>
              <a:xfrm>
                <a:off x="6304234"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8" name="Rectangle 487"/>
              <p:cNvSpPr>
                <a:spLocks noChangeAspect="1"/>
              </p:cNvSpPr>
              <p:nvPr/>
            </p:nvSpPr>
            <p:spPr>
              <a:xfrm>
                <a:off x="6304234"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9" name="Rectangle 488"/>
              <p:cNvSpPr>
                <a:spLocks noChangeAspect="1"/>
              </p:cNvSpPr>
              <p:nvPr/>
            </p:nvSpPr>
            <p:spPr>
              <a:xfrm>
                <a:off x="6304234" y="384692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0" name="Rectangle 489"/>
              <p:cNvSpPr>
                <a:spLocks noChangeAspect="1"/>
              </p:cNvSpPr>
              <p:nvPr/>
            </p:nvSpPr>
            <p:spPr>
              <a:xfrm>
                <a:off x="6304234" y="398052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1" name="Rectangle 490"/>
              <p:cNvSpPr>
                <a:spLocks noChangeAspect="1"/>
              </p:cNvSpPr>
              <p:nvPr/>
            </p:nvSpPr>
            <p:spPr>
              <a:xfrm>
                <a:off x="6304234" y="411413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2" name="Rectangle 491"/>
              <p:cNvSpPr>
                <a:spLocks noChangeAspect="1"/>
              </p:cNvSpPr>
              <p:nvPr/>
            </p:nvSpPr>
            <p:spPr>
              <a:xfrm>
                <a:off x="6304234" y="424773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3" name="Rectangle 492"/>
              <p:cNvSpPr>
                <a:spLocks noChangeAspect="1"/>
              </p:cNvSpPr>
              <p:nvPr/>
            </p:nvSpPr>
            <p:spPr>
              <a:xfrm>
                <a:off x="6304234"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4" name="Rectangle 493"/>
              <p:cNvSpPr>
                <a:spLocks noChangeAspect="1"/>
              </p:cNvSpPr>
              <p:nvPr/>
            </p:nvSpPr>
            <p:spPr>
              <a:xfrm>
                <a:off x="6304234"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5" name="Rectangle 494"/>
              <p:cNvSpPr>
                <a:spLocks noChangeAspect="1"/>
              </p:cNvSpPr>
              <p:nvPr/>
            </p:nvSpPr>
            <p:spPr>
              <a:xfrm>
                <a:off x="6304234"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6" name="Rectangle 495"/>
              <p:cNvSpPr>
                <a:spLocks noChangeAspect="1"/>
              </p:cNvSpPr>
              <p:nvPr/>
            </p:nvSpPr>
            <p:spPr>
              <a:xfrm>
                <a:off x="6304234"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7" name="Rectangle 496"/>
              <p:cNvSpPr>
                <a:spLocks noChangeAspect="1"/>
              </p:cNvSpPr>
              <p:nvPr/>
            </p:nvSpPr>
            <p:spPr>
              <a:xfrm>
                <a:off x="6304234"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8" name="Rectangle 497"/>
              <p:cNvSpPr>
                <a:spLocks noChangeAspect="1"/>
              </p:cNvSpPr>
              <p:nvPr/>
            </p:nvSpPr>
            <p:spPr>
              <a:xfrm>
                <a:off x="6304234"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9" name="Rectangle 498"/>
              <p:cNvSpPr>
                <a:spLocks noChangeAspect="1"/>
              </p:cNvSpPr>
              <p:nvPr/>
            </p:nvSpPr>
            <p:spPr>
              <a:xfrm>
                <a:off x="6304234" y="518295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0" name="Rectangle 499"/>
              <p:cNvSpPr>
                <a:spLocks noChangeAspect="1"/>
              </p:cNvSpPr>
              <p:nvPr/>
            </p:nvSpPr>
            <p:spPr>
              <a:xfrm>
                <a:off x="6304234"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1" name="Rectangle 500"/>
              <p:cNvSpPr>
                <a:spLocks noChangeAspect="1"/>
              </p:cNvSpPr>
              <p:nvPr/>
            </p:nvSpPr>
            <p:spPr>
              <a:xfrm>
                <a:off x="6436450"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2" name="Rectangle 501"/>
              <p:cNvSpPr>
                <a:spLocks noChangeAspect="1"/>
              </p:cNvSpPr>
              <p:nvPr/>
            </p:nvSpPr>
            <p:spPr>
              <a:xfrm>
                <a:off x="6436450"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3" name="Rectangle 502"/>
              <p:cNvSpPr>
                <a:spLocks noChangeAspect="1"/>
              </p:cNvSpPr>
              <p:nvPr/>
            </p:nvSpPr>
            <p:spPr>
              <a:xfrm>
                <a:off x="6436450"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6" name="Rectangle 505"/>
              <p:cNvSpPr>
                <a:spLocks noChangeAspect="1"/>
              </p:cNvSpPr>
              <p:nvPr/>
            </p:nvSpPr>
            <p:spPr>
              <a:xfrm>
                <a:off x="6436450" y="384692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7" name="Rectangle 506"/>
              <p:cNvSpPr>
                <a:spLocks noChangeAspect="1"/>
              </p:cNvSpPr>
              <p:nvPr/>
            </p:nvSpPr>
            <p:spPr>
              <a:xfrm>
                <a:off x="6436450" y="398052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8" name="Rectangle 507"/>
              <p:cNvSpPr>
                <a:spLocks noChangeAspect="1"/>
              </p:cNvSpPr>
              <p:nvPr/>
            </p:nvSpPr>
            <p:spPr>
              <a:xfrm>
                <a:off x="6436450" y="411413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10" name="Rectangle 509"/>
              <p:cNvSpPr>
                <a:spLocks noChangeAspect="1"/>
              </p:cNvSpPr>
              <p:nvPr/>
            </p:nvSpPr>
            <p:spPr>
              <a:xfrm>
                <a:off x="6436450" y="424773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11" name="Rectangle 510"/>
              <p:cNvSpPr>
                <a:spLocks noChangeAspect="1"/>
              </p:cNvSpPr>
              <p:nvPr/>
            </p:nvSpPr>
            <p:spPr>
              <a:xfrm>
                <a:off x="6436450"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13" name="Rectangle 512"/>
              <p:cNvSpPr>
                <a:spLocks noChangeAspect="1"/>
              </p:cNvSpPr>
              <p:nvPr/>
            </p:nvSpPr>
            <p:spPr>
              <a:xfrm>
                <a:off x="6436450"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14" name="Rectangle 513"/>
              <p:cNvSpPr>
                <a:spLocks noChangeAspect="1"/>
              </p:cNvSpPr>
              <p:nvPr/>
            </p:nvSpPr>
            <p:spPr>
              <a:xfrm>
                <a:off x="6436450"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15" name="Rectangle 514"/>
              <p:cNvSpPr>
                <a:spLocks noChangeAspect="1"/>
              </p:cNvSpPr>
              <p:nvPr/>
            </p:nvSpPr>
            <p:spPr>
              <a:xfrm>
                <a:off x="6436450"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16" name="Rectangle 515"/>
              <p:cNvSpPr>
                <a:spLocks noChangeAspect="1"/>
              </p:cNvSpPr>
              <p:nvPr/>
            </p:nvSpPr>
            <p:spPr>
              <a:xfrm>
                <a:off x="6436450"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17" name="Rectangle 516"/>
              <p:cNvSpPr>
                <a:spLocks noChangeAspect="1"/>
              </p:cNvSpPr>
              <p:nvPr/>
            </p:nvSpPr>
            <p:spPr>
              <a:xfrm>
                <a:off x="6436450"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18" name="Rectangle 517"/>
              <p:cNvSpPr>
                <a:spLocks noChangeAspect="1"/>
              </p:cNvSpPr>
              <p:nvPr/>
            </p:nvSpPr>
            <p:spPr>
              <a:xfrm>
                <a:off x="6436450" y="518295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19" name="Rectangle 518"/>
              <p:cNvSpPr>
                <a:spLocks noChangeAspect="1"/>
              </p:cNvSpPr>
              <p:nvPr/>
            </p:nvSpPr>
            <p:spPr>
              <a:xfrm>
                <a:off x="6436450"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20" name="Rectangle 519"/>
              <p:cNvSpPr>
                <a:spLocks noChangeAspect="1"/>
              </p:cNvSpPr>
              <p:nvPr/>
            </p:nvSpPr>
            <p:spPr>
              <a:xfrm>
                <a:off x="6568666"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22" name="Rectangle 521"/>
              <p:cNvSpPr>
                <a:spLocks noChangeAspect="1"/>
              </p:cNvSpPr>
              <p:nvPr/>
            </p:nvSpPr>
            <p:spPr>
              <a:xfrm>
                <a:off x="6568666"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23" name="Rectangle 522"/>
              <p:cNvSpPr>
                <a:spLocks noChangeAspect="1"/>
              </p:cNvSpPr>
              <p:nvPr/>
            </p:nvSpPr>
            <p:spPr>
              <a:xfrm>
                <a:off x="6568666"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25" name="Rectangle 524"/>
              <p:cNvSpPr>
                <a:spLocks noChangeAspect="1"/>
              </p:cNvSpPr>
              <p:nvPr/>
            </p:nvSpPr>
            <p:spPr>
              <a:xfrm>
                <a:off x="6568666" y="384692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26" name="Rectangle 525"/>
              <p:cNvSpPr>
                <a:spLocks noChangeAspect="1"/>
              </p:cNvSpPr>
              <p:nvPr/>
            </p:nvSpPr>
            <p:spPr>
              <a:xfrm>
                <a:off x="6568666" y="424773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27" name="Rectangle 526"/>
              <p:cNvSpPr>
                <a:spLocks noChangeAspect="1"/>
              </p:cNvSpPr>
              <p:nvPr/>
            </p:nvSpPr>
            <p:spPr>
              <a:xfrm>
                <a:off x="6568666"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28" name="Rectangle 527"/>
              <p:cNvSpPr>
                <a:spLocks noChangeAspect="1"/>
              </p:cNvSpPr>
              <p:nvPr/>
            </p:nvSpPr>
            <p:spPr>
              <a:xfrm>
                <a:off x="6568666"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33" name="Rectangle 532"/>
              <p:cNvSpPr>
                <a:spLocks noChangeAspect="1"/>
              </p:cNvSpPr>
              <p:nvPr/>
            </p:nvSpPr>
            <p:spPr>
              <a:xfrm>
                <a:off x="6568666"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34" name="Rectangle 533"/>
              <p:cNvSpPr>
                <a:spLocks noChangeAspect="1"/>
              </p:cNvSpPr>
              <p:nvPr/>
            </p:nvSpPr>
            <p:spPr>
              <a:xfrm>
                <a:off x="6568666"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36" name="Rectangle 535"/>
              <p:cNvSpPr>
                <a:spLocks noChangeAspect="1"/>
              </p:cNvSpPr>
              <p:nvPr/>
            </p:nvSpPr>
            <p:spPr>
              <a:xfrm>
                <a:off x="6568666"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37" name="Rectangle 536"/>
              <p:cNvSpPr>
                <a:spLocks noChangeAspect="1"/>
              </p:cNvSpPr>
              <p:nvPr/>
            </p:nvSpPr>
            <p:spPr>
              <a:xfrm>
                <a:off x="6568666"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42" name="Rectangle 541"/>
              <p:cNvSpPr>
                <a:spLocks noChangeAspect="1"/>
              </p:cNvSpPr>
              <p:nvPr/>
            </p:nvSpPr>
            <p:spPr>
              <a:xfrm>
                <a:off x="6568666" y="518295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43" name="Rectangle 542"/>
              <p:cNvSpPr>
                <a:spLocks noChangeAspect="1"/>
              </p:cNvSpPr>
              <p:nvPr/>
            </p:nvSpPr>
            <p:spPr>
              <a:xfrm>
                <a:off x="6568666"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46" name="Rectangle 545"/>
              <p:cNvSpPr>
                <a:spLocks noChangeAspect="1"/>
              </p:cNvSpPr>
              <p:nvPr/>
            </p:nvSpPr>
            <p:spPr>
              <a:xfrm>
                <a:off x="6700882"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47" name="Rectangle 546"/>
              <p:cNvSpPr>
                <a:spLocks noChangeAspect="1"/>
              </p:cNvSpPr>
              <p:nvPr/>
            </p:nvSpPr>
            <p:spPr>
              <a:xfrm>
                <a:off x="6700882"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48" name="Rectangle 547"/>
              <p:cNvSpPr>
                <a:spLocks noChangeAspect="1"/>
              </p:cNvSpPr>
              <p:nvPr/>
            </p:nvSpPr>
            <p:spPr>
              <a:xfrm>
                <a:off x="6700882"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49" name="Rectangle 548"/>
              <p:cNvSpPr>
                <a:spLocks noChangeAspect="1"/>
              </p:cNvSpPr>
              <p:nvPr/>
            </p:nvSpPr>
            <p:spPr>
              <a:xfrm>
                <a:off x="6700882"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50" name="Rectangle 549"/>
              <p:cNvSpPr>
                <a:spLocks noChangeAspect="1"/>
              </p:cNvSpPr>
              <p:nvPr/>
            </p:nvSpPr>
            <p:spPr>
              <a:xfrm>
                <a:off x="6700882"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51" name="Rectangle 550"/>
              <p:cNvSpPr>
                <a:spLocks noChangeAspect="1"/>
              </p:cNvSpPr>
              <p:nvPr/>
            </p:nvSpPr>
            <p:spPr>
              <a:xfrm>
                <a:off x="6833098"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52" name="Rectangle 551"/>
              <p:cNvSpPr>
                <a:spLocks noChangeAspect="1"/>
              </p:cNvSpPr>
              <p:nvPr/>
            </p:nvSpPr>
            <p:spPr>
              <a:xfrm>
                <a:off x="6833098"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54" name="Rectangle 553"/>
              <p:cNvSpPr>
                <a:spLocks noChangeAspect="1"/>
              </p:cNvSpPr>
              <p:nvPr/>
            </p:nvSpPr>
            <p:spPr>
              <a:xfrm>
                <a:off x="6965314"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55" name="Rectangle 554"/>
              <p:cNvSpPr>
                <a:spLocks noChangeAspect="1"/>
              </p:cNvSpPr>
              <p:nvPr/>
            </p:nvSpPr>
            <p:spPr>
              <a:xfrm>
                <a:off x="6965314"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56" name="Rectangle 555"/>
              <p:cNvSpPr>
                <a:spLocks noChangeAspect="1"/>
              </p:cNvSpPr>
              <p:nvPr/>
            </p:nvSpPr>
            <p:spPr>
              <a:xfrm>
                <a:off x="7097530"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57" name="Rectangle 556"/>
              <p:cNvSpPr>
                <a:spLocks noChangeAspect="1"/>
              </p:cNvSpPr>
              <p:nvPr/>
            </p:nvSpPr>
            <p:spPr>
              <a:xfrm>
                <a:off x="7097530"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63" name="Rectangle 562"/>
              <p:cNvSpPr>
                <a:spLocks noChangeAspect="1"/>
              </p:cNvSpPr>
              <p:nvPr/>
            </p:nvSpPr>
            <p:spPr>
              <a:xfrm>
                <a:off x="7097530"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64" name="Rectangle 563"/>
              <p:cNvSpPr>
                <a:spLocks noChangeAspect="1"/>
              </p:cNvSpPr>
              <p:nvPr/>
            </p:nvSpPr>
            <p:spPr>
              <a:xfrm>
                <a:off x="7097530"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65" name="Rectangle 564"/>
              <p:cNvSpPr>
                <a:spLocks noChangeAspect="1"/>
              </p:cNvSpPr>
              <p:nvPr/>
            </p:nvSpPr>
            <p:spPr>
              <a:xfrm>
                <a:off x="7097530"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66" name="Rectangle 565"/>
              <p:cNvSpPr>
                <a:spLocks noChangeAspect="1"/>
              </p:cNvSpPr>
              <p:nvPr/>
            </p:nvSpPr>
            <p:spPr>
              <a:xfrm>
                <a:off x="7097530"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67" name="Rectangle 566"/>
              <p:cNvSpPr>
                <a:spLocks noChangeAspect="1"/>
              </p:cNvSpPr>
              <p:nvPr/>
            </p:nvSpPr>
            <p:spPr>
              <a:xfrm>
                <a:off x="7097530"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68" name="Rectangle 567"/>
              <p:cNvSpPr>
                <a:spLocks noChangeAspect="1"/>
              </p:cNvSpPr>
              <p:nvPr/>
            </p:nvSpPr>
            <p:spPr>
              <a:xfrm>
                <a:off x="7097530"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69" name="Rectangle 568"/>
              <p:cNvSpPr>
                <a:spLocks noChangeAspect="1"/>
              </p:cNvSpPr>
              <p:nvPr/>
            </p:nvSpPr>
            <p:spPr>
              <a:xfrm>
                <a:off x="7097530"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70" name="Rectangle 569"/>
              <p:cNvSpPr>
                <a:spLocks noChangeAspect="1"/>
              </p:cNvSpPr>
              <p:nvPr/>
            </p:nvSpPr>
            <p:spPr>
              <a:xfrm>
                <a:off x="7097530"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71" name="Rectangle 570"/>
              <p:cNvSpPr>
                <a:spLocks noChangeAspect="1"/>
              </p:cNvSpPr>
              <p:nvPr/>
            </p:nvSpPr>
            <p:spPr>
              <a:xfrm>
                <a:off x="7229746"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72" name="Rectangle 571"/>
              <p:cNvSpPr>
                <a:spLocks noChangeAspect="1"/>
              </p:cNvSpPr>
              <p:nvPr/>
            </p:nvSpPr>
            <p:spPr>
              <a:xfrm>
                <a:off x="7229746"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73" name="Rectangle 572"/>
              <p:cNvSpPr>
                <a:spLocks noChangeAspect="1"/>
              </p:cNvSpPr>
              <p:nvPr/>
            </p:nvSpPr>
            <p:spPr>
              <a:xfrm>
                <a:off x="7229746"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74" name="Rectangle 573"/>
              <p:cNvSpPr>
                <a:spLocks noChangeAspect="1"/>
              </p:cNvSpPr>
              <p:nvPr/>
            </p:nvSpPr>
            <p:spPr>
              <a:xfrm>
                <a:off x="7229746" y="384692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75" name="Rectangle 574"/>
              <p:cNvSpPr>
                <a:spLocks noChangeAspect="1"/>
              </p:cNvSpPr>
              <p:nvPr/>
            </p:nvSpPr>
            <p:spPr>
              <a:xfrm>
                <a:off x="7229746" y="398052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76" name="Rectangle 575"/>
              <p:cNvSpPr>
                <a:spLocks noChangeAspect="1"/>
              </p:cNvSpPr>
              <p:nvPr/>
            </p:nvSpPr>
            <p:spPr>
              <a:xfrm>
                <a:off x="7229746" y="411413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77" name="Rectangle 576"/>
              <p:cNvSpPr>
                <a:spLocks noChangeAspect="1"/>
              </p:cNvSpPr>
              <p:nvPr/>
            </p:nvSpPr>
            <p:spPr>
              <a:xfrm>
                <a:off x="7229746" y="424773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78" name="Rectangle 577"/>
              <p:cNvSpPr>
                <a:spLocks noChangeAspect="1"/>
              </p:cNvSpPr>
              <p:nvPr/>
            </p:nvSpPr>
            <p:spPr>
              <a:xfrm>
                <a:off x="7229746"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79" name="Rectangle 578"/>
              <p:cNvSpPr>
                <a:spLocks noChangeAspect="1"/>
              </p:cNvSpPr>
              <p:nvPr/>
            </p:nvSpPr>
            <p:spPr>
              <a:xfrm>
                <a:off x="7229746"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80" name="Rectangle 579"/>
              <p:cNvSpPr>
                <a:spLocks noChangeAspect="1"/>
              </p:cNvSpPr>
              <p:nvPr/>
            </p:nvSpPr>
            <p:spPr>
              <a:xfrm>
                <a:off x="7229746"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81" name="Rectangle 580"/>
              <p:cNvSpPr>
                <a:spLocks noChangeAspect="1"/>
              </p:cNvSpPr>
              <p:nvPr/>
            </p:nvSpPr>
            <p:spPr>
              <a:xfrm>
                <a:off x="7229746"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82" name="Rectangle 581"/>
              <p:cNvSpPr>
                <a:spLocks noChangeAspect="1"/>
              </p:cNvSpPr>
              <p:nvPr/>
            </p:nvSpPr>
            <p:spPr>
              <a:xfrm>
                <a:off x="7229746"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83" name="Rectangle 582"/>
              <p:cNvSpPr>
                <a:spLocks noChangeAspect="1"/>
              </p:cNvSpPr>
              <p:nvPr/>
            </p:nvSpPr>
            <p:spPr>
              <a:xfrm>
                <a:off x="7229746"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84" name="Rectangle 583"/>
              <p:cNvSpPr>
                <a:spLocks noChangeAspect="1"/>
              </p:cNvSpPr>
              <p:nvPr/>
            </p:nvSpPr>
            <p:spPr>
              <a:xfrm>
                <a:off x="7229746" y="518295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85" name="Rectangle 584"/>
              <p:cNvSpPr>
                <a:spLocks noChangeAspect="1"/>
              </p:cNvSpPr>
              <p:nvPr/>
            </p:nvSpPr>
            <p:spPr>
              <a:xfrm>
                <a:off x="7229746"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86" name="Rectangle 585"/>
              <p:cNvSpPr>
                <a:spLocks noChangeAspect="1"/>
              </p:cNvSpPr>
              <p:nvPr/>
            </p:nvSpPr>
            <p:spPr>
              <a:xfrm>
                <a:off x="7361962"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87" name="Rectangle 586"/>
              <p:cNvSpPr>
                <a:spLocks noChangeAspect="1"/>
              </p:cNvSpPr>
              <p:nvPr/>
            </p:nvSpPr>
            <p:spPr>
              <a:xfrm>
                <a:off x="7361962"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88" name="Rectangle 587"/>
              <p:cNvSpPr>
                <a:spLocks noChangeAspect="1"/>
              </p:cNvSpPr>
              <p:nvPr/>
            </p:nvSpPr>
            <p:spPr>
              <a:xfrm>
                <a:off x="7361962"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89" name="Rectangle 588"/>
              <p:cNvSpPr>
                <a:spLocks noChangeAspect="1"/>
              </p:cNvSpPr>
              <p:nvPr/>
            </p:nvSpPr>
            <p:spPr>
              <a:xfrm>
                <a:off x="7361962" y="384692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90" name="Rectangle 589"/>
              <p:cNvSpPr>
                <a:spLocks noChangeAspect="1"/>
              </p:cNvSpPr>
              <p:nvPr/>
            </p:nvSpPr>
            <p:spPr>
              <a:xfrm>
                <a:off x="7361962" y="398052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91" name="Rectangle 590"/>
              <p:cNvSpPr>
                <a:spLocks noChangeAspect="1"/>
              </p:cNvSpPr>
              <p:nvPr/>
            </p:nvSpPr>
            <p:spPr>
              <a:xfrm>
                <a:off x="7361962" y="411413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92" name="Rectangle 591"/>
              <p:cNvSpPr>
                <a:spLocks noChangeAspect="1"/>
              </p:cNvSpPr>
              <p:nvPr/>
            </p:nvSpPr>
            <p:spPr>
              <a:xfrm>
                <a:off x="7361962" y="424773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93" name="Rectangle 592"/>
              <p:cNvSpPr>
                <a:spLocks noChangeAspect="1"/>
              </p:cNvSpPr>
              <p:nvPr/>
            </p:nvSpPr>
            <p:spPr>
              <a:xfrm>
                <a:off x="7361962"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94" name="Rectangle 593"/>
              <p:cNvSpPr>
                <a:spLocks noChangeAspect="1"/>
              </p:cNvSpPr>
              <p:nvPr/>
            </p:nvSpPr>
            <p:spPr>
              <a:xfrm>
                <a:off x="7361962"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95" name="Rectangle 594"/>
              <p:cNvSpPr>
                <a:spLocks noChangeAspect="1"/>
              </p:cNvSpPr>
              <p:nvPr/>
            </p:nvSpPr>
            <p:spPr>
              <a:xfrm>
                <a:off x="7361962"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96" name="Rectangle 595"/>
              <p:cNvSpPr>
                <a:spLocks noChangeAspect="1"/>
              </p:cNvSpPr>
              <p:nvPr/>
            </p:nvSpPr>
            <p:spPr>
              <a:xfrm>
                <a:off x="7361962"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97" name="Rectangle 596"/>
              <p:cNvSpPr>
                <a:spLocks noChangeAspect="1"/>
              </p:cNvSpPr>
              <p:nvPr/>
            </p:nvSpPr>
            <p:spPr>
              <a:xfrm>
                <a:off x="7361962"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98" name="Rectangle 597"/>
              <p:cNvSpPr>
                <a:spLocks noChangeAspect="1"/>
              </p:cNvSpPr>
              <p:nvPr/>
            </p:nvSpPr>
            <p:spPr>
              <a:xfrm>
                <a:off x="7361962"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99" name="Rectangle 598"/>
              <p:cNvSpPr>
                <a:spLocks noChangeAspect="1"/>
              </p:cNvSpPr>
              <p:nvPr/>
            </p:nvSpPr>
            <p:spPr>
              <a:xfrm>
                <a:off x="7361962" y="518295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00" name="Rectangle 599"/>
              <p:cNvSpPr>
                <a:spLocks noChangeAspect="1"/>
              </p:cNvSpPr>
              <p:nvPr/>
            </p:nvSpPr>
            <p:spPr>
              <a:xfrm>
                <a:off x="7361962"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01" name="Rectangle 600"/>
              <p:cNvSpPr>
                <a:spLocks noChangeAspect="1"/>
              </p:cNvSpPr>
              <p:nvPr/>
            </p:nvSpPr>
            <p:spPr>
              <a:xfrm>
                <a:off x="7494178"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02" name="Rectangle 601"/>
              <p:cNvSpPr>
                <a:spLocks noChangeAspect="1"/>
              </p:cNvSpPr>
              <p:nvPr/>
            </p:nvSpPr>
            <p:spPr>
              <a:xfrm>
                <a:off x="7494178"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03" name="Rectangle 602"/>
              <p:cNvSpPr>
                <a:spLocks noChangeAspect="1"/>
              </p:cNvSpPr>
              <p:nvPr/>
            </p:nvSpPr>
            <p:spPr>
              <a:xfrm>
                <a:off x="7494178"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04" name="Rectangle 603"/>
              <p:cNvSpPr>
                <a:spLocks noChangeAspect="1"/>
              </p:cNvSpPr>
              <p:nvPr/>
            </p:nvSpPr>
            <p:spPr>
              <a:xfrm>
                <a:off x="7494178" y="384692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05" name="Rectangle 604"/>
              <p:cNvSpPr>
                <a:spLocks noChangeAspect="1"/>
              </p:cNvSpPr>
              <p:nvPr/>
            </p:nvSpPr>
            <p:spPr>
              <a:xfrm>
                <a:off x="7494178" y="398052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06" name="Rectangle 605"/>
              <p:cNvSpPr>
                <a:spLocks noChangeAspect="1"/>
              </p:cNvSpPr>
              <p:nvPr/>
            </p:nvSpPr>
            <p:spPr>
              <a:xfrm>
                <a:off x="7494178" y="411413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07" name="Rectangle 606"/>
              <p:cNvSpPr>
                <a:spLocks noChangeAspect="1"/>
              </p:cNvSpPr>
              <p:nvPr/>
            </p:nvSpPr>
            <p:spPr>
              <a:xfrm>
                <a:off x="7494178" y="424773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08" name="Rectangle 607"/>
              <p:cNvSpPr>
                <a:spLocks noChangeAspect="1"/>
              </p:cNvSpPr>
              <p:nvPr/>
            </p:nvSpPr>
            <p:spPr>
              <a:xfrm>
                <a:off x="7494178"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09" name="Rectangle 608"/>
              <p:cNvSpPr>
                <a:spLocks noChangeAspect="1"/>
              </p:cNvSpPr>
              <p:nvPr/>
            </p:nvSpPr>
            <p:spPr>
              <a:xfrm>
                <a:off x="7494178"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10" name="Rectangle 609"/>
              <p:cNvSpPr>
                <a:spLocks noChangeAspect="1"/>
              </p:cNvSpPr>
              <p:nvPr/>
            </p:nvSpPr>
            <p:spPr>
              <a:xfrm>
                <a:off x="7494178"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11" name="Rectangle 610"/>
              <p:cNvSpPr>
                <a:spLocks noChangeAspect="1"/>
              </p:cNvSpPr>
              <p:nvPr/>
            </p:nvSpPr>
            <p:spPr>
              <a:xfrm>
                <a:off x="7494178"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12" name="Rectangle 611"/>
              <p:cNvSpPr>
                <a:spLocks noChangeAspect="1"/>
              </p:cNvSpPr>
              <p:nvPr/>
            </p:nvSpPr>
            <p:spPr>
              <a:xfrm>
                <a:off x="7494178"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13" name="Rectangle 612"/>
              <p:cNvSpPr>
                <a:spLocks noChangeAspect="1"/>
              </p:cNvSpPr>
              <p:nvPr/>
            </p:nvSpPr>
            <p:spPr>
              <a:xfrm>
                <a:off x="7494178"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14" name="Rectangle 613"/>
              <p:cNvSpPr>
                <a:spLocks noChangeAspect="1"/>
              </p:cNvSpPr>
              <p:nvPr/>
            </p:nvSpPr>
            <p:spPr>
              <a:xfrm>
                <a:off x="7494178" y="518295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15" name="Rectangle 614"/>
              <p:cNvSpPr>
                <a:spLocks noChangeAspect="1"/>
              </p:cNvSpPr>
              <p:nvPr/>
            </p:nvSpPr>
            <p:spPr>
              <a:xfrm>
                <a:off x="7494178"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16" name="Rectangle 615"/>
              <p:cNvSpPr>
                <a:spLocks noChangeAspect="1"/>
              </p:cNvSpPr>
              <p:nvPr/>
            </p:nvSpPr>
            <p:spPr>
              <a:xfrm>
                <a:off x="7626394"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17" name="Rectangle 616"/>
              <p:cNvSpPr>
                <a:spLocks noChangeAspect="1"/>
              </p:cNvSpPr>
              <p:nvPr/>
            </p:nvSpPr>
            <p:spPr>
              <a:xfrm>
                <a:off x="7626394"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18" name="Rectangle 617"/>
              <p:cNvSpPr>
                <a:spLocks noChangeAspect="1"/>
              </p:cNvSpPr>
              <p:nvPr/>
            </p:nvSpPr>
            <p:spPr>
              <a:xfrm>
                <a:off x="7626394"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19" name="Rectangle 618"/>
              <p:cNvSpPr>
                <a:spLocks noChangeAspect="1"/>
              </p:cNvSpPr>
              <p:nvPr/>
            </p:nvSpPr>
            <p:spPr>
              <a:xfrm>
                <a:off x="7626394" y="384692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20" name="Rectangle 619"/>
              <p:cNvSpPr>
                <a:spLocks noChangeAspect="1"/>
              </p:cNvSpPr>
              <p:nvPr/>
            </p:nvSpPr>
            <p:spPr>
              <a:xfrm>
                <a:off x="7626394" y="398052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21" name="Rectangle 620"/>
              <p:cNvSpPr>
                <a:spLocks noChangeAspect="1"/>
              </p:cNvSpPr>
              <p:nvPr/>
            </p:nvSpPr>
            <p:spPr>
              <a:xfrm>
                <a:off x="7626394" y="411413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22" name="Rectangle 621"/>
              <p:cNvSpPr>
                <a:spLocks noChangeAspect="1"/>
              </p:cNvSpPr>
              <p:nvPr/>
            </p:nvSpPr>
            <p:spPr>
              <a:xfrm>
                <a:off x="7626394" y="424773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23" name="Rectangle 622"/>
              <p:cNvSpPr>
                <a:spLocks noChangeAspect="1"/>
              </p:cNvSpPr>
              <p:nvPr/>
            </p:nvSpPr>
            <p:spPr>
              <a:xfrm>
                <a:off x="7626394"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24" name="Rectangle 623"/>
              <p:cNvSpPr>
                <a:spLocks noChangeAspect="1"/>
              </p:cNvSpPr>
              <p:nvPr/>
            </p:nvSpPr>
            <p:spPr>
              <a:xfrm>
                <a:off x="7626394"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25" name="Rectangle 624"/>
              <p:cNvSpPr>
                <a:spLocks noChangeAspect="1"/>
              </p:cNvSpPr>
              <p:nvPr/>
            </p:nvSpPr>
            <p:spPr>
              <a:xfrm>
                <a:off x="7626394"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26" name="Rectangle 625"/>
              <p:cNvSpPr>
                <a:spLocks noChangeAspect="1"/>
              </p:cNvSpPr>
              <p:nvPr/>
            </p:nvSpPr>
            <p:spPr>
              <a:xfrm>
                <a:off x="7626394"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27" name="Rectangle 626"/>
              <p:cNvSpPr>
                <a:spLocks noChangeAspect="1"/>
              </p:cNvSpPr>
              <p:nvPr/>
            </p:nvSpPr>
            <p:spPr>
              <a:xfrm>
                <a:off x="7626394"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28" name="Rectangle 627"/>
              <p:cNvSpPr>
                <a:spLocks noChangeAspect="1"/>
              </p:cNvSpPr>
              <p:nvPr/>
            </p:nvSpPr>
            <p:spPr>
              <a:xfrm>
                <a:off x="7626394"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29" name="Rectangle 628"/>
              <p:cNvSpPr>
                <a:spLocks noChangeAspect="1"/>
              </p:cNvSpPr>
              <p:nvPr/>
            </p:nvSpPr>
            <p:spPr>
              <a:xfrm>
                <a:off x="7626394" y="518295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30" name="Rectangle 629"/>
              <p:cNvSpPr>
                <a:spLocks noChangeAspect="1"/>
              </p:cNvSpPr>
              <p:nvPr/>
            </p:nvSpPr>
            <p:spPr>
              <a:xfrm>
                <a:off x="7626394"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31" name="Rectangle 630"/>
              <p:cNvSpPr>
                <a:spLocks noChangeAspect="1"/>
              </p:cNvSpPr>
              <p:nvPr/>
            </p:nvSpPr>
            <p:spPr>
              <a:xfrm>
                <a:off x="7758610" y="344611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32" name="Rectangle 631"/>
              <p:cNvSpPr>
                <a:spLocks noChangeAspect="1"/>
              </p:cNvSpPr>
              <p:nvPr/>
            </p:nvSpPr>
            <p:spPr>
              <a:xfrm>
                <a:off x="7758610" y="357971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33" name="Rectangle 632"/>
              <p:cNvSpPr>
                <a:spLocks noChangeAspect="1"/>
              </p:cNvSpPr>
              <p:nvPr/>
            </p:nvSpPr>
            <p:spPr>
              <a:xfrm>
                <a:off x="7758610" y="371332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34" name="Rectangle 633"/>
              <p:cNvSpPr>
                <a:spLocks noChangeAspect="1"/>
              </p:cNvSpPr>
              <p:nvPr/>
            </p:nvSpPr>
            <p:spPr>
              <a:xfrm>
                <a:off x="7758610" y="384692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35" name="Rectangle 634"/>
              <p:cNvSpPr>
                <a:spLocks noChangeAspect="1"/>
              </p:cNvSpPr>
              <p:nvPr/>
            </p:nvSpPr>
            <p:spPr>
              <a:xfrm>
                <a:off x="7758610" y="398052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36" name="Rectangle 635"/>
              <p:cNvSpPr>
                <a:spLocks noChangeAspect="1"/>
              </p:cNvSpPr>
              <p:nvPr/>
            </p:nvSpPr>
            <p:spPr>
              <a:xfrm>
                <a:off x="7758610" y="411413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37" name="Rectangle 636"/>
              <p:cNvSpPr>
                <a:spLocks noChangeAspect="1"/>
              </p:cNvSpPr>
              <p:nvPr/>
            </p:nvSpPr>
            <p:spPr>
              <a:xfrm>
                <a:off x="7758610" y="424773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38" name="Rectangle 637"/>
              <p:cNvSpPr>
                <a:spLocks noChangeAspect="1"/>
              </p:cNvSpPr>
              <p:nvPr/>
            </p:nvSpPr>
            <p:spPr>
              <a:xfrm>
                <a:off x="7758610" y="438133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39" name="Rectangle 638"/>
              <p:cNvSpPr>
                <a:spLocks noChangeAspect="1"/>
              </p:cNvSpPr>
              <p:nvPr/>
            </p:nvSpPr>
            <p:spPr>
              <a:xfrm>
                <a:off x="7758610" y="451494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40" name="Rectangle 639"/>
              <p:cNvSpPr>
                <a:spLocks noChangeAspect="1"/>
              </p:cNvSpPr>
              <p:nvPr/>
            </p:nvSpPr>
            <p:spPr>
              <a:xfrm>
                <a:off x="7758610" y="464854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41" name="Rectangle 640"/>
              <p:cNvSpPr>
                <a:spLocks noChangeAspect="1"/>
              </p:cNvSpPr>
              <p:nvPr/>
            </p:nvSpPr>
            <p:spPr>
              <a:xfrm>
                <a:off x="7758610" y="478214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42" name="Rectangle 641"/>
              <p:cNvSpPr>
                <a:spLocks noChangeAspect="1"/>
              </p:cNvSpPr>
              <p:nvPr/>
            </p:nvSpPr>
            <p:spPr>
              <a:xfrm>
                <a:off x="7758610" y="491574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43" name="Rectangle 642"/>
              <p:cNvSpPr>
                <a:spLocks noChangeAspect="1"/>
              </p:cNvSpPr>
              <p:nvPr/>
            </p:nvSpPr>
            <p:spPr>
              <a:xfrm>
                <a:off x="7758610" y="504935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44" name="Rectangle 643"/>
              <p:cNvSpPr>
                <a:spLocks noChangeAspect="1"/>
              </p:cNvSpPr>
              <p:nvPr/>
            </p:nvSpPr>
            <p:spPr>
              <a:xfrm>
                <a:off x="7758610" y="518295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45" name="Rectangle 644"/>
              <p:cNvSpPr>
                <a:spLocks noChangeAspect="1"/>
              </p:cNvSpPr>
              <p:nvPr/>
            </p:nvSpPr>
            <p:spPr>
              <a:xfrm>
                <a:off x="7758610" y="531656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46" name="Rectangle 645"/>
              <p:cNvSpPr>
                <a:spLocks noChangeAspect="1"/>
              </p:cNvSpPr>
              <p:nvPr/>
            </p:nvSpPr>
            <p:spPr>
              <a:xfrm>
                <a:off x="6566724" y="397963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47" name="Rectangle 646"/>
              <p:cNvSpPr>
                <a:spLocks noChangeAspect="1"/>
              </p:cNvSpPr>
              <p:nvPr/>
            </p:nvSpPr>
            <p:spPr>
              <a:xfrm>
                <a:off x="6566724" y="411323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48" name="Rectangle 647"/>
              <p:cNvSpPr>
                <a:spLocks noChangeAspect="1"/>
              </p:cNvSpPr>
              <p:nvPr/>
            </p:nvSpPr>
            <p:spPr>
              <a:xfrm>
                <a:off x="6698940" y="384602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49" name="Rectangle 648"/>
              <p:cNvSpPr>
                <a:spLocks noChangeAspect="1"/>
              </p:cNvSpPr>
              <p:nvPr/>
            </p:nvSpPr>
            <p:spPr>
              <a:xfrm>
                <a:off x="6698940" y="397963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50" name="Rectangle 649"/>
              <p:cNvSpPr>
                <a:spLocks noChangeAspect="1"/>
              </p:cNvSpPr>
              <p:nvPr/>
            </p:nvSpPr>
            <p:spPr>
              <a:xfrm>
                <a:off x="6698940" y="411323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51" name="Rectangle 650"/>
              <p:cNvSpPr>
                <a:spLocks noChangeAspect="1"/>
              </p:cNvSpPr>
              <p:nvPr/>
            </p:nvSpPr>
            <p:spPr>
              <a:xfrm>
                <a:off x="6698940" y="424683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52" name="Rectangle 651"/>
              <p:cNvSpPr>
                <a:spLocks noChangeAspect="1"/>
              </p:cNvSpPr>
              <p:nvPr/>
            </p:nvSpPr>
            <p:spPr>
              <a:xfrm>
                <a:off x="6698940" y="451404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53" name="Rectangle 652"/>
              <p:cNvSpPr>
                <a:spLocks noChangeAspect="1"/>
              </p:cNvSpPr>
              <p:nvPr/>
            </p:nvSpPr>
            <p:spPr>
              <a:xfrm>
                <a:off x="6698940" y="464764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54" name="Rectangle 653"/>
              <p:cNvSpPr>
                <a:spLocks noChangeAspect="1"/>
              </p:cNvSpPr>
              <p:nvPr/>
            </p:nvSpPr>
            <p:spPr>
              <a:xfrm>
                <a:off x="6698940" y="478124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55" name="Rectangle 654"/>
              <p:cNvSpPr>
                <a:spLocks noChangeAspect="1"/>
              </p:cNvSpPr>
              <p:nvPr/>
            </p:nvSpPr>
            <p:spPr>
              <a:xfrm>
                <a:off x="6698940" y="491485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56" name="Rectangle 655"/>
              <p:cNvSpPr>
                <a:spLocks noChangeAspect="1"/>
              </p:cNvSpPr>
              <p:nvPr/>
            </p:nvSpPr>
            <p:spPr>
              <a:xfrm>
                <a:off x="6698940" y="504845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57" name="Rectangle 656"/>
              <p:cNvSpPr>
                <a:spLocks noChangeAspect="1"/>
              </p:cNvSpPr>
              <p:nvPr/>
            </p:nvSpPr>
            <p:spPr>
              <a:xfrm>
                <a:off x="6698940" y="518205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58" name="Rectangle 657"/>
              <p:cNvSpPr>
                <a:spLocks noChangeAspect="1"/>
              </p:cNvSpPr>
              <p:nvPr/>
            </p:nvSpPr>
            <p:spPr>
              <a:xfrm>
                <a:off x="6831156" y="357882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59" name="Rectangle 658"/>
              <p:cNvSpPr>
                <a:spLocks noChangeAspect="1"/>
              </p:cNvSpPr>
              <p:nvPr/>
            </p:nvSpPr>
            <p:spPr>
              <a:xfrm>
                <a:off x="6831156" y="371242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60" name="Rectangle 659"/>
              <p:cNvSpPr>
                <a:spLocks noChangeAspect="1"/>
              </p:cNvSpPr>
              <p:nvPr/>
            </p:nvSpPr>
            <p:spPr>
              <a:xfrm>
                <a:off x="6831156" y="384602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61" name="Rectangle 660"/>
              <p:cNvSpPr>
                <a:spLocks noChangeAspect="1"/>
              </p:cNvSpPr>
              <p:nvPr/>
            </p:nvSpPr>
            <p:spPr>
              <a:xfrm>
                <a:off x="6831156" y="397963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62" name="Rectangle 661"/>
              <p:cNvSpPr>
                <a:spLocks noChangeAspect="1"/>
              </p:cNvSpPr>
              <p:nvPr/>
            </p:nvSpPr>
            <p:spPr>
              <a:xfrm>
                <a:off x="6831156" y="411323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63" name="Rectangle 662"/>
              <p:cNvSpPr>
                <a:spLocks noChangeAspect="1"/>
              </p:cNvSpPr>
              <p:nvPr/>
            </p:nvSpPr>
            <p:spPr>
              <a:xfrm>
                <a:off x="6831156" y="424683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64" name="Rectangle 663"/>
              <p:cNvSpPr>
                <a:spLocks noChangeAspect="1"/>
              </p:cNvSpPr>
              <p:nvPr/>
            </p:nvSpPr>
            <p:spPr>
              <a:xfrm>
                <a:off x="6831156" y="438043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65" name="Rectangle 664"/>
              <p:cNvSpPr>
                <a:spLocks noChangeAspect="1"/>
              </p:cNvSpPr>
              <p:nvPr/>
            </p:nvSpPr>
            <p:spPr>
              <a:xfrm>
                <a:off x="6831156" y="451404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66" name="Rectangle 665"/>
              <p:cNvSpPr>
                <a:spLocks noChangeAspect="1"/>
              </p:cNvSpPr>
              <p:nvPr/>
            </p:nvSpPr>
            <p:spPr>
              <a:xfrm>
                <a:off x="6831156" y="464764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67" name="Rectangle 666"/>
              <p:cNvSpPr>
                <a:spLocks noChangeAspect="1"/>
              </p:cNvSpPr>
              <p:nvPr/>
            </p:nvSpPr>
            <p:spPr>
              <a:xfrm>
                <a:off x="6831156" y="478124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68" name="Rectangle 667"/>
              <p:cNvSpPr>
                <a:spLocks noChangeAspect="1"/>
              </p:cNvSpPr>
              <p:nvPr/>
            </p:nvSpPr>
            <p:spPr>
              <a:xfrm>
                <a:off x="6831156" y="491485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69" name="Rectangle 668"/>
              <p:cNvSpPr>
                <a:spLocks noChangeAspect="1"/>
              </p:cNvSpPr>
              <p:nvPr/>
            </p:nvSpPr>
            <p:spPr>
              <a:xfrm>
                <a:off x="6831156" y="504845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70" name="Rectangle 669"/>
              <p:cNvSpPr>
                <a:spLocks noChangeAspect="1"/>
              </p:cNvSpPr>
              <p:nvPr/>
            </p:nvSpPr>
            <p:spPr>
              <a:xfrm>
                <a:off x="6831156" y="518205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71" name="Rectangle 670"/>
              <p:cNvSpPr>
                <a:spLocks noChangeAspect="1"/>
              </p:cNvSpPr>
              <p:nvPr/>
            </p:nvSpPr>
            <p:spPr>
              <a:xfrm>
                <a:off x="6963372" y="357882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72" name="Rectangle 671"/>
              <p:cNvSpPr>
                <a:spLocks noChangeAspect="1"/>
              </p:cNvSpPr>
              <p:nvPr/>
            </p:nvSpPr>
            <p:spPr>
              <a:xfrm>
                <a:off x="6963372" y="371242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73" name="Rectangle 672"/>
              <p:cNvSpPr>
                <a:spLocks noChangeAspect="1"/>
              </p:cNvSpPr>
              <p:nvPr/>
            </p:nvSpPr>
            <p:spPr>
              <a:xfrm>
                <a:off x="6963372" y="384602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74" name="Rectangle 673"/>
              <p:cNvSpPr>
                <a:spLocks noChangeAspect="1"/>
              </p:cNvSpPr>
              <p:nvPr/>
            </p:nvSpPr>
            <p:spPr>
              <a:xfrm>
                <a:off x="6963372" y="397963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75" name="Rectangle 674"/>
              <p:cNvSpPr>
                <a:spLocks noChangeAspect="1"/>
              </p:cNvSpPr>
              <p:nvPr/>
            </p:nvSpPr>
            <p:spPr>
              <a:xfrm>
                <a:off x="6963372" y="411323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76" name="Rectangle 675"/>
              <p:cNvSpPr>
                <a:spLocks noChangeAspect="1"/>
              </p:cNvSpPr>
              <p:nvPr/>
            </p:nvSpPr>
            <p:spPr>
              <a:xfrm>
                <a:off x="6963372" y="424683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77" name="Rectangle 676"/>
              <p:cNvSpPr>
                <a:spLocks noChangeAspect="1"/>
              </p:cNvSpPr>
              <p:nvPr/>
            </p:nvSpPr>
            <p:spPr>
              <a:xfrm>
                <a:off x="6963372" y="4380439"/>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78" name="Rectangle 677"/>
              <p:cNvSpPr>
                <a:spLocks noChangeAspect="1"/>
              </p:cNvSpPr>
              <p:nvPr/>
            </p:nvSpPr>
            <p:spPr>
              <a:xfrm>
                <a:off x="6963372" y="4514042"/>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79" name="Rectangle 678"/>
              <p:cNvSpPr>
                <a:spLocks noChangeAspect="1"/>
              </p:cNvSpPr>
              <p:nvPr/>
            </p:nvSpPr>
            <p:spPr>
              <a:xfrm>
                <a:off x="6963372" y="4647645"/>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0" name="Rectangle 679"/>
              <p:cNvSpPr>
                <a:spLocks noChangeAspect="1"/>
              </p:cNvSpPr>
              <p:nvPr/>
            </p:nvSpPr>
            <p:spPr>
              <a:xfrm>
                <a:off x="6963372" y="4781248"/>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1" name="Rectangle 680"/>
              <p:cNvSpPr>
                <a:spLocks noChangeAspect="1"/>
              </p:cNvSpPr>
              <p:nvPr/>
            </p:nvSpPr>
            <p:spPr>
              <a:xfrm>
                <a:off x="6963372" y="4914851"/>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2" name="Rectangle 681"/>
              <p:cNvSpPr>
                <a:spLocks noChangeAspect="1"/>
              </p:cNvSpPr>
              <p:nvPr/>
            </p:nvSpPr>
            <p:spPr>
              <a:xfrm>
                <a:off x="6963372" y="5048454"/>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3" name="Rectangle 682"/>
              <p:cNvSpPr>
                <a:spLocks noChangeAspect="1"/>
              </p:cNvSpPr>
              <p:nvPr/>
            </p:nvSpPr>
            <p:spPr>
              <a:xfrm>
                <a:off x="6963372" y="518205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4" name="Rectangle 683"/>
              <p:cNvSpPr>
                <a:spLocks noChangeAspect="1"/>
              </p:cNvSpPr>
              <p:nvPr/>
            </p:nvSpPr>
            <p:spPr>
              <a:xfrm>
                <a:off x="7095588" y="384602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5" name="Rectangle 684"/>
              <p:cNvSpPr>
                <a:spLocks noChangeAspect="1"/>
              </p:cNvSpPr>
              <p:nvPr/>
            </p:nvSpPr>
            <p:spPr>
              <a:xfrm>
                <a:off x="7095588" y="3979630"/>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6" name="Rectangle 685"/>
              <p:cNvSpPr>
                <a:spLocks noChangeAspect="1"/>
              </p:cNvSpPr>
              <p:nvPr/>
            </p:nvSpPr>
            <p:spPr>
              <a:xfrm>
                <a:off x="7095588" y="4113233"/>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7" name="Rectangle 686"/>
              <p:cNvSpPr>
                <a:spLocks noChangeAspect="1"/>
              </p:cNvSpPr>
              <p:nvPr/>
            </p:nvSpPr>
            <p:spPr>
              <a:xfrm>
                <a:off x="7095588" y="4246836"/>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8" name="Rectangle 687"/>
              <p:cNvSpPr>
                <a:spLocks noChangeAspect="1"/>
              </p:cNvSpPr>
              <p:nvPr/>
            </p:nvSpPr>
            <p:spPr>
              <a:xfrm>
                <a:off x="7095588" y="5182057"/>
                <a:ext cx="108000" cy="10800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690" name="Group 689"/>
            <p:cNvGrpSpPr/>
            <p:nvPr/>
          </p:nvGrpSpPr>
          <p:grpSpPr>
            <a:xfrm>
              <a:off x="624079" y="1816452"/>
              <a:ext cx="3538297" cy="3568056"/>
              <a:chOff x="6972703" y="1724866"/>
              <a:chExt cx="1996953" cy="2013748"/>
            </a:xfrm>
          </p:grpSpPr>
          <p:sp>
            <p:nvSpPr>
              <p:cNvPr id="829" name="Rectangle 828"/>
              <p:cNvSpPr/>
              <p:nvPr/>
            </p:nvSpPr>
            <p:spPr>
              <a:xfrm>
                <a:off x="6972703" y="1724866"/>
                <a:ext cx="1996953" cy="2013748"/>
              </a:xfrm>
              <a:prstGeom prst="rect">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0" name="Rectangle 829"/>
              <p:cNvSpPr>
                <a:spLocks noChangeAspect="1"/>
              </p:cNvSpPr>
              <p:nvPr/>
            </p:nvSpPr>
            <p:spPr>
              <a:xfrm>
                <a:off x="6991667" y="1742517"/>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1" name="Rectangle 830"/>
              <p:cNvSpPr>
                <a:spLocks noChangeAspect="1"/>
              </p:cNvSpPr>
              <p:nvPr/>
            </p:nvSpPr>
            <p:spPr>
              <a:xfrm>
                <a:off x="6991667"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2" name="Rectangle 831"/>
              <p:cNvSpPr>
                <a:spLocks noChangeAspect="1"/>
              </p:cNvSpPr>
              <p:nvPr/>
            </p:nvSpPr>
            <p:spPr>
              <a:xfrm>
                <a:off x="6991667" y="200972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3" name="Rectangle 832"/>
              <p:cNvSpPr>
                <a:spLocks noChangeAspect="1"/>
              </p:cNvSpPr>
              <p:nvPr/>
            </p:nvSpPr>
            <p:spPr>
              <a:xfrm>
                <a:off x="6991667" y="214332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4" name="Rectangle 833"/>
              <p:cNvSpPr>
                <a:spLocks noChangeAspect="1"/>
              </p:cNvSpPr>
              <p:nvPr/>
            </p:nvSpPr>
            <p:spPr>
              <a:xfrm>
                <a:off x="6991667" y="2276929"/>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5" name="Rectangle 834"/>
              <p:cNvSpPr>
                <a:spLocks noChangeAspect="1"/>
              </p:cNvSpPr>
              <p:nvPr/>
            </p:nvSpPr>
            <p:spPr>
              <a:xfrm>
                <a:off x="6991667" y="2410532"/>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6" name="Rectangle 835"/>
              <p:cNvSpPr>
                <a:spLocks noChangeAspect="1"/>
              </p:cNvSpPr>
              <p:nvPr/>
            </p:nvSpPr>
            <p:spPr>
              <a:xfrm>
                <a:off x="6991667"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7" name="Rectangle 836"/>
              <p:cNvSpPr>
                <a:spLocks noChangeAspect="1"/>
              </p:cNvSpPr>
              <p:nvPr/>
            </p:nvSpPr>
            <p:spPr>
              <a:xfrm>
                <a:off x="6991667"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8" name="Rectangle 837"/>
              <p:cNvSpPr>
                <a:spLocks noChangeAspect="1"/>
              </p:cNvSpPr>
              <p:nvPr/>
            </p:nvSpPr>
            <p:spPr>
              <a:xfrm>
                <a:off x="6991667" y="2811341"/>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9" name="Rectangle 838"/>
              <p:cNvSpPr>
                <a:spLocks noChangeAspect="1"/>
              </p:cNvSpPr>
              <p:nvPr/>
            </p:nvSpPr>
            <p:spPr>
              <a:xfrm>
                <a:off x="6991667"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0" name="Rectangle 839"/>
              <p:cNvSpPr>
                <a:spLocks noChangeAspect="1"/>
              </p:cNvSpPr>
              <p:nvPr/>
            </p:nvSpPr>
            <p:spPr>
              <a:xfrm>
                <a:off x="6991667"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1" name="Rectangle 840"/>
              <p:cNvSpPr>
                <a:spLocks noChangeAspect="1"/>
              </p:cNvSpPr>
              <p:nvPr/>
            </p:nvSpPr>
            <p:spPr>
              <a:xfrm>
                <a:off x="6991667"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2" name="Rectangle 841"/>
              <p:cNvSpPr>
                <a:spLocks noChangeAspect="1"/>
              </p:cNvSpPr>
              <p:nvPr/>
            </p:nvSpPr>
            <p:spPr>
              <a:xfrm>
                <a:off x="6991667" y="3345753"/>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3" name="Rectangle 842"/>
              <p:cNvSpPr>
                <a:spLocks noChangeAspect="1"/>
              </p:cNvSpPr>
              <p:nvPr/>
            </p:nvSpPr>
            <p:spPr>
              <a:xfrm>
                <a:off x="6991667" y="347935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4" name="Rectangle 843"/>
              <p:cNvSpPr>
                <a:spLocks noChangeAspect="1"/>
              </p:cNvSpPr>
              <p:nvPr/>
            </p:nvSpPr>
            <p:spPr>
              <a:xfrm>
                <a:off x="6991667" y="3612964"/>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5" name="Rectangle 844"/>
              <p:cNvSpPr>
                <a:spLocks noChangeAspect="1"/>
              </p:cNvSpPr>
              <p:nvPr/>
            </p:nvSpPr>
            <p:spPr>
              <a:xfrm>
                <a:off x="8842692" y="1742517"/>
                <a:ext cx="108000" cy="108000"/>
              </a:xfrm>
              <a:prstGeom prst="rect">
                <a:avLst/>
              </a:prstGeom>
              <a:solidFill>
                <a:srgbClr val="FF00FF">
                  <a:alpha val="2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6" name="Rectangle 845"/>
              <p:cNvSpPr>
                <a:spLocks noChangeAspect="1"/>
              </p:cNvSpPr>
              <p:nvPr/>
            </p:nvSpPr>
            <p:spPr>
              <a:xfrm>
                <a:off x="8842692"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7" name="Rectangle 846"/>
              <p:cNvSpPr>
                <a:spLocks noChangeAspect="1"/>
              </p:cNvSpPr>
              <p:nvPr/>
            </p:nvSpPr>
            <p:spPr>
              <a:xfrm>
                <a:off x="8842692" y="200972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8" name="Rectangle 847"/>
              <p:cNvSpPr>
                <a:spLocks noChangeAspect="1"/>
              </p:cNvSpPr>
              <p:nvPr/>
            </p:nvSpPr>
            <p:spPr>
              <a:xfrm>
                <a:off x="8842692" y="214332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9" name="Rectangle 848"/>
              <p:cNvSpPr>
                <a:spLocks noChangeAspect="1"/>
              </p:cNvSpPr>
              <p:nvPr/>
            </p:nvSpPr>
            <p:spPr>
              <a:xfrm>
                <a:off x="8842692" y="2276929"/>
                <a:ext cx="108000" cy="108000"/>
              </a:xfrm>
              <a:prstGeom prst="rect">
                <a:avLst/>
              </a:prstGeom>
              <a:solidFill>
                <a:srgbClr val="FF00FF">
                  <a:alpha val="19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0" name="Rectangle 849"/>
              <p:cNvSpPr>
                <a:spLocks noChangeAspect="1"/>
              </p:cNvSpPr>
              <p:nvPr/>
            </p:nvSpPr>
            <p:spPr>
              <a:xfrm>
                <a:off x="8842692" y="2410532"/>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1" name="Rectangle 850"/>
              <p:cNvSpPr>
                <a:spLocks noChangeAspect="1"/>
              </p:cNvSpPr>
              <p:nvPr/>
            </p:nvSpPr>
            <p:spPr>
              <a:xfrm>
                <a:off x="8842692"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2" name="Rectangle 851"/>
              <p:cNvSpPr>
                <a:spLocks noChangeAspect="1"/>
              </p:cNvSpPr>
              <p:nvPr/>
            </p:nvSpPr>
            <p:spPr>
              <a:xfrm>
                <a:off x="8842692"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3" name="Rectangle 852"/>
              <p:cNvSpPr>
                <a:spLocks noChangeAspect="1"/>
              </p:cNvSpPr>
              <p:nvPr/>
            </p:nvSpPr>
            <p:spPr>
              <a:xfrm>
                <a:off x="8842692" y="2811341"/>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4" name="Rectangle 853"/>
              <p:cNvSpPr>
                <a:spLocks noChangeAspect="1"/>
              </p:cNvSpPr>
              <p:nvPr/>
            </p:nvSpPr>
            <p:spPr>
              <a:xfrm>
                <a:off x="8842692"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5" name="Rectangle 854"/>
              <p:cNvSpPr>
                <a:spLocks noChangeAspect="1"/>
              </p:cNvSpPr>
              <p:nvPr/>
            </p:nvSpPr>
            <p:spPr>
              <a:xfrm>
                <a:off x="8842692"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6" name="Rectangle 855"/>
              <p:cNvSpPr>
                <a:spLocks noChangeAspect="1"/>
              </p:cNvSpPr>
              <p:nvPr/>
            </p:nvSpPr>
            <p:spPr>
              <a:xfrm>
                <a:off x="8842692"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7" name="Rectangle 856"/>
              <p:cNvSpPr>
                <a:spLocks noChangeAspect="1"/>
              </p:cNvSpPr>
              <p:nvPr/>
            </p:nvSpPr>
            <p:spPr>
              <a:xfrm>
                <a:off x="8842692"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8" name="Rectangle 857"/>
              <p:cNvSpPr>
                <a:spLocks noChangeAspect="1"/>
              </p:cNvSpPr>
              <p:nvPr/>
            </p:nvSpPr>
            <p:spPr>
              <a:xfrm>
                <a:off x="8842692" y="347935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9" name="Rectangle 858"/>
              <p:cNvSpPr>
                <a:spLocks noChangeAspect="1"/>
              </p:cNvSpPr>
              <p:nvPr/>
            </p:nvSpPr>
            <p:spPr>
              <a:xfrm>
                <a:off x="8842692"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0" name="Rectangle 859"/>
              <p:cNvSpPr>
                <a:spLocks noChangeAspect="1"/>
              </p:cNvSpPr>
              <p:nvPr/>
            </p:nvSpPr>
            <p:spPr>
              <a:xfrm>
                <a:off x="7123883" y="174251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1" name="Rectangle 860"/>
              <p:cNvSpPr>
                <a:spLocks noChangeAspect="1"/>
              </p:cNvSpPr>
              <p:nvPr/>
            </p:nvSpPr>
            <p:spPr>
              <a:xfrm>
                <a:off x="7123883"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2" name="Rectangle 861"/>
              <p:cNvSpPr>
                <a:spLocks noChangeAspect="1"/>
              </p:cNvSpPr>
              <p:nvPr/>
            </p:nvSpPr>
            <p:spPr>
              <a:xfrm>
                <a:off x="7123883" y="200972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3" name="Rectangle 862"/>
              <p:cNvSpPr>
                <a:spLocks noChangeAspect="1"/>
              </p:cNvSpPr>
              <p:nvPr/>
            </p:nvSpPr>
            <p:spPr>
              <a:xfrm>
                <a:off x="7123883" y="2143326"/>
                <a:ext cx="108000" cy="108000"/>
              </a:xfrm>
              <a:prstGeom prst="rect">
                <a:avLst/>
              </a:prstGeom>
              <a:solidFill>
                <a:srgbClr val="FF00FF">
                  <a:alpha val="2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4" name="Rectangle 863"/>
              <p:cNvSpPr>
                <a:spLocks noChangeAspect="1"/>
              </p:cNvSpPr>
              <p:nvPr/>
            </p:nvSpPr>
            <p:spPr>
              <a:xfrm>
                <a:off x="7123883" y="2276929"/>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5" name="Rectangle 864"/>
              <p:cNvSpPr>
                <a:spLocks noChangeAspect="1"/>
              </p:cNvSpPr>
              <p:nvPr/>
            </p:nvSpPr>
            <p:spPr>
              <a:xfrm>
                <a:off x="7123883" y="2410532"/>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6" name="Rectangle 865"/>
              <p:cNvSpPr>
                <a:spLocks noChangeAspect="1"/>
              </p:cNvSpPr>
              <p:nvPr/>
            </p:nvSpPr>
            <p:spPr>
              <a:xfrm>
                <a:off x="7123883"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7" name="Rectangle 866"/>
              <p:cNvSpPr>
                <a:spLocks noChangeAspect="1"/>
              </p:cNvSpPr>
              <p:nvPr/>
            </p:nvSpPr>
            <p:spPr>
              <a:xfrm>
                <a:off x="7123883"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8" name="Rectangle 867"/>
              <p:cNvSpPr>
                <a:spLocks noChangeAspect="1"/>
              </p:cNvSpPr>
              <p:nvPr/>
            </p:nvSpPr>
            <p:spPr>
              <a:xfrm>
                <a:off x="7123883" y="2811341"/>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0" name="Rectangle 869"/>
              <p:cNvSpPr>
                <a:spLocks noChangeAspect="1"/>
              </p:cNvSpPr>
              <p:nvPr/>
            </p:nvSpPr>
            <p:spPr>
              <a:xfrm>
                <a:off x="7123883"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1" name="Rectangle 870"/>
              <p:cNvSpPr>
                <a:spLocks noChangeAspect="1"/>
              </p:cNvSpPr>
              <p:nvPr/>
            </p:nvSpPr>
            <p:spPr>
              <a:xfrm>
                <a:off x="7123883"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2" name="Rectangle 871"/>
              <p:cNvSpPr>
                <a:spLocks noChangeAspect="1"/>
              </p:cNvSpPr>
              <p:nvPr/>
            </p:nvSpPr>
            <p:spPr>
              <a:xfrm>
                <a:off x="7123883"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3" name="Rectangle 872"/>
              <p:cNvSpPr>
                <a:spLocks noChangeAspect="1"/>
              </p:cNvSpPr>
              <p:nvPr/>
            </p:nvSpPr>
            <p:spPr>
              <a:xfrm>
                <a:off x="7123883"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4" name="Rectangle 873"/>
              <p:cNvSpPr>
                <a:spLocks noChangeAspect="1"/>
              </p:cNvSpPr>
              <p:nvPr/>
            </p:nvSpPr>
            <p:spPr>
              <a:xfrm>
                <a:off x="7123883" y="347935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5" name="Rectangle 874"/>
              <p:cNvSpPr>
                <a:spLocks noChangeAspect="1"/>
              </p:cNvSpPr>
              <p:nvPr/>
            </p:nvSpPr>
            <p:spPr>
              <a:xfrm>
                <a:off x="7123883"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6" name="Rectangle 875"/>
              <p:cNvSpPr>
                <a:spLocks noChangeAspect="1"/>
              </p:cNvSpPr>
              <p:nvPr/>
            </p:nvSpPr>
            <p:spPr>
              <a:xfrm>
                <a:off x="7256099" y="1742517"/>
                <a:ext cx="108000" cy="108000"/>
              </a:xfrm>
              <a:prstGeom prst="rect">
                <a:avLst/>
              </a:prstGeom>
              <a:solidFill>
                <a:srgbClr val="FF00FF">
                  <a:alpha val="2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7" name="Rectangle 876"/>
              <p:cNvSpPr>
                <a:spLocks noChangeAspect="1"/>
              </p:cNvSpPr>
              <p:nvPr/>
            </p:nvSpPr>
            <p:spPr>
              <a:xfrm>
                <a:off x="7256099"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8" name="Rectangle 877"/>
              <p:cNvSpPr>
                <a:spLocks noChangeAspect="1"/>
              </p:cNvSpPr>
              <p:nvPr/>
            </p:nvSpPr>
            <p:spPr>
              <a:xfrm>
                <a:off x="7256099" y="2009723"/>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9" name="Rectangle 878"/>
              <p:cNvSpPr>
                <a:spLocks noChangeAspect="1"/>
              </p:cNvSpPr>
              <p:nvPr/>
            </p:nvSpPr>
            <p:spPr>
              <a:xfrm>
                <a:off x="7256099" y="214332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0" name="Rectangle 879"/>
              <p:cNvSpPr>
                <a:spLocks noChangeAspect="1"/>
              </p:cNvSpPr>
              <p:nvPr/>
            </p:nvSpPr>
            <p:spPr>
              <a:xfrm>
                <a:off x="7256099" y="2276929"/>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1" name="Rectangle 880"/>
              <p:cNvSpPr>
                <a:spLocks noChangeAspect="1"/>
              </p:cNvSpPr>
              <p:nvPr/>
            </p:nvSpPr>
            <p:spPr>
              <a:xfrm>
                <a:off x="7256099" y="2410532"/>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2" name="Rectangle 881"/>
              <p:cNvSpPr>
                <a:spLocks noChangeAspect="1"/>
              </p:cNvSpPr>
              <p:nvPr/>
            </p:nvSpPr>
            <p:spPr>
              <a:xfrm>
                <a:off x="7256099"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3" name="Rectangle 882"/>
              <p:cNvSpPr>
                <a:spLocks noChangeAspect="1"/>
              </p:cNvSpPr>
              <p:nvPr/>
            </p:nvSpPr>
            <p:spPr>
              <a:xfrm>
                <a:off x="7256099"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4" name="Rectangle 883"/>
              <p:cNvSpPr>
                <a:spLocks noChangeAspect="1"/>
              </p:cNvSpPr>
              <p:nvPr/>
            </p:nvSpPr>
            <p:spPr>
              <a:xfrm>
                <a:off x="7256099" y="2811341"/>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5" name="Rectangle 884"/>
              <p:cNvSpPr>
                <a:spLocks noChangeAspect="1"/>
              </p:cNvSpPr>
              <p:nvPr/>
            </p:nvSpPr>
            <p:spPr>
              <a:xfrm>
                <a:off x="7256099"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6" name="Rectangle 885"/>
              <p:cNvSpPr>
                <a:spLocks noChangeAspect="1"/>
              </p:cNvSpPr>
              <p:nvPr/>
            </p:nvSpPr>
            <p:spPr>
              <a:xfrm>
                <a:off x="7256099" y="3078547"/>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7" name="Rectangle 886"/>
              <p:cNvSpPr>
                <a:spLocks noChangeAspect="1"/>
              </p:cNvSpPr>
              <p:nvPr/>
            </p:nvSpPr>
            <p:spPr>
              <a:xfrm>
                <a:off x="7256099"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8" name="Rectangle 887"/>
              <p:cNvSpPr>
                <a:spLocks noChangeAspect="1"/>
              </p:cNvSpPr>
              <p:nvPr/>
            </p:nvSpPr>
            <p:spPr>
              <a:xfrm>
                <a:off x="7256099"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9" name="Rectangle 888"/>
              <p:cNvSpPr>
                <a:spLocks noChangeAspect="1"/>
              </p:cNvSpPr>
              <p:nvPr/>
            </p:nvSpPr>
            <p:spPr>
              <a:xfrm>
                <a:off x="7256099" y="347935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0" name="Rectangle 889"/>
              <p:cNvSpPr>
                <a:spLocks noChangeAspect="1"/>
              </p:cNvSpPr>
              <p:nvPr/>
            </p:nvSpPr>
            <p:spPr>
              <a:xfrm>
                <a:off x="7256099"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1" name="Rectangle 890"/>
              <p:cNvSpPr>
                <a:spLocks noChangeAspect="1"/>
              </p:cNvSpPr>
              <p:nvPr/>
            </p:nvSpPr>
            <p:spPr>
              <a:xfrm>
                <a:off x="7388315" y="174251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2" name="Rectangle 891"/>
              <p:cNvSpPr>
                <a:spLocks noChangeAspect="1"/>
              </p:cNvSpPr>
              <p:nvPr/>
            </p:nvSpPr>
            <p:spPr>
              <a:xfrm>
                <a:off x="7388315"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3" name="Rectangle 892"/>
              <p:cNvSpPr>
                <a:spLocks noChangeAspect="1"/>
              </p:cNvSpPr>
              <p:nvPr/>
            </p:nvSpPr>
            <p:spPr>
              <a:xfrm>
                <a:off x="7388315" y="200972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4" name="Rectangle 893"/>
              <p:cNvSpPr>
                <a:spLocks noChangeAspect="1"/>
              </p:cNvSpPr>
              <p:nvPr/>
            </p:nvSpPr>
            <p:spPr>
              <a:xfrm>
                <a:off x="7388315" y="214332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5" name="Rectangle 894"/>
              <p:cNvSpPr>
                <a:spLocks noChangeAspect="1"/>
              </p:cNvSpPr>
              <p:nvPr/>
            </p:nvSpPr>
            <p:spPr>
              <a:xfrm>
                <a:off x="7388315" y="2276929"/>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6" name="Rectangle 895"/>
              <p:cNvSpPr>
                <a:spLocks noChangeAspect="1"/>
              </p:cNvSpPr>
              <p:nvPr/>
            </p:nvSpPr>
            <p:spPr>
              <a:xfrm>
                <a:off x="7388315" y="2410532"/>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7" name="Rectangle 896"/>
              <p:cNvSpPr>
                <a:spLocks noChangeAspect="1"/>
              </p:cNvSpPr>
              <p:nvPr/>
            </p:nvSpPr>
            <p:spPr>
              <a:xfrm>
                <a:off x="7388315"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8" name="Rectangle 897"/>
              <p:cNvSpPr>
                <a:spLocks noChangeAspect="1"/>
              </p:cNvSpPr>
              <p:nvPr/>
            </p:nvSpPr>
            <p:spPr>
              <a:xfrm>
                <a:off x="7388315"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9" name="Rectangle 898"/>
              <p:cNvSpPr>
                <a:spLocks noChangeAspect="1"/>
              </p:cNvSpPr>
              <p:nvPr/>
            </p:nvSpPr>
            <p:spPr>
              <a:xfrm>
                <a:off x="7388315" y="2811341"/>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0" name="Rectangle 899"/>
              <p:cNvSpPr>
                <a:spLocks noChangeAspect="1"/>
              </p:cNvSpPr>
              <p:nvPr/>
            </p:nvSpPr>
            <p:spPr>
              <a:xfrm>
                <a:off x="7388315"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1" name="Rectangle 900"/>
              <p:cNvSpPr>
                <a:spLocks noChangeAspect="1"/>
              </p:cNvSpPr>
              <p:nvPr/>
            </p:nvSpPr>
            <p:spPr>
              <a:xfrm>
                <a:off x="7388315"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2" name="Rectangle 901"/>
              <p:cNvSpPr>
                <a:spLocks noChangeAspect="1"/>
              </p:cNvSpPr>
              <p:nvPr/>
            </p:nvSpPr>
            <p:spPr>
              <a:xfrm>
                <a:off x="7388315"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3" name="Rectangle 902"/>
              <p:cNvSpPr>
                <a:spLocks noChangeAspect="1"/>
              </p:cNvSpPr>
              <p:nvPr/>
            </p:nvSpPr>
            <p:spPr>
              <a:xfrm>
                <a:off x="7388315"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4" name="Rectangle 903"/>
              <p:cNvSpPr>
                <a:spLocks noChangeAspect="1"/>
              </p:cNvSpPr>
              <p:nvPr/>
            </p:nvSpPr>
            <p:spPr>
              <a:xfrm>
                <a:off x="7388315" y="3479356"/>
                <a:ext cx="108000" cy="108000"/>
              </a:xfrm>
              <a:prstGeom prst="rect">
                <a:avLst/>
              </a:prstGeom>
              <a:solidFill>
                <a:srgbClr val="FF00FF">
                  <a:alpha val="2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5" name="Rectangle 904"/>
              <p:cNvSpPr>
                <a:spLocks noChangeAspect="1"/>
              </p:cNvSpPr>
              <p:nvPr/>
            </p:nvSpPr>
            <p:spPr>
              <a:xfrm>
                <a:off x="7388315"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6" name="Rectangle 905"/>
              <p:cNvSpPr>
                <a:spLocks noChangeAspect="1"/>
              </p:cNvSpPr>
              <p:nvPr/>
            </p:nvSpPr>
            <p:spPr>
              <a:xfrm>
                <a:off x="7520531" y="1742517"/>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7" name="Rectangle 906"/>
              <p:cNvSpPr>
                <a:spLocks noChangeAspect="1"/>
              </p:cNvSpPr>
              <p:nvPr/>
            </p:nvSpPr>
            <p:spPr>
              <a:xfrm>
                <a:off x="7520531"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8" name="Rectangle 907"/>
              <p:cNvSpPr>
                <a:spLocks noChangeAspect="1"/>
              </p:cNvSpPr>
              <p:nvPr/>
            </p:nvSpPr>
            <p:spPr>
              <a:xfrm>
                <a:off x="7520531" y="200972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9" name="Rectangle 908"/>
              <p:cNvSpPr>
                <a:spLocks noChangeAspect="1"/>
              </p:cNvSpPr>
              <p:nvPr/>
            </p:nvSpPr>
            <p:spPr>
              <a:xfrm>
                <a:off x="7520531" y="2143326"/>
                <a:ext cx="108000" cy="108000"/>
              </a:xfrm>
              <a:prstGeom prst="rect">
                <a:avLst/>
              </a:prstGeom>
              <a:solidFill>
                <a:srgbClr val="FF00FF">
                  <a:alpha val="19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10" name="Rectangle 909"/>
              <p:cNvSpPr>
                <a:spLocks noChangeAspect="1"/>
              </p:cNvSpPr>
              <p:nvPr/>
            </p:nvSpPr>
            <p:spPr>
              <a:xfrm>
                <a:off x="7520531"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11" name="Rectangle 910"/>
              <p:cNvSpPr>
                <a:spLocks noChangeAspect="1"/>
              </p:cNvSpPr>
              <p:nvPr/>
            </p:nvSpPr>
            <p:spPr>
              <a:xfrm>
                <a:off x="7520531"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12" name="Rectangle 911"/>
              <p:cNvSpPr>
                <a:spLocks noChangeAspect="1"/>
              </p:cNvSpPr>
              <p:nvPr/>
            </p:nvSpPr>
            <p:spPr>
              <a:xfrm>
                <a:off x="7520531" y="2811341"/>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13" name="Rectangle 912"/>
              <p:cNvSpPr>
                <a:spLocks noChangeAspect="1"/>
              </p:cNvSpPr>
              <p:nvPr/>
            </p:nvSpPr>
            <p:spPr>
              <a:xfrm>
                <a:off x="7520531"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14" name="Rectangle 913"/>
              <p:cNvSpPr>
                <a:spLocks noChangeAspect="1"/>
              </p:cNvSpPr>
              <p:nvPr/>
            </p:nvSpPr>
            <p:spPr>
              <a:xfrm>
                <a:off x="7520531" y="3078547"/>
                <a:ext cx="108000" cy="108000"/>
              </a:xfrm>
              <a:prstGeom prst="rect">
                <a:avLst/>
              </a:prstGeom>
              <a:solidFill>
                <a:srgbClr val="FF00FF">
                  <a:alpha val="2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80" name="Rectangle 979"/>
              <p:cNvSpPr>
                <a:spLocks noChangeAspect="1"/>
              </p:cNvSpPr>
              <p:nvPr/>
            </p:nvSpPr>
            <p:spPr>
              <a:xfrm>
                <a:off x="7520531"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81" name="Rectangle 980"/>
              <p:cNvSpPr>
                <a:spLocks noChangeAspect="1"/>
              </p:cNvSpPr>
              <p:nvPr/>
            </p:nvSpPr>
            <p:spPr>
              <a:xfrm>
                <a:off x="7520531"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82" name="Rectangle 981"/>
              <p:cNvSpPr>
                <a:spLocks noChangeAspect="1"/>
              </p:cNvSpPr>
              <p:nvPr/>
            </p:nvSpPr>
            <p:spPr>
              <a:xfrm>
                <a:off x="7520531" y="347935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83" name="Rectangle 982"/>
              <p:cNvSpPr>
                <a:spLocks noChangeAspect="1"/>
              </p:cNvSpPr>
              <p:nvPr/>
            </p:nvSpPr>
            <p:spPr>
              <a:xfrm>
                <a:off x="7520531"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84" name="Rectangle 983"/>
              <p:cNvSpPr>
                <a:spLocks noChangeAspect="1"/>
              </p:cNvSpPr>
              <p:nvPr/>
            </p:nvSpPr>
            <p:spPr>
              <a:xfrm>
                <a:off x="7652747" y="174251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85" name="Rectangle 984"/>
              <p:cNvSpPr>
                <a:spLocks noChangeAspect="1"/>
              </p:cNvSpPr>
              <p:nvPr/>
            </p:nvSpPr>
            <p:spPr>
              <a:xfrm>
                <a:off x="7652747"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86" name="Rectangle 985"/>
              <p:cNvSpPr>
                <a:spLocks noChangeAspect="1"/>
              </p:cNvSpPr>
              <p:nvPr/>
            </p:nvSpPr>
            <p:spPr>
              <a:xfrm>
                <a:off x="7652747" y="200972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95" name="Rectangle 994"/>
              <p:cNvSpPr>
                <a:spLocks noChangeAspect="1"/>
              </p:cNvSpPr>
              <p:nvPr/>
            </p:nvSpPr>
            <p:spPr>
              <a:xfrm>
                <a:off x="7652747"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96" name="Rectangle 995"/>
              <p:cNvSpPr>
                <a:spLocks noChangeAspect="1"/>
              </p:cNvSpPr>
              <p:nvPr/>
            </p:nvSpPr>
            <p:spPr>
              <a:xfrm>
                <a:off x="7652747"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97" name="Rectangle 996"/>
              <p:cNvSpPr>
                <a:spLocks noChangeAspect="1"/>
              </p:cNvSpPr>
              <p:nvPr/>
            </p:nvSpPr>
            <p:spPr>
              <a:xfrm>
                <a:off x="7784963" y="174251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98" name="Rectangle 997"/>
              <p:cNvSpPr>
                <a:spLocks noChangeAspect="1"/>
              </p:cNvSpPr>
              <p:nvPr/>
            </p:nvSpPr>
            <p:spPr>
              <a:xfrm>
                <a:off x="7784963"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99" name="Rectangle 998"/>
              <p:cNvSpPr>
                <a:spLocks noChangeAspect="1"/>
              </p:cNvSpPr>
              <p:nvPr/>
            </p:nvSpPr>
            <p:spPr>
              <a:xfrm>
                <a:off x="7917179" y="174251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05" name="Rectangle 1004"/>
              <p:cNvSpPr>
                <a:spLocks noChangeAspect="1"/>
              </p:cNvSpPr>
              <p:nvPr/>
            </p:nvSpPr>
            <p:spPr>
              <a:xfrm>
                <a:off x="7917179"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06" name="Rectangle 1005"/>
              <p:cNvSpPr>
                <a:spLocks noChangeAspect="1"/>
              </p:cNvSpPr>
              <p:nvPr/>
            </p:nvSpPr>
            <p:spPr>
              <a:xfrm>
                <a:off x="8049395" y="174251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07" name="Rectangle 1006"/>
              <p:cNvSpPr>
                <a:spLocks noChangeAspect="1"/>
              </p:cNvSpPr>
              <p:nvPr/>
            </p:nvSpPr>
            <p:spPr>
              <a:xfrm>
                <a:off x="8049395"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08" name="Rectangle 1007"/>
              <p:cNvSpPr>
                <a:spLocks noChangeAspect="1"/>
              </p:cNvSpPr>
              <p:nvPr/>
            </p:nvSpPr>
            <p:spPr>
              <a:xfrm>
                <a:off x="8049395" y="200972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09" name="Rectangle 1008"/>
              <p:cNvSpPr>
                <a:spLocks noChangeAspect="1"/>
              </p:cNvSpPr>
              <p:nvPr/>
            </p:nvSpPr>
            <p:spPr>
              <a:xfrm>
                <a:off x="8049395"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10" name="Rectangle 1009"/>
              <p:cNvSpPr>
                <a:spLocks noChangeAspect="1"/>
              </p:cNvSpPr>
              <p:nvPr/>
            </p:nvSpPr>
            <p:spPr>
              <a:xfrm>
                <a:off x="8049395" y="2811341"/>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11" name="Rectangle 1010"/>
              <p:cNvSpPr>
                <a:spLocks noChangeAspect="1"/>
              </p:cNvSpPr>
              <p:nvPr/>
            </p:nvSpPr>
            <p:spPr>
              <a:xfrm>
                <a:off x="8049395" y="2944944"/>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12" name="Rectangle 1011"/>
              <p:cNvSpPr>
                <a:spLocks noChangeAspect="1"/>
              </p:cNvSpPr>
              <p:nvPr/>
            </p:nvSpPr>
            <p:spPr>
              <a:xfrm>
                <a:off x="8049395"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13" name="Rectangle 1012"/>
              <p:cNvSpPr>
                <a:spLocks noChangeAspect="1"/>
              </p:cNvSpPr>
              <p:nvPr/>
            </p:nvSpPr>
            <p:spPr>
              <a:xfrm>
                <a:off x="8049395"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17" name="Rectangle 1016"/>
              <p:cNvSpPr>
                <a:spLocks noChangeAspect="1"/>
              </p:cNvSpPr>
              <p:nvPr/>
            </p:nvSpPr>
            <p:spPr>
              <a:xfrm>
                <a:off x="8049395"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18" name="Rectangle 1017"/>
              <p:cNvSpPr>
                <a:spLocks noChangeAspect="1"/>
              </p:cNvSpPr>
              <p:nvPr/>
            </p:nvSpPr>
            <p:spPr>
              <a:xfrm>
                <a:off x="8049395" y="3612964"/>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19" name="Rectangle 1018"/>
              <p:cNvSpPr>
                <a:spLocks noChangeAspect="1"/>
              </p:cNvSpPr>
              <p:nvPr/>
            </p:nvSpPr>
            <p:spPr>
              <a:xfrm>
                <a:off x="8181611" y="1742517"/>
                <a:ext cx="108000" cy="108000"/>
              </a:xfrm>
              <a:prstGeom prst="rect">
                <a:avLst/>
              </a:prstGeom>
              <a:solidFill>
                <a:srgbClr val="FF00FF">
                  <a:alpha val="2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27" name="Rectangle 1026"/>
              <p:cNvSpPr>
                <a:spLocks noChangeAspect="1"/>
              </p:cNvSpPr>
              <p:nvPr/>
            </p:nvSpPr>
            <p:spPr>
              <a:xfrm>
                <a:off x="8181611"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28" name="Rectangle 1027"/>
              <p:cNvSpPr>
                <a:spLocks noChangeAspect="1"/>
              </p:cNvSpPr>
              <p:nvPr/>
            </p:nvSpPr>
            <p:spPr>
              <a:xfrm>
                <a:off x="8181611" y="2009723"/>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29" name="Rectangle 1028"/>
              <p:cNvSpPr>
                <a:spLocks noChangeAspect="1"/>
              </p:cNvSpPr>
              <p:nvPr/>
            </p:nvSpPr>
            <p:spPr>
              <a:xfrm>
                <a:off x="8181611" y="214332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30" name="Rectangle 1029"/>
              <p:cNvSpPr>
                <a:spLocks noChangeAspect="1"/>
              </p:cNvSpPr>
              <p:nvPr/>
            </p:nvSpPr>
            <p:spPr>
              <a:xfrm>
                <a:off x="8181611" y="2276929"/>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31" name="Rectangle 1030"/>
              <p:cNvSpPr>
                <a:spLocks noChangeAspect="1"/>
              </p:cNvSpPr>
              <p:nvPr/>
            </p:nvSpPr>
            <p:spPr>
              <a:xfrm>
                <a:off x="8181611" y="2410532"/>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32" name="Rectangle 1031"/>
              <p:cNvSpPr>
                <a:spLocks noChangeAspect="1"/>
              </p:cNvSpPr>
              <p:nvPr/>
            </p:nvSpPr>
            <p:spPr>
              <a:xfrm>
                <a:off x="8181611" y="2544135"/>
                <a:ext cx="108000" cy="108000"/>
              </a:xfrm>
              <a:prstGeom prst="rect">
                <a:avLst/>
              </a:prstGeom>
              <a:solidFill>
                <a:srgbClr val="FF00FF">
                  <a:alpha val="2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33" name="Rectangle 1032"/>
              <p:cNvSpPr>
                <a:spLocks noChangeAspect="1"/>
              </p:cNvSpPr>
              <p:nvPr/>
            </p:nvSpPr>
            <p:spPr>
              <a:xfrm>
                <a:off x="8181611"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72" name="Rectangle 1171"/>
              <p:cNvSpPr>
                <a:spLocks noChangeAspect="1"/>
              </p:cNvSpPr>
              <p:nvPr/>
            </p:nvSpPr>
            <p:spPr>
              <a:xfrm>
                <a:off x="8181611" y="2811341"/>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75" name="Rectangle 1174"/>
              <p:cNvSpPr>
                <a:spLocks noChangeAspect="1"/>
              </p:cNvSpPr>
              <p:nvPr/>
            </p:nvSpPr>
            <p:spPr>
              <a:xfrm>
                <a:off x="8181611"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45" name="Rectangle 1244"/>
              <p:cNvSpPr>
                <a:spLocks noChangeAspect="1"/>
              </p:cNvSpPr>
              <p:nvPr/>
            </p:nvSpPr>
            <p:spPr>
              <a:xfrm>
                <a:off x="8181611"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49" name="Rectangle 1248"/>
              <p:cNvSpPr>
                <a:spLocks noChangeAspect="1"/>
              </p:cNvSpPr>
              <p:nvPr/>
            </p:nvSpPr>
            <p:spPr>
              <a:xfrm>
                <a:off x="8181611"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50" name="Rectangle 1249"/>
              <p:cNvSpPr>
                <a:spLocks noChangeAspect="1"/>
              </p:cNvSpPr>
              <p:nvPr/>
            </p:nvSpPr>
            <p:spPr>
              <a:xfrm>
                <a:off x="8181611"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51" name="Rectangle 1250"/>
              <p:cNvSpPr>
                <a:spLocks noChangeAspect="1"/>
              </p:cNvSpPr>
              <p:nvPr/>
            </p:nvSpPr>
            <p:spPr>
              <a:xfrm>
                <a:off x="8181611" y="347935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52" name="Rectangle 1251"/>
              <p:cNvSpPr>
                <a:spLocks noChangeAspect="1"/>
              </p:cNvSpPr>
              <p:nvPr/>
            </p:nvSpPr>
            <p:spPr>
              <a:xfrm>
                <a:off x="8181611"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53" name="Rectangle 1252"/>
              <p:cNvSpPr>
                <a:spLocks noChangeAspect="1"/>
              </p:cNvSpPr>
              <p:nvPr/>
            </p:nvSpPr>
            <p:spPr>
              <a:xfrm>
                <a:off x="8313827" y="174251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54" name="Rectangle 1253"/>
              <p:cNvSpPr>
                <a:spLocks noChangeAspect="1"/>
              </p:cNvSpPr>
              <p:nvPr/>
            </p:nvSpPr>
            <p:spPr>
              <a:xfrm>
                <a:off x="8313827"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55" name="Rectangle 1254"/>
              <p:cNvSpPr>
                <a:spLocks noChangeAspect="1"/>
              </p:cNvSpPr>
              <p:nvPr/>
            </p:nvSpPr>
            <p:spPr>
              <a:xfrm>
                <a:off x="8313827" y="200972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56" name="Rectangle 1255"/>
              <p:cNvSpPr>
                <a:spLocks noChangeAspect="1"/>
              </p:cNvSpPr>
              <p:nvPr/>
            </p:nvSpPr>
            <p:spPr>
              <a:xfrm>
                <a:off x="8313827" y="214332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57" name="Rectangle 1256"/>
              <p:cNvSpPr>
                <a:spLocks noChangeAspect="1"/>
              </p:cNvSpPr>
              <p:nvPr/>
            </p:nvSpPr>
            <p:spPr>
              <a:xfrm>
                <a:off x="8313827" y="2276929"/>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58" name="Rectangle 1257"/>
              <p:cNvSpPr>
                <a:spLocks noChangeAspect="1"/>
              </p:cNvSpPr>
              <p:nvPr/>
            </p:nvSpPr>
            <p:spPr>
              <a:xfrm>
                <a:off x="8313827" y="2410532"/>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59" name="Rectangle 1258"/>
              <p:cNvSpPr>
                <a:spLocks noChangeAspect="1"/>
              </p:cNvSpPr>
              <p:nvPr/>
            </p:nvSpPr>
            <p:spPr>
              <a:xfrm>
                <a:off x="8313827"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60" name="Rectangle 1259"/>
              <p:cNvSpPr>
                <a:spLocks noChangeAspect="1"/>
              </p:cNvSpPr>
              <p:nvPr/>
            </p:nvSpPr>
            <p:spPr>
              <a:xfrm>
                <a:off x="8313827"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61" name="Rectangle 1260"/>
              <p:cNvSpPr>
                <a:spLocks noChangeAspect="1"/>
              </p:cNvSpPr>
              <p:nvPr/>
            </p:nvSpPr>
            <p:spPr>
              <a:xfrm>
                <a:off x="8313827" y="2811341"/>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62" name="Rectangle 1261"/>
              <p:cNvSpPr>
                <a:spLocks noChangeAspect="1"/>
              </p:cNvSpPr>
              <p:nvPr/>
            </p:nvSpPr>
            <p:spPr>
              <a:xfrm>
                <a:off x="8313827" y="2944944"/>
                <a:ext cx="108000" cy="108000"/>
              </a:xfrm>
              <a:prstGeom prst="rect">
                <a:avLst/>
              </a:prstGeom>
              <a:solidFill>
                <a:srgbClr val="FF00FF">
                  <a:alpha val="2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63" name="Rectangle 1262"/>
              <p:cNvSpPr>
                <a:spLocks noChangeAspect="1"/>
              </p:cNvSpPr>
              <p:nvPr/>
            </p:nvSpPr>
            <p:spPr>
              <a:xfrm>
                <a:off x="8313827"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64" name="Rectangle 1263"/>
              <p:cNvSpPr>
                <a:spLocks noChangeAspect="1"/>
              </p:cNvSpPr>
              <p:nvPr/>
            </p:nvSpPr>
            <p:spPr>
              <a:xfrm>
                <a:off x="8313827"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65" name="Rectangle 1264"/>
              <p:cNvSpPr>
                <a:spLocks noChangeAspect="1"/>
              </p:cNvSpPr>
              <p:nvPr/>
            </p:nvSpPr>
            <p:spPr>
              <a:xfrm>
                <a:off x="8313827"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66" name="Rectangle 1265"/>
              <p:cNvSpPr>
                <a:spLocks noChangeAspect="1"/>
              </p:cNvSpPr>
              <p:nvPr/>
            </p:nvSpPr>
            <p:spPr>
              <a:xfrm>
                <a:off x="8313827" y="347935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67" name="Rectangle 1266"/>
              <p:cNvSpPr>
                <a:spLocks noChangeAspect="1"/>
              </p:cNvSpPr>
              <p:nvPr/>
            </p:nvSpPr>
            <p:spPr>
              <a:xfrm>
                <a:off x="8313827"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68" name="Rectangle 1267"/>
              <p:cNvSpPr>
                <a:spLocks noChangeAspect="1"/>
              </p:cNvSpPr>
              <p:nvPr/>
            </p:nvSpPr>
            <p:spPr>
              <a:xfrm>
                <a:off x="8446043" y="174251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69" name="Rectangle 1268"/>
              <p:cNvSpPr>
                <a:spLocks noChangeAspect="1"/>
              </p:cNvSpPr>
              <p:nvPr/>
            </p:nvSpPr>
            <p:spPr>
              <a:xfrm>
                <a:off x="8446043"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70" name="Rectangle 1269"/>
              <p:cNvSpPr>
                <a:spLocks noChangeAspect="1"/>
              </p:cNvSpPr>
              <p:nvPr/>
            </p:nvSpPr>
            <p:spPr>
              <a:xfrm>
                <a:off x="8446043" y="200972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71" name="Rectangle 1270"/>
              <p:cNvSpPr>
                <a:spLocks noChangeAspect="1"/>
              </p:cNvSpPr>
              <p:nvPr/>
            </p:nvSpPr>
            <p:spPr>
              <a:xfrm>
                <a:off x="8446043" y="214332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72" name="Rectangle 1271"/>
              <p:cNvSpPr>
                <a:spLocks noChangeAspect="1"/>
              </p:cNvSpPr>
              <p:nvPr/>
            </p:nvSpPr>
            <p:spPr>
              <a:xfrm>
                <a:off x="8446043" y="2276929"/>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73" name="Rectangle 1272"/>
              <p:cNvSpPr>
                <a:spLocks noChangeAspect="1"/>
              </p:cNvSpPr>
              <p:nvPr/>
            </p:nvSpPr>
            <p:spPr>
              <a:xfrm>
                <a:off x="8446043" y="2410532"/>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74" name="Rectangle 1273"/>
              <p:cNvSpPr>
                <a:spLocks noChangeAspect="1"/>
              </p:cNvSpPr>
              <p:nvPr/>
            </p:nvSpPr>
            <p:spPr>
              <a:xfrm>
                <a:off x="8446043"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75" name="Rectangle 1274"/>
              <p:cNvSpPr>
                <a:spLocks noChangeAspect="1"/>
              </p:cNvSpPr>
              <p:nvPr/>
            </p:nvSpPr>
            <p:spPr>
              <a:xfrm>
                <a:off x="8446043"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76" name="Rectangle 1275"/>
              <p:cNvSpPr>
                <a:spLocks noChangeAspect="1"/>
              </p:cNvSpPr>
              <p:nvPr/>
            </p:nvSpPr>
            <p:spPr>
              <a:xfrm>
                <a:off x="8446043" y="2811341"/>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77" name="Rectangle 1276"/>
              <p:cNvSpPr>
                <a:spLocks noChangeAspect="1"/>
              </p:cNvSpPr>
              <p:nvPr/>
            </p:nvSpPr>
            <p:spPr>
              <a:xfrm>
                <a:off x="8446043"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78" name="Rectangle 1277"/>
              <p:cNvSpPr>
                <a:spLocks noChangeAspect="1"/>
              </p:cNvSpPr>
              <p:nvPr/>
            </p:nvSpPr>
            <p:spPr>
              <a:xfrm>
                <a:off x="8446043"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79" name="Rectangle 1278"/>
              <p:cNvSpPr>
                <a:spLocks noChangeAspect="1"/>
              </p:cNvSpPr>
              <p:nvPr/>
            </p:nvSpPr>
            <p:spPr>
              <a:xfrm>
                <a:off x="8446043"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80" name="Rectangle 1279"/>
              <p:cNvSpPr>
                <a:spLocks noChangeAspect="1"/>
              </p:cNvSpPr>
              <p:nvPr/>
            </p:nvSpPr>
            <p:spPr>
              <a:xfrm>
                <a:off x="8446043"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81" name="Rectangle 1280"/>
              <p:cNvSpPr>
                <a:spLocks noChangeAspect="1"/>
              </p:cNvSpPr>
              <p:nvPr/>
            </p:nvSpPr>
            <p:spPr>
              <a:xfrm>
                <a:off x="8446043" y="347935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82" name="Rectangle 1281"/>
              <p:cNvSpPr>
                <a:spLocks noChangeAspect="1"/>
              </p:cNvSpPr>
              <p:nvPr/>
            </p:nvSpPr>
            <p:spPr>
              <a:xfrm>
                <a:off x="8446043"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83" name="Rectangle 1282"/>
              <p:cNvSpPr>
                <a:spLocks noChangeAspect="1"/>
              </p:cNvSpPr>
              <p:nvPr/>
            </p:nvSpPr>
            <p:spPr>
              <a:xfrm>
                <a:off x="8578259" y="1742517"/>
                <a:ext cx="108000" cy="108000"/>
              </a:xfrm>
              <a:prstGeom prst="rect">
                <a:avLst/>
              </a:prstGeom>
              <a:solidFill>
                <a:srgbClr val="FF00FF">
                  <a:alpha val="19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84" name="Rectangle 1283"/>
              <p:cNvSpPr>
                <a:spLocks noChangeAspect="1"/>
              </p:cNvSpPr>
              <p:nvPr/>
            </p:nvSpPr>
            <p:spPr>
              <a:xfrm>
                <a:off x="8578259"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85" name="Rectangle 1284"/>
              <p:cNvSpPr>
                <a:spLocks noChangeAspect="1"/>
              </p:cNvSpPr>
              <p:nvPr/>
            </p:nvSpPr>
            <p:spPr>
              <a:xfrm>
                <a:off x="8578259" y="2009723"/>
                <a:ext cx="108000" cy="108000"/>
              </a:xfrm>
              <a:prstGeom prst="rect">
                <a:avLst/>
              </a:prstGeom>
              <a:solidFill>
                <a:srgbClr val="FF00FF">
                  <a:alpha val="2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86" name="Rectangle 1285"/>
              <p:cNvSpPr>
                <a:spLocks noChangeAspect="1"/>
              </p:cNvSpPr>
              <p:nvPr/>
            </p:nvSpPr>
            <p:spPr>
              <a:xfrm>
                <a:off x="8578259" y="214332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87" name="Rectangle 1286"/>
              <p:cNvSpPr>
                <a:spLocks noChangeAspect="1"/>
              </p:cNvSpPr>
              <p:nvPr/>
            </p:nvSpPr>
            <p:spPr>
              <a:xfrm>
                <a:off x="8578259" y="2276929"/>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88" name="Rectangle 1287"/>
              <p:cNvSpPr>
                <a:spLocks noChangeAspect="1"/>
              </p:cNvSpPr>
              <p:nvPr/>
            </p:nvSpPr>
            <p:spPr>
              <a:xfrm>
                <a:off x="8578259" y="2410532"/>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89" name="Rectangle 1288"/>
              <p:cNvSpPr>
                <a:spLocks noChangeAspect="1"/>
              </p:cNvSpPr>
              <p:nvPr/>
            </p:nvSpPr>
            <p:spPr>
              <a:xfrm>
                <a:off x="8578259"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90" name="Rectangle 1289"/>
              <p:cNvSpPr>
                <a:spLocks noChangeAspect="1"/>
              </p:cNvSpPr>
              <p:nvPr/>
            </p:nvSpPr>
            <p:spPr>
              <a:xfrm>
                <a:off x="8578259"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91" name="Rectangle 1290"/>
              <p:cNvSpPr>
                <a:spLocks noChangeAspect="1"/>
              </p:cNvSpPr>
              <p:nvPr/>
            </p:nvSpPr>
            <p:spPr>
              <a:xfrm>
                <a:off x="8578259" y="2811341"/>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92" name="Rectangle 1291"/>
              <p:cNvSpPr>
                <a:spLocks noChangeAspect="1"/>
              </p:cNvSpPr>
              <p:nvPr/>
            </p:nvSpPr>
            <p:spPr>
              <a:xfrm>
                <a:off x="8578259"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93" name="Rectangle 1292"/>
              <p:cNvSpPr>
                <a:spLocks noChangeAspect="1"/>
              </p:cNvSpPr>
              <p:nvPr/>
            </p:nvSpPr>
            <p:spPr>
              <a:xfrm>
                <a:off x="8578259"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94" name="Rectangle 1293"/>
              <p:cNvSpPr>
                <a:spLocks noChangeAspect="1"/>
              </p:cNvSpPr>
              <p:nvPr/>
            </p:nvSpPr>
            <p:spPr>
              <a:xfrm>
                <a:off x="8578259" y="321215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95" name="Rectangle 1294"/>
              <p:cNvSpPr>
                <a:spLocks noChangeAspect="1"/>
              </p:cNvSpPr>
              <p:nvPr/>
            </p:nvSpPr>
            <p:spPr>
              <a:xfrm>
                <a:off x="8578259"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96" name="Rectangle 1295"/>
              <p:cNvSpPr>
                <a:spLocks noChangeAspect="1"/>
              </p:cNvSpPr>
              <p:nvPr/>
            </p:nvSpPr>
            <p:spPr>
              <a:xfrm>
                <a:off x="8578259" y="3479356"/>
                <a:ext cx="108000" cy="10800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97" name="Rectangle 1296"/>
              <p:cNvSpPr>
                <a:spLocks noChangeAspect="1"/>
              </p:cNvSpPr>
              <p:nvPr/>
            </p:nvSpPr>
            <p:spPr>
              <a:xfrm>
                <a:off x="8578259"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98" name="Rectangle 1297"/>
              <p:cNvSpPr>
                <a:spLocks noChangeAspect="1"/>
              </p:cNvSpPr>
              <p:nvPr/>
            </p:nvSpPr>
            <p:spPr>
              <a:xfrm>
                <a:off x="8710475" y="174251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99" name="Rectangle 1298"/>
              <p:cNvSpPr>
                <a:spLocks noChangeAspect="1"/>
              </p:cNvSpPr>
              <p:nvPr/>
            </p:nvSpPr>
            <p:spPr>
              <a:xfrm>
                <a:off x="8710475" y="1876120"/>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00" name="Rectangle 1299"/>
              <p:cNvSpPr>
                <a:spLocks noChangeAspect="1"/>
              </p:cNvSpPr>
              <p:nvPr/>
            </p:nvSpPr>
            <p:spPr>
              <a:xfrm>
                <a:off x="8710475" y="200972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01" name="Rectangle 1300"/>
              <p:cNvSpPr>
                <a:spLocks noChangeAspect="1"/>
              </p:cNvSpPr>
              <p:nvPr/>
            </p:nvSpPr>
            <p:spPr>
              <a:xfrm>
                <a:off x="8710475" y="214332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02" name="Rectangle 1301"/>
              <p:cNvSpPr>
                <a:spLocks noChangeAspect="1"/>
              </p:cNvSpPr>
              <p:nvPr/>
            </p:nvSpPr>
            <p:spPr>
              <a:xfrm>
                <a:off x="8710475" y="2276929"/>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03" name="Rectangle 1302"/>
              <p:cNvSpPr>
                <a:spLocks noChangeAspect="1"/>
              </p:cNvSpPr>
              <p:nvPr/>
            </p:nvSpPr>
            <p:spPr>
              <a:xfrm>
                <a:off x="8710475" y="2410532"/>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04" name="Rectangle 1303"/>
              <p:cNvSpPr>
                <a:spLocks noChangeAspect="1"/>
              </p:cNvSpPr>
              <p:nvPr/>
            </p:nvSpPr>
            <p:spPr>
              <a:xfrm>
                <a:off x="8710475" y="2544135"/>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05" name="Rectangle 1304"/>
              <p:cNvSpPr>
                <a:spLocks noChangeAspect="1"/>
              </p:cNvSpPr>
              <p:nvPr/>
            </p:nvSpPr>
            <p:spPr>
              <a:xfrm>
                <a:off x="8710475" y="2677738"/>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06" name="Rectangle 1305"/>
              <p:cNvSpPr>
                <a:spLocks noChangeAspect="1"/>
              </p:cNvSpPr>
              <p:nvPr/>
            </p:nvSpPr>
            <p:spPr>
              <a:xfrm>
                <a:off x="8710475" y="2811341"/>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07" name="Rectangle 1306"/>
              <p:cNvSpPr>
                <a:spLocks noChangeAspect="1"/>
              </p:cNvSpPr>
              <p:nvPr/>
            </p:nvSpPr>
            <p:spPr>
              <a:xfrm>
                <a:off x="8710475" y="294494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08" name="Rectangle 1307"/>
              <p:cNvSpPr>
                <a:spLocks noChangeAspect="1"/>
              </p:cNvSpPr>
              <p:nvPr/>
            </p:nvSpPr>
            <p:spPr>
              <a:xfrm>
                <a:off x="8710475" y="3078547"/>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09" name="Rectangle 1308"/>
              <p:cNvSpPr>
                <a:spLocks noChangeAspect="1"/>
              </p:cNvSpPr>
              <p:nvPr/>
            </p:nvSpPr>
            <p:spPr>
              <a:xfrm>
                <a:off x="8710475" y="3212150"/>
                <a:ext cx="108000" cy="108000"/>
              </a:xfrm>
              <a:prstGeom prst="rect">
                <a:avLst/>
              </a:prstGeom>
              <a:solidFill>
                <a:srgbClr val="FF00FF">
                  <a:alpha val="2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10" name="Rectangle 1309"/>
              <p:cNvSpPr>
                <a:spLocks noChangeAspect="1"/>
              </p:cNvSpPr>
              <p:nvPr/>
            </p:nvSpPr>
            <p:spPr>
              <a:xfrm>
                <a:off x="8710475" y="3345753"/>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11" name="Rectangle 1310"/>
              <p:cNvSpPr>
                <a:spLocks noChangeAspect="1"/>
              </p:cNvSpPr>
              <p:nvPr/>
            </p:nvSpPr>
            <p:spPr>
              <a:xfrm>
                <a:off x="8710475" y="3479356"/>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12" name="Rectangle 1311"/>
              <p:cNvSpPr>
                <a:spLocks noChangeAspect="1"/>
              </p:cNvSpPr>
              <p:nvPr/>
            </p:nvSpPr>
            <p:spPr>
              <a:xfrm>
                <a:off x="8710475" y="3612964"/>
                <a:ext cx="108000" cy="10800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692" name="Rectangle 691"/>
            <p:cNvSpPr>
              <a:spLocks noChangeAspect="1"/>
            </p:cNvSpPr>
            <p:nvPr/>
          </p:nvSpPr>
          <p:spPr>
            <a:xfrm>
              <a:off x="1591306" y="2793033"/>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3" name="Rectangle 692"/>
            <p:cNvSpPr>
              <a:spLocks noChangeAspect="1"/>
            </p:cNvSpPr>
            <p:nvPr/>
          </p:nvSpPr>
          <p:spPr>
            <a:xfrm>
              <a:off x="1591306" y="3029757"/>
              <a:ext cx="191360" cy="19136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4" name="Rectangle 693"/>
            <p:cNvSpPr>
              <a:spLocks noChangeAspect="1"/>
            </p:cNvSpPr>
            <p:nvPr/>
          </p:nvSpPr>
          <p:spPr>
            <a:xfrm>
              <a:off x="1825573" y="2556309"/>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5" name="Rectangle 694"/>
            <p:cNvSpPr>
              <a:spLocks noChangeAspect="1"/>
            </p:cNvSpPr>
            <p:nvPr/>
          </p:nvSpPr>
          <p:spPr>
            <a:xfrm>
              <a:off x="1825573" y="2793033"/>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6" name="Rectangle 695"/>
            <p:cNvSpPr>
              <a:spLocks noChangeAspect="1"/>
            </p:cNvSpPr>
            <p:nvPr/>
          </p:nvSpPr>
          <p:spPr>
            <a:xfrm>
              <a:off x="1825573" y="3029757"/>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7" name="Rectangle 696"/>
            <p:cNvSpPr>
              <a:spLocks noChangeAspect="1"/>
            </p:cNvSpPr>
            <p:nvPr/>
          </p:nvSpPr>
          <p:spPr>
            <a:xfrm>
              <a:off x="1825573" y="3266481"/>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8" name="Rectangle 697"/>
            <p:cNvSpPr>
              <a:spLocks noChangeAspect="1"/>
            </p:cNvSpPr>
            <p:nvPr/>
          </p:nvSpPr>
          <p:spPr>
            <a:xfrm>
              <a:off x="1825573" y="3739930"/>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3" name="Rectangle 792"/>
            <p:cNvSpPr>
              <a:spLocks noChangeAspect="1"/>
            </p:cNvSpPr>
            <p:nvPr/>
          </p:nvSpPr>
          <p:spPr>
            <a:xfrm>
              <a:off x="1825573" y="3976654"/>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4" name="Rectangle 793"/>
            <p:cNvSpPr>
              <a:spLocks noChangeAspect="1"/>
            </p:cNvSpPr>
            <p:nvPr/>
          </p:nvSpPr>
          <p:spPr>
            <a:xfrm>
              <a:off x="1825573" y="4213379"/>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5" name="Rectangle 794"/>
            <p:cNvSpPr>
              <a:spLocks noChangeAspect="1"/>
            </p:cNvSpPr>
            <p:nvPr/>
          </p:nvSpPr>
          <p:spPr>
            <a:xfrm>
              <a:off x="1825573" y="4450103"/>
              <a:ext cx="191360" cy="19136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6" name="Rectangle 795"/>
            <p:cNvSpPr>
              <a:spLocks noChangeAspect="1"/>
            </p:cNvSpPr>
            <p:nvPr/>
          </p:nvSpPr>
          <p:spPr>
            <a:xfrm>
              <a:off x="1825573" y="4686827"/>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7" name="Rectangle 796"/>
            <p:cNvSpPr>
              <a:spLocks noChangeAspect="1"/>
            </p:cNvSpPr>
            <p:nvPr/>
          </p:nvSpPr>
          <p:spPr>
            <a:xfrm>
              <a:off x="1825573" y="4923551"/>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8" name="Rectangle 797"/>
            <p:cNvSpPr>
              <a:spLocks noChangeAspect="1"/>
            </p:cNvSpPr>
            <p:nvPr/>
          </p:nvSpPr>
          <p:spPr>
            <a:xfrm>
              <a:off x="2059839" y="2082860"/>
              <a:ext cx="191360" cy="19136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9" name="Rectangle 798"/>
            <p:cNvSpPr>
              <a:spLocks noChangeAspect="1"/>
            </p:cNvSpPr>
            <p:nvPr/>
          </p:nvSpPr>
          <p:spPr>
            <a:xfrm>
              <a:off x="2059839" y="2319584"/>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0" name="Rectangle 799"/>
            <p:cNvSpPr>
              <a:spLocks noChangeAspect="1"/>
            </p:cNvSpPr>
            <p:nvPr/>
          </p:nvSpPr>
          <p:spPr>
            <a:xfrm>
              <a:off x="2059839" y="2556309"/>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1" name="Rectangle 800"/>
            <p:cNvSpPr>
              <a:spLocks noChangeAspect="1"/>
            </p:cNvSpPr>
            <p:nvPr/>
          </p:nvSpPr>
          <p:spPr>
            <a:xfrm>
              <a:off x="2059839" y="2793033"/>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2" name="Rectangle 801"/>
            <p:cNvSpPr>
              <a:spLocks noChangeAspect="1"/>
            </p:cNvSpPr>
            <p:nvPr/>
          </p:nvSpPr>
          <p:spPr>
            <a:xfrm>
              <a:off x="2059839" y="3029757"/>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3" name="Rectangle 802"/>
            <p:cNvSpPr>
              <a:spLocks noChangeAspect="1"/>
            </p:cNvSpPr>
            <p:nvPr/>
          </p:nvSpPr>
          <p:spPr>
            <a:xfrm>
              <a:off x="2059839" y="3266481"/>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4" name="Rectangle 803"/>
            <p:cNvSpPr>
              <a:spLocks noChangeAspect="1"/>
            </p:cNvSpPr>
            <p:nvPr/>
          </p:nvSpPr>
          <p:spPr>
            <a:xfrm>
              <a:off x="2059839" y="3503206"/>
              <a:ext cx="191360" cy="191360"/>
            </a:xfrm>
            <a:prstGeom prst="rect">
              <a:avLst/>
            </a:prstGeom>
            <a:solidFill>
              <a:srgbClr val="FF00FF">
                <a:alpha val="87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5" name="Rectangle 804"/>
            <p:cNvSpPr>
              <a:spLocks noChangeAspect="1"/>
            </p:cNvSpPr>
            <p:nvPr/>
          </p:nvSpPr>
          <p:spPr>
            <a:xfrm>
              <a:off x="2059839" y="3739930"/>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6" name="Rectangle 805"/>
            <p:cNvSpPr>
              <a:spLocks noChangeAspect="1"/>
            </p:cNvSpPr>
            <p:nvPr/>
          </p:nvSpPr>
          <p:spPr>
            <a:xfrm>
              <a:off x="2059839" y="3976654"/>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7" name="Rectangle 806"/>
            <p:cNvSpPr>
              <a:spLocks noChangeAspect="1"/>
            </p:cNvSpPr>
            <p:nvPr/>
          </p:nvSpPr>
          <p:spPr>
            <a:xfrm>
              <a:off x="2059839" y="4213379"/>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8" name="Rectangle 807"/>
            <p:cNvSpPr>
              <a:spLocks noChangeAspect="1"/>
            </p:cNvSpPr>
            <p:nvPr/>
          </p:nvSpPr>
          <p:spPr>
            <a:xfrm>
              <a:off x="2059839" y="4450103"/>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9" name="Rectangle 808"/>
            <p:cNvSpPr>
              <a:spLocks noChangeAspect="1"/>
            </p:cNvSpPr>
            <p:nvPr/>
          </p:nvSpPr>
          <p:spPr>
            <a:xfrm>
              <a:off x="2059839" y="4686827"/>
              <a:ext cx="191360" cy="191360"/>
            </a:xfrm>
            <a:prstGeom prst="rect">
              <a:avLst/>
            </a:prstGeom>
            <a:solidFill>
              <a:srgbClr val="FF00FF">
                <a:alpha val="19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0" name="Rectangle 809"/>
            <p:cNvSpPr>
              <a:spLocks noChangeAspect="1"/>
            </p:cNvSpPr>
            <p:nvPr/>
          </p:nvSpPr>
          <p:spPr>
            <a:xfrm>
              <a:off x="2059839" y="4923551"/>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1" name="Rectangle 810"/>
            <p:cNvSpPr>
              <a:spLocks noChangeAspect="1"/>
            </p:cNvSpPr>
            <p:nvPr/>
          </p:nvSpPr>
          <p:spPr>
            <a:xfrm>
              <a:off x="2294106" y="2082860"/>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2" name="Rectangle 811"/>
            <p:cNvSpPr>
              <a:spLocks noChangeAspect="1"/>
            </p:cNvSpPr>
            <p:nvPr/>
          </p:nvSpPr>
          <p:spPr>
            <a:xfrm>
              <a:off x="2294106" y="2319584"/>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3" name="Rectangle 812"/>
            <p:cNvSpPr>
              <a:spLocks noChangeAspect="1"/>
            </p:cNvSpPr>
            <p:nvPr/>
          </p:nvSpPr>
          <p:spPr>
            <a:xfrm>
              <a:off x="2294106" y="2556309"/>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4" name="Rectangle 813"/>
            <p:cNvSpPr>
              <a:spLocks noChangeAspect="1"/>
            </p:cNvSpPr>
            <p:nvPr/>
          </p:nvSpPr>
          <p:spPr>
            <a:xfrm>
              <a:off x="2294106" y="2793033"/>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5" name="Rectangle 814"/>
            <p:cNvSpPr>
              <a:spLocks noChangeAspect="1"/>
            </p:cNvSpPr>
            <p:nvPr/>
          </p:nvSpPr>
          <p:spPr>
            <a:xfrm>
              <a:off x="2294106" y="3029757"/>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6" name="Rectangle 815"/>
            <p:cNvSpPr>
              <a:spLocks noChangeAspect="1"/>
            </p:cNvSpPr>
            <p:nvPr/>
          </p:nvSpPr>
          <p:spPr>
            <a:xfrm>
              <a:off x="2294106" y="3266481"/>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7" name="Rectangle 816"/>
            <p:cNvSpPr>
              <a:spLocks noChangeAspect="1"/>
            </p:cNvSpPr>
            <p:nvPr/>
          </p:nvSpPr>
          <p:spPr>
            <a:xfrm>
              <a:off x="2294106" y="3503206"/>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8" name="Rectangle 817"/>
            <p:cNvSpPr>
              <a:spLocks noChangeAspect="1"/>
            </p:cNvSpPr>
            <p:nvPr/>
          </p:nvSpPr>
          <p:spPr>
            <a:xfrm>
              <a:off x="2294106" y="3739930"/>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9" name="Rectangle 818"/>
            <p:cNvSpPr>
              <a:spLocks noChangeAspect="1"/>
            </p:cNvSpPr>
            <p:nvPr/>
          </p:nvSpPr>
          <p:spPr>
            <a:xfrm>
              <a:off x="2294106" y="3976654"/>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0" name="Rectangle 819"/>
            <p:cNvSpPr>
              <a:spLocks noChangeAspect="1"/>
            </p:cNvSpPr>
            <p:nvPr/>
          </p:nvSpPr>
          <p:spPr>
            <a:xfrm>
              <a:off x="2294106" y="4213379"/>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1" name="Rectangle 820"/>
            <p:cNvSpPr>
              <a:spLocks noChangeAspect="1"/>
            </p:cNvSpPr>
            <p:nvPr/>
          </p:nvSpPr>
          <p:spPr>
            <a:xfrm>
              <a:off x="2294106" y="4450103"/>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2" name="Rectangle 821"/>
            <p:cNvSpPr>
              <a:spLocks noChangeAspect="1"/>
            </p:cNvSpPr>
            <p:nvPr/>
          </p:nvSpPr>
          <p:spPr>
            <a:xfrm>
              <a:off x="2294106" y="4686827"/>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3" name="Rectangle 822"/>
            <p:cNvSpPr>
              <a:spLocks noChangeAspect="1"/>
            </p:cNvSpPr>
            <p:nvPr/>
          </p:nvSpPr>
          <p:spPr>
            <a:xfrm>
              <a:off x="2294106" y="4923551"/>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4" name="Rectangle 823"/>
            <p:cNvSpPr>
              <a:spLocks noChangeAspect="1"/>
            </p:cNvSpPr>
            <p:nvPr/>
          </p:nvSpPr>
          <p:spPr>
            <a:xfrm>
              <a:off x="2528372" y="2556309"/>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5" name="Rectangle 824"/>
            <p:cNvSpPr>
              <a:spLocks noChangeAspect="1"/>
            </p:cNvSpPr>
            <p:nvPr/>
          </p:nvSpPr>
          <p:spPr>
            <a:xfrm>
              <a:off x="2528372" y="2793033"/>
              <a:ext cx="191360" cy="191360"/>
            </a:xfrm>
            <a:prstGeom prst="rect">
              <a:avLst/>
            </a:prstGeom>
            <a:solidFill>
              <a:srgbClr val="FF00FF">
                <a:alpha val="2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6" name="Rectangle 825"/>
            <p:cNvSpPr>
              <a:spLocks noChangeAspect="1"/>
            </p:cNvSpPr>
            <p:nvPr/>
          </p:nvSpPr>
          <p:spPr>
            <a:xfrm>
              <a:off x="2528372" y="3029757"/>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7" name="Rectangle 826"/>
            <p:cNvSpPr>
              <a:spLocks noChangeAspect="1"/>
            </p:cNvSpPr>
            <p:nvPr/>
          </p:nvSpPr>
          <p:spPr>
            <a:xfrm>
              <a:off x="2528372" y="3266481"/>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8" name="Rectangle 827"/>
            <p:cNvSpPr>
              <a:spLocks noChangeAspect="1"/>
            </p:cNvSpPr>
            <p:nvPr/>
          </p:nvSpPr>
          <p:spPr>
            <a:xfrm>
              <a:off x="2528372" y="4923551"/>
              <a:ext cx="191360" cy="191360"/>
            </a:xfrm>
            <a:prstGeom prst="rect">
              <a:avLst/>
            </a:prstGeom>
            <a:solidFill>
              <a:srgbClr val="FF00FF">
                <a:alpha val="50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7" name="Group 6"/>
          <p:cNvGrpSpPr/>
          <p:nvPr/>
        </p:nvGrpSpPr>
        <p:grpSpPr>
          <a:xfrm>
            <a:off x="1364586" y="1938289"/>
            <a:ext cx="1593144" cy="3520826"/>
            <a:chOff x="4639765" y="2816725"/>
            <a:chExt cx="1593144" cy="3520826"/>
          </a:xfrm>
        </p:grpSpPr>
        <p:grpSp>
          <p:nvGrpSpPr>
            <p:cNvPr id="1313" name="Group 1312"/>
            <p:cNvGrpSpPr/>
            <p:nvPr/>
          </p:nvGrpSpPr>
          <p:grpSpPr>
            <a:xfrm>
              <a:off x="4641710" y="2965241"/>
              <a:ext cx="1591199" cy="3259053"/>
              <a:chOff x="8095634" y="3548664"/>
              <a:chExt cx="898045" cy="1839352"/>
            </a:xfrm>
          </p:grpSpPr>
          <p:grpSp>
            <p:nvGrpSpPr>
              <p:cNvPr id="1314" name="Group 1313"/>
              <p:cNvGrpSpPr/>
              <p:nvPr/>
            </p:nvGrpSpPr>
            <p:grpSpPr>
              <a:xfrm>
                <a:off x="8095634" y="3548664"/>
                <a:ext cx="896929" cy="1838236"/>
                <a:chOff x="8259771" y="3770854"/>
                <a:chExt cx="896929" cy="1838236"/>
              </a:xfrm>
              <a:solidFill>
                <a:schemeClr val="bg1"/>
              </a:solidFill>
            </p:grpSpPr>
            <p:grpSp>
              <p:nvGrpSpPr>
                <p:cNvPr id="1389" name="Group 1388"/>
                <p:cNvGrpSpPr/>
                <p:nvPr/>
              </p:nvGrpSpPr>
              <p:grpSpPr>
                <a:xfrm>
                  <a:off x="8653698" y="3770854"/>
                  <a:ext cx="108000" cy="1838236"/>
                  <a:chOff x="8653018" y="3770854"/>
                  <a:chExt cx="108000" cy="1838236"/>
                </a:xfrm>
                <a:grpFill/>
              </p:grpSpPr>
              <p:sp>
                <p:nvSpPr>
                  <p:cNvPr id="1448" name="Rectangle 1447"/>
                  <p:cNvSpPr>
                    <a:spLocks noChangeAspect="1"/>
                  </p:cNvSpPr>
                  <p:nvPr/>
                </p:nvSpPr>
                <p:spPr>
                  <a:xfrm>
                    <a:off x="8653018" y="3897854"/>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49" name="Rectangle 1448"/>
                  <p:cNvSpPr>
                    <a:spLocks noChangeAspect="1"/>
                  </p:cNvSpPr>
                  <p:nvPr/>
                </p:nvSpPr>
                <p:spPr>
                  <a:xfrm>
                    <a:off x="8653018" y="4031457"/>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0" name="Rectangle 1449"/>
                  <p:cNvSpPr>
                    <a:spLocks noChangeAspect="1"/>
                  </p:cNvSpPr>
                  <p:nvPr/>
                </p:nvSpPr>
                <p:spPr>
                  <a:xfrm>
                    <a:off x="8653018" y="4165060"/>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1" name="Rectangle 1450"/>
                  <p:cNvSpPr>
                    <a:spLocks noChangeAspect="1"/>
                  </p:cNvSpPr>
                  <p:nvPr/>
                </p:nvSpPr>
                <p:spPr>
                  <a:xfrm>
                    <a:off x="8653018" y="4298663"/>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2" name="Rectangle 1451"/>
                  <p:cNvSpPr>
                    <a:spLocks noChangeAspect="1"/>
                  </p:cNvSpPr>
                  <p:nvPr/>
                </p:nvSpPr>
                <p:spPr>
                  <a:xfrm>
                    <a:off x="8653018" y="4432266"/>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3" name="Rectangle 1452"/>
                  <p:cNvSpPr>
                    <a:spLocks noChangeAspect="1"/>
                  </p:cNvSpPr>
                  <p:nvPr/>
                </p:nvSpPr>
                <p:spPr>
                  <a:xfrm>
                    <a:off x="8653018" y="4565869"/>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4" name="Rectangle 1453"/>
                  <p:cNvSpPr>
                    <a:spLocks noChangeAspect="1"/>
                  </p:cNvSpPr>
                  <p:nvPr/>
                </p:nvSpPr>
                <p:spPr>
                  <a:xfrm>
                    <a:off x="8653018" y="4699472"/>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5" name="Rectangle 1454"/>
                  <p:cNvSpPr>
                    <a:spLocks noChangeAspect="1"/>
                  </p:cNvSpPr>
                  <p:nvPr/>
                </p:nvSpPr>
                <p:spPr>
                  <a:xfrm>
                    <a:off x="8653018" y="4833075"/>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6" name="Rectangle 1455"/>
                  <p:cNvSpPr>
                    <a:spLocks noChangeAspect="1"/>
                  </p:cNvSpPr>
                  <p:nvPr/>
                </p:nvSpPr>
                <p:spPr>
                  <a:xfrm>
                    <a:off x="8653018" y="4966678"/>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7" name="Rectangle 1456"/>
                  <p:cNvSpPr>
                    <a:spLocks noChangeAspect="1"/>
                  </p:cNvSpPr>
                  <p:nvPr/>
                </p:nvSpPr>
                <p:spPr>
                  <a:xfrm>
                    <a:off x="8653018" y="5100281"/>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8" name="Rectangle 1457"/>
                  <p:cNvSpPr>
                    <a:spLocks noChangeAspect="1"/>
                  </p:cNvSpPr>
                  <p:nvPr/>
                </p:nvSpPr>
                <p:spPr>
                  <a:xfrm>
                    <a:off x="8653018" y="5233884"/>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9" name="Rectangle 1458"/>
                  <p:cNvSpPr>
                    <a:spLocks noChangeAspect="1"/>
                  </p:cNvSpPr>
                  <p:nvPr/>
                </p:nvSpPr>
                <p:spPr>
                  <a:xfrm>
                    <a:off x="8653018" y="5367487"/>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60" name="Rectangle 1459"/>
                  <p:cNvSpPr>
                    <a:spLocks noChangeAspect="1"/>
                  </p:cNvSpPr>
                  <p:nvPr/>
                </p:nvSpPr>
                <p:spPr>
                  <a:xfrm>
                    <a:off x="8653018" y="5501090"/>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61" name="Rectangle 1460"/>
                  <p:cNvSpPr>
                    <a:spLocks noChangeAspect="1"/>
                  </p:cNvSpPr>
                  <p:nvPr/>
                </p:nvSpPr>
                <p:spPr>
                  <a:xfrm>
                    <a:off x="8653018" y="3770854"/>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390" name="Group 1389"/>
                <p:cNvGrpSpPr/>
                <p:nvPr/>
              </p:nvGrpSpPr>
              <p:grpSpPr>
                <a:xfrm>
                  <a:off x="8785574" y="3770854"/>
                  <a:ext cx="108000" cy="1838236"/>
                  <a:chOff x="8785234" y="3770854"/>
                  <a:chExt cx="108000" cy="1838236"/>
                </a:xfrm>
                <a:grpFill/>
              </p:grpSpPr>
              <p:sp>
                <p:nvSpPr>
                  <p:cNvPr id="1434" name="Rectangle 1433"/>
                  <p:cNvSpPr>
                    <a:spLocks noChangeAspect="1"/>
                  </p:cNvSpPr>
                  <p:nvPr/>
                </p:nvSpPr>
                <p:spPr>
                  <a:xfrm>
                    <a:off x="8785234" y="3897854"/>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35" name="Rectangle 1434"/>
                  <p:cNvSpPr>
                    <a:spLocks noChangeAspect="1"/>
                  </p:cNvSpPr>
                  <p:nvPr/>
                </p:nvSpPr>
                <p:spPr>
                  <a:xfrm>
                    <a:off x="8785234" y="4031457"/>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36" name="Rectangle 1435"/>
                  <p:cNvSpPr>
                    <a:spLocks noChangeAspect="1"/>
                  </p:cNvSpPr>
                  <p:nvPr/>
                </p:nvSpPr>
                <p:spPr>
                  <a:xfrm>
                    <a:off x="8785234" y="4165060"/>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37" name="Rectangle 1436"/>
                  <p:cNvSpPr>
                    <a:spLocks noChangeAspect="1"/>
                  </p:cNvSpPr>
                  <p:nvPr/>
                </p:nvSpPr>
                <p:spPr>
                  <a:xfrm>
                    <a:off x="8785234" y="4298663"/>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38" name="Rectangle 1437"/>
                  <p:cNvSpPr>
                    <a:spLocks noChangeAspect="1"/>
                  </p:cNvSpPr>
                  <p:nvPr/>
                </p:nvSpPr>
                <p:spPr>
                  <a:xfrm>
                    <a:off x="8785234" y="4432266"/>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39" name="Rectangle 1438"/>
                  <p:cNvSpPr>
                    <a:spLocks noChangeAspect="1"/>
                  </p:cNvSpPr>
                  <p:nvPr/>
                </p:nvSpPr>
                <p:spPr>
                  <a:xfrm>
                    <a:off x="8785234" y="4565869"/>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40" name="Rectangle 1439"/>
                  <p:cNvSpPr>
                    <a:spLocks noChangeAspect="1"/>
                  </p:cNvSpPr>
                  <p:nvPr/>
                </p:nvSpPr>
                <p:spPr>
                  <a:xfrm>
                    <a:off x="8785234" y="4699472"/>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41" name="Rectangle 1440"/>
                  <p:cNvSpPr>
                    <a:spLocks noChangeAspect="1"/>
                  </p:cNvSpPr>
                  <p:nvPr/>
                </p:nvSpPr>
                <p:spPr>
                  <a:xfrm>
                    <a:off x="8785234" y="4833075"/>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42" name="Rectangle 1441"/>
                  <p:cNvSpPr>
                    <a:spLocks noChangeAspect="1"/>
                  </p:cNvSpPr>
                  <p:nvPr/>
                </p:nvSpPr>
                <p:spPr>
                  <a:xfrm>
                    <a:off x="8785234" y="4966678"/>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43" name="Rectangle 1442"/>
                  <p:cNvSpPr>
                    <a:spLocks noChangeAspect="1"/>
                  </p:cNvSpPr>
                  <p:nvPr/>
                </p:nvSpPr>
                <p:spPr>
                  <a:xfrm>
                    <a:off x="8785234" y="5100281"/>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44" name="Rectangle 1443"/>
                  <p:cNvSpPr>
                    <a:spLocks noChangeAspect="1"/>
                  </p:cNvSpPr>
                  <p:nvPr/>
                </p:nvSpPr>
                <p:spPr>
                  <a:xfrm>
                    <a:off x="8785234" y="5233884"/>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45" name="Rectangle 1444"/>
                  <p:cNvSpPr>
                    <a:spLocks noChangeAspect="1"/>
                  </p:cNvSpPr>
                  <p:nvPr/>
                </p:nvSpPr>
                <p:spPr>
                  <a:xfrm>
                    <a:off x="8785234" y="5367487"/>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46" name="Rectangle 1445"/>
                  <p:cNvSpPr>
                    <a:spLocks noChangeAspect="1"/>
                  </p:cNvSpPr>
                  <p:nvPr/>
                </p:nvSpPr>
                <p:spPr>
                  <a:xfrm>
                    <a:off x="8785234" y="5501090"/>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47" name="Rectangle 1446"/>
                  <p:cNvSpPr>
                    <a:spLocks noChangeAspect="1"/>
                  </p:cNvSpPr>
                  <p:nvPr/>
                </p:nvSpPr>
                <p:spPr>
                  <a:xfrm>
                    <a:off x="8785234" y="3770854"/>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391" name="Group 1390"/>
                <p:cNvGrpSpPr/>
                <p:nvPr/>
              </p:nvGrpSpPr>
              <p:grpSpPr>
                <a:xfrm>
                  <a:off x="8917450" y="4165060"/>
                  <a:ext cx="108000" cy="775509"/>
                  <a:chOff x="8917450" y="4165060"/>
                  <a:chExt cx="108000" cy="775509"/>
                </a:xfrm>
                <a:grpFill/>
              </p:grpSpPr>
              <p:sp>
                <p:nvSpPr>
                  <p:cNvPr id="1428" name="Rectangle 1427"/>
                  <p:cNvSpPr>
                    <a:spLocks noChangeAspect="1"/>
                  </p:cNvSpPr>
                  <p:nvPr/>
                </p:nvSpPr>
                <p:spPr>
                  <a:xfrm>
                    <a:off x="8917450" y="4165060"/>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29" name="Rectangle 1428"/>
                  <p:cNvSpPr>
                    <a:spLocks noChangeAspect="1"/>
                  </p:cNvSpPr>
                  <p:nvPr/>
                </p:nvSpPr>
                <p:spPr>
                  <a:xfrm>
                    <a:off x="8917450" y="4298663"/>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30" name="Rectangle 1429"/>
                  <p:cNvSpPr>
                    <a:spLocks noChangeAspect="1"/>
                  </p:cNvSpPr>
                  <p:nvPr/>
                </p:nvSpPr>
                <p:spPr>
                  <a:xfrm>
                    <a:off x="8917450" y="4432266"/>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31" name="Rectangle 1430"/>
                  <p:cNvSpPr>
                    <a:spLocks noChangeAspect="1"/>
                  </p:cNvSpPr>
                  <p:nvPr/>
                </p:nvSpPr>
                <p:spPr>
                  <a:xfrm>
                    <a:off x="8917450" y="4565869"/>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32" name="Rectangle 1431"/>
                  <p:cNvSpPr>
                    <a:spLocks noChangeAspect="1"/>
                  </p:cNvSpPr>
                  <p:nvPr/>
                </p:nvSpPr>
                <p:spPr>
                  <a:xfrm>
                    <a:off x="8917450" y="4698966"/>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33" name="Rectangle 1432"/>
                  <p:cNvSpPr>
                    <a:spLocks noChangeAspect="1"/>
                  </p:cNvSpPr>
                  <p:nvPr/>
                </p:nvSpPr>
                <p:spPr>
                  <a:xfrm>
                    <a:off x="8917450" y="4832569"/>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392" name="Group 1391"/>
                <p:cNvGrpSpPr/>
                <p:nvPr/>
              </p:nvGrpSpPr>
              <p:grpSpPr>
                <a:xfrm>
                  <a:off x="8521822" y="3770854"/>
                  <a:ext cx="108000" cy="1838236"/>
                  <a:chOff x="8524997" y="3770854"/>
                  <a:chExt cx="108000" cy="1838236"/>
                </a:xfrm>
                <a:grpFill/>
              </p:grpSpPr>
              <p:sp>
                <p:nvSpPr>
                  <p:cNvPr id="1414" name="Rectangle 1413"/>
                  <p:cNvSpPr>
                    <a:spLocks noChangeAspect="1"/>
                  </p:cNvSpPr>
                  <p:nvPr/>
                </p:nvSpPr>
                <p:spPr>
                  <a:xfrm>
                    <a:off x="8524997" y="4165060"/>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15" name="Rectangle 1414"/>
                  <p:cNvSpPr>
                    <a:spLocks noChangeAspect="1"/>
                  </p:cNvSpPr>
                  <p:nvPr/>
                </p:nvSpPr>
                <p:spPr>
                  <a:xfrm>
                    <a:off x="8524997" y="4298663"/>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16" name="Rectangle 1415"/>
                  <p:cNvSpPr>
                    <a:spLocks noChangeAspect="1"/>
                  </p:cNvSpPr>
                  <p:nvPr/>
                </p:nvSpPr>
                <p:spPr>
                  <a:xfrm>
                    <a:off x="8524997" y="4432266"/>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17" name="Rectangle 1416"/>
                  <p:cNvSpPr>
                    <a:spLocks noChangeAspect="1"/>
                  </p:cNvSpPr>
                  <p:nvPr/>
                </p:nvSpPr>
                <p:spPr>
                  <a:xfrm>
                    <a:off x="8524997" y="4565869"/>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18" name="Rectangle 1417"/>
                  <p:cNvSpPr>
                    <a:spLocks noChangeAspect="1"/>
                  </p:cNvSpPr>
                  <p:nvPr/>
                </p:nvSpPr>
                <p:spPr>
                  <a:xfrm>
                    <a:off x="8524997" y="4833075"/>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19" name="Rectangle 1418"/>
                  <p:cNvSpPr>
                    <a:spLocks noChangeAspect="1"/>
                  </p:cNvSpPr>
                  <p:nvPr/>
                </p:nvSpPr>
                <p:spPr>
                  <a:xfrm>
                    <a:off x="8524997" y="4966678"/>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20" name="Rectangle 1419"/>
                  <p:cNvSpPr>
                    <a:spLocks noChangeAspect="1"/>
                  </p:cNvSpPr>
                  <p:nvPr/>
                </p:nvSpPr>
                <p:spPr>
                  <a:xfrm>
                    <a:off x="8524997" y="5100281"/>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21" name="Rectangle 1420"/>
                  <p:cNvSpPr>
                    <a:spLocks noChangeAspect="1"/>
                  </p:cNvSpPr>
                  <p:nvPr/>
                </p:nvSpPr>
                <p:spPr>
                  <a:xfrm>
                    <a:off x="8524997" y="5233884"/>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22" name="Rectangle 1421"/>
                  <p:cNvSpPr>
                    <a:spLocks noChangeAspect="1"/>
                  </p:cNvSpPr>
                  <p:nvPr/>
                </p:nvSpPr>
                <p:spPr>
                  <a:xfrm>
                    <a:off x="8524997" y="5367487"/>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23" name="Rectangle 1422"/>
                  <p:cNvSpPr>
                    <a:spLocks noChangeAspect="1"/>
                  </p:cNvSpPr>
                  <p:nvPr/>
                </p:nvSpPr>
                <p:spPr>
                  <a:xfrm>
                    <a:off x="8524997" y="5501090"/>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24" name="Rectangle 1423"/>
                  <p:cNvSpPr>
                    <a:spLocks noChangeAspect="1"/>
                  </p:cNvSpPr>
                  <p:nvPr/>
                </p:nvSpPr>
                <p:spPr>
                  <a:xfrm>
                    <a:off x="8524997" y="3897854"/>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25" name="Rectangle 1424"/>
                  <p:cNvSpPr>
                    <a:spLocks noChangeAspect="1"/>
                  </p:cNvSpPr>
                  <p:nvPr/>
                </p:nvSpPr>
                <p:spPr>
                  <a:xfrm>
                    <a:off x="8524997" y="4031457"/>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26" name="Rectangle 1425"/>
                  <p:cNvSpPr>
                    <a:spLocks noChangeAspect="1"/>
                  </p:cNvSpPr>
                  <p:nvPr/>
                </p:nvSpPr>
                <p:spPr>
                  <a:xfrm>
                    <a:off x="8524997" y="3770854"/>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27" name="Rectangle 1426"/>
                  <p:cNvSpPr>
                    <a:spLocks noChangeAspect="1"/>
                  </p:cNvSpPr>
                  <p:nvPr/>
                </p:nvSpPr>
                <p:spPr>
                  <a:xfrm>
                    <a:off x="8524997" y="4699472"/>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393" name="Group 1392"/>
                <p:cNvGrpSpPr/>
                <p:nvPr/>
              </p:nvGrpSpPr>
              <p:grpSpPr>
                <a:xfrm>
                  <a:off x="8389946" y="4165060"/>
                  <a:ext cx="108000" cy="776015"/>
                  <a:chOff x="8389946" y="4165060"/>
                  <a:chExt cx="108000" cy="776015"/>
                </a:xfrm>
                <a:grpFill/>
              </p:grpSpPr>
              <p:sp>
                <p:nvSpPr>
                  <p:cNvPr id="1408" name="Rectangle 1407"/>
                  <p:cNvSpPr>
                    <a:spLocks noChangeAspect="1"/>
                  </p:cNvSpPr>
                  <p:nvPr/>
                </p:nvSpPr>
                <p:spPr>
                  <a:xfrm>
                    <a:off x="8389946" y="4298663"/>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09" name="Rectangle 1408"/>
                  <p:cNvSpPr>
                    <a:spLocks noChangeAspect="1"/>
                  </p:cNvSpPr>
                  <p:nvPr/>
                </p:nvSpPr>
                <p:spPr>
                  <a:xfrm>
                    <a:off x="8389946" y="4432266"/>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10" name="Rectangle 1409"/>
                  <p:cNvSpPr>
                    <a:spLocks noChangeAspect="1"/>
                  </p:cNvSpPr>
                  <p:nvPr/>
                </p:nvSpPr>
                <p:spPr>
                  <a:xfrm>
                    <a:off x="8389946" y="4165060"/>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11" name="Rectangle 1410"/>
                  <p:cNvSpPr>
                    <a:spLocks noChangeAspect="1"/>
                  </p:cNvSpPr>
                  <p:nvPr/>
                </p:nvSpPr>
                <p:spPr>
                  <a:xfrm>
                    <a:off x="8389946" y="4565869"/>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12" name="Rectangle 1411"/>
                  <p:cNvSpPr>
                    <a:spLocks noChangeAspect="1"/>
                  </p:cNvSpPr>
                  <p:nvPr/>
                </p:nvSpPr>
                <p:spPr>
                  <a:xfrm>
                    <a:off x="8389946" y="4833075"/>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13" name="Rectangle 1412"/>
                  <p:cNvSpPr>
                    <a:spLocks noChangeAspect="1"/>
                  </p:cNvSpPr>
                  <p:nvPr/>
                </p:nvSpPr>
                <p:spPr>
                  <a:xfrm>
                    <a:off x="8389946" y="4699472"/>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394" name="Group 1393"/>
                <p:cNvGrpSpPr/>
                <p:nvPr/>
              </p:nvGrpSpPr>
              <p:grpSpPr>
                <a:xfrm>
                  <a:off x="8259771" y="4165060"/>
                  <a:ext cx="108000" cy="776015"/>
                  <a:chOff x="8389946" y="4165060"/>
                  <a:chExt cx="108000" cy="776015"/>
                </a:xfrm>
                <a:grpFill/>
              </p:grpSpPr>
              <p:sp>
                <p:nvSpPr>
                  <p:cNvPr id="1402" name="Rectangle 1401"/>
                  <p:cNvSpPr>
                    <a:spLocks noChangeAspect="1"/>
                  </p:cNvSpPr>
                  <p:nvPr/>
                </p:nvSpPr>
                <p:spPr>
                  <a:xfrm>
                    <a:off x="8389946" y="4298663"/>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03" name="Rectangle 1402"/>
                  <p:cNvSpPr>
                    <a:spLocks noChangeAspect="1"/>
                  </p:cNvSpPr>
                  <p:nvPr/>
                </p:nvSpPr>
                <p:spPr>
                  <a:xfrm>
                    <a:off x="8389946" y="4432266"/>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04" name="Rectangle 1403"/>
                  <p:cNvSpPr>
                    <a:spLocks noChangeAspect="1"/>
                  </p:cNvSpPr>
                  <p:nvPr/>
                </p:nvSpPr>
                <p:spPr>
                  <a:xfrm>
                    <a:off x="8389946" y="4165060"/>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05" name="Rectangle 1404"/>
                  <p:cNvSpPr>
                    <a:spLocks noChangeAspect="1"/>
                  </p:cNvSpPr>
                  <p:nvPr/>
                </p:nvSpPr>
                <p:spPr>
                  <a:xfrm>
                    <a:off x="8389946" y="4565869"/>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06" name="Rectangle 1405"/>
                  <p:cNvSpPr>
                    <a:spLocks noChangeAspect="1"/>
                  </p:cNvSpPr>
                  <p:nvPr/>
                </p:nvSpPr>
                <p:spPr>
                  <a:xfrm>
                    <a:off x="8389946" y="4833075"/>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07" name="Rectangle 1406"/>
                  <p:cNvSpPr>
                    <a:spLocks noChangeAspect="1"/>
                  </p:cNvSpPr>
                  <p:nvPr/>
                </p:nvSpPr>
                <p:spPr>
                  <a:xfrm>
                    <a:off x="8389946" y="4699472"/>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395" name="Group 1394"/>
                <p:cNvGrpSpPr/>
                <p:nvPr/>
              </p:nvGrpSpPr>
              <p:grpSpPr>
                <a:xfrm>
                  <a:off x="9048700" y="4165060"/>
                  <a:ext cx="108000" cy="775509"/>
                  <a:chOff x="8917450" y="4165060"/>
                  <a:chExt cx="108000" cy="775509"/>
                </a:xfrm>
                <a:grpFill/>
              </p:grpSpPr>
              <p:sp>
                <p:nvSpPr>
                  <p:cNvPr id="1396" name="Rectangle 1395"/>
                  <p:cNvSpPr>
                    <a:spLocks noChangeAspect="1"/>
                  </p:cNvSpPr>
                  <p:nvPr/>
                </p:nvSpPr>
                <p:spPr>
                  <a:xfrm>
                    <a:off x="8917450" y="4165060"/>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97" name="Rectangle 1396"/>
                  <p:cNvSpPr>
                    <a:spLocks noChangeAspect="1"/>
                  </p:cNvSpPr>
                  <p:nvPr/>
                </p:nvSpPr>
                <p:spPr>
                  <a:xfrm>
                    <a:off x="8917450" y="4298663"/>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98" name="Rectangle 1397"/>
                  <p:cNvSpPr>
                    <a:spLocks noChangeAspect="1"/>
                  </p:cNvSpPr>
                  <p:nvPr/>
                </p:nvSpPr>
                <p:spPr>
                  <a:xfrm>
                    <a:off x="8917450" y="4432266"/>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99" name="Rectangle 1398"/>
                  <p:cNvSpPr>
                    <a:spLocks noChangeAspect="1"/>
                  </p:cNvSpPr>
                  <p:nvPr/>
                </p:nvSpPr>
                <p:spPr>
                  <a:xfrm>
                    <a:off x="8917450" y="4565869"/>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00" name="Rectangle 1399"/>
                  <p:cNvSpPr>
                    <a:spLocks noChangeAspect="1"/>
                  </p:cNvSpPr>
                  <p:nvPr/>
                </p:nvSpPr>
                <p:spPr>
                  <a:xfrm>
                    <a:off x="8917450" y="4698966"/>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01" name="Rectangle 1400"/>
                  <p:cNvSpPr>
                    <a:spLocks noChangeAspect="1"/>
                  </p:cNvSpPr>
                  <p:nvPr/>
                </p:nvSpPr>
                <p:spPr>
                  <a:xfrm>
                    <a:off x="8917450" y="4832569"/>
                    <a:ext cx="108000" cy="108000"/>
                  </a:xfrm>
                  <a:prstGeom prst="rect">
                    <a:avLst/>
                  </a:prstGeom>
                  <a:grp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grpSp>
            <p:nvGrpSpPr>
              <p:cNvPr id="1315" name="Group 1314"/>
              <p:cNvGrpSpPr/>
              <p:nvPr/>
            </p:nvGrpSpPr>
            <p:grpSpPr>
              <a:xfrm>
                <a:off x="8096750" y="3549780"/>
                <a:ext cx="896929" cy="1838236"/>
                <a:chOff x="8259771" y="3770854"/>
                <a:chExt cx="896929" cy="1838236"/>
              </a:xfrm>
            </p:grpSpPr>
            <p:grpSp>
              <p:nvGrpSpPr>
                <p:cNvPr id="1316" name="Group 1315"/>
                <p:cNvGrpSpPr/>
                <p:nvPr/>
              </p:nvGrpSpPr>
              <p:grpSpPr>
                <a:xfrm>
                  <a:off x="8653698" y="3770854"/>
                  <a:ext cx="108000" cy="1838236"/>
                  <a:chOff x="8653018" y="3770854"/>
                  <a:chExt cx="108000" cy="1838236"/>
                </a:xfrm>
              </p:grpSpPr>
              <p:sp>
                <p:nvSpPr>
                  <p:cNvPr id="1375" name="Rectangle 1374"/>
                  <p:cNvSpPr>
                    <a:spLocks noChangeAspect="1"/>
                  </p:cNvSpPr>
                  <p:nvPr/>
                </p:nvSpPr>
                <p:spPr>
                  <a:xfrm>
                    <a:off x="8653018" y="3897854"/>
                    <a:ext cx="108000" cy="108000"/>
                  </a:xfrm>
                  <a:prstGeom prst="rect">
                    <a:avLst/>
                  </a:prstGeom>
                  <a:solidFill>
                    <a:srgbClr val="008000">
                      <a:alpha val="25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76" name="Rectangle 1375"/>
                  <p:cNvSpPr>
                    <a:spLocks noChangeAspect="1"/>
                  </p:cNvSpPr>
                  <p:nvPr/>
                </p:nvSpPr>
                <p:spPr>
                  <a:xfrm>
                    <a:off x="8653018" y="4031457"/>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77" name="Rectangle 1376"/>
                  <p:cNvSpPr>
                    <a:spLocks noChangeAspect="1"/>
                  </p:cNvSpPr>
                  <p:nvPr/>
                </p:nvSpPr>
                <p:spPr>
                  <a:xfrm>
                    <a:off x="8653018" y="4165060"/>
                    <a:ext cx="108000" cy="108000"/>
                  </a:xfrm>
                  <a:prstGeom prst="rect">
                    <a:avLst/>
                  </a:prstGeom>
                  <a:solidFill>
                    <a:srgbClr val="008000">
                      <a:alpha val="62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78" name="Rectangle 1377"/>
                  <p:cNvSpPr>
                    <a:spLocks noChangeAspect="1"/>
                  </p:cNvSpPr>
                  <p:nvPr/>
                </p:nvSpPr>
                <p:spPr>
                  <a:xfrm>
                    <a:off x="8653018" y="4298663"/>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79" name="Rectangle 1378"/>
                  <p:cNvSpPr>
                    <a:spLocks noChangeAspect="1"/>
                  </p:cNvSpPr>
                  <p:nvPr/>
                </p:nvSpPr>
                <p:spPr>
                  <a:xfrm>
                    <a:off x="8653018" y="4432266"/>
                    <a:ext cx="108000" cy="108000"/>
                  </a:xfrm>
                  <a:prstGeom prst="rect">
                    <a:avLst/>
                  </a:prstGeom>
                  <a:solidFill>
                    <a:srgbClr val="008000">
                      <a:alpha val="62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80" name="Rectangle 1379"/>
                  <p:cNvSpPr>
                    <a:spLocks noChangeAspect="1"/>
                  </p:cNvSpPr>
                  <p:nvPr/>
                </p:nvSpPr>
                <p:spPr>
                  <a:xfrm>
                    <a:off x="8653018" y="4565869"/>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81" name="Rectangle 1380"/>
                  <p:cNvSpPr>
                    <a:spLocks noChangeAspect="1"/>
                  </p:cNvSpPr>
                  <p:nvPr/>
                </p:nvSpPr>
                <p:spPr>
                  <a:xfrm>
                    <a:off x="8653018" y="4699472"/>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82" name="Rectangle 1381"/>
                  <p:cNvSpPr>
                    <a:spLocks noChangeAspect="1"/>
                  </p:cNvSpPr>
                  <p:nvPr/>
                </p:nvSpPr>
                <p:spPr>
                  <a:xfrm>
                    <a:off x="8653018" y="4833075"/>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83" name="Rectangle 1382"/>
                  <p:cNvSpPr>
                    <a:spLocks noChangeAspect="1"/>
                  </p:cNvSpPr>
                  <p:nvPr/>
                </p:nvSpPr>
                <p:spPr>
                  <a:xfrm>
                    <a:off x="8653018" y="4966678"/>
                    <a:ext cx="108000" cy="108000"/>
                  </a:xfrm>
                  <a:prstGeom prst="rect">
                    <a:avLst/>
                  </a:prstGeom>
                  <a:solidFill>
                    <a:srgbClr val="008000">
                      <a:alpha val="62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84" name="Rectangle 1383"/>
                  <p:cNvSpPr>
                    <a:spLocks noChangeAspect="1"/>
                  </p:cNvSpPr>
                  <p:nvPr/>
                </p:nvSpPr>
                <p:spPr>
                  <a:xfrm>
                    <a:off x="8653018" y="5100281"/>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85" name="Rectangle 1384"/>
                  <p:cNvSpPr>
                    <a:spLocks noChangeAspect="1"/>
                  </p:cNvSpPr>
                  <p:nvPr/>
                </p:nvSpPr>
                <p:spPr>
                  <a:xfrm>
                    <a:off x="8653018" y="5233884"/>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86" name="Rectangle 1385"/>
                  <p:cNvSpPr>
                    <a:spLocks noChangeAspect="1"/>
                  </p:cNvSpPr>
                  <p:nvPr/>
                </p:nvSpPr>
                <p:spPr>
                  <a:xfrm>
                    <a:off x="8653018" y="5367487"/>
                    <a:ext cx="108000" cy="108000"/>
                  </a:xfrm>
                  <a:prstGeom prst="rect">
                    <a:avLst/>
                  </a:prstGeom>
                  <a:solidFill>
                    <a:srgbClr val="008000">
                      <a:alpha val="62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87" name="Rectangle 1386"/>
                  <p:cNvSpPr>
                    <a:spLocks noChangeAspect="1"/>
                  </p:cNvSpPr>
                  <p:nvPr/>
                </p:nvSpPr>
                <p:spPr>
                  <a:xfrm>
                    <a:off x="8653018" y="5501090"/>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88" name="Rectangle 1387"/>
                  <p:cNvSpPr>
                    <a:spLocks noChangeAspect="1"/>
                  </p:cNvSpPr>
                  <p:nvPr/>
                </p:nvSpPr>
                <p:spPr>
                  <a:xfrm>
                    <a:off x="8653018" y="3770854"/>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317" name="Group 1316"/>
                <p:cNvGrpSpPr/>
                <p:nvPr/>
              </p:nvGrpSpPr>
              <p:grpSpPr>
                <a:xfrm>
                  <a:off x="8785574" y="3770854"/>
                  <a:ext cx="108000" cy="1838236"/>
                  <a:chOff x="8785234" y="3770854"/>
                  <a:chExt cx="108000" cy="1838236"/>
                </a:xfrm>
              </p:grpSpPr>
              <p:sp>
                <p:nvSpPr>
                  <p:cNvPr id="1361" name="Rectangle 1360"/>
                  <p:cNvSpPr>
                    <a:spLocks noChangeAspect="1"/>
                  </p:cNvSpPr>
                  <p:nvPr/>
                </p:nvSpPr>
                <p:spPr>
                  <a:xfrm>
                    <a:off x="8785234" y="3897854"/>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62" name="Rectangle 1361"/>
                  <p:cNvSpPr>
                    <a:spLocks noChangeAspect="1"/>
                  </p:cNvSpPr>
                  <p:nvPr/>
                </p:nvSpPr>
                <p:spPr>
                  <a:xfrm>
                    <a:off x="8785234" y="4031457"/>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63" name="Rectangle 1362"/>
                  <p:cNvSpPr>
                    <a:spLocks noChangeAspect="1"/>
                  </p:cNvSpPr>
                  <p:nvPr/>
                </p:nvSpPr>
                <p:spPr>
                  <a:xfrm>
                    <a:off x="8785234" y="4165060"/>
                    <a:ext cx="108000" cy="108000"/>
                  </a:xfrm>
                  <a:prstGeom prst="rect">
                    <a:avLst/>
                  </a:prstGeom>
                  <a:solidFill>
                    <a:srgbClr val="008000">
                      <a:alpha val="83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64" name="Rectangle 1363"/>
                  <p:cNvSpPr>
                    <a:spLocks noChangeAspect="1"/>
                  </p:cNvSpPr>
                  <p:nvPr/>
                </p:nvSpPr>
                <p:spPr>
                  <a:xfrm>
                    <a:off x="8785234" y="4298663"/>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65" name="Rectangle 1364"/>
                  <p:cNvSpPr>
                    <a:spLocks noChangeAspect="1"/>
                  </p:cNvSpPr>
                  <p:nvPr/>
                </p:nvSpPr>
                <p:spPr>
                  <a:xfrm>
                    <a:off x="8785234" y="4432266"/>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66" name="Rectangle 1365"/>
                  <p:cNvSpPr>
                    <a:spLocks noChangeAspect="1"/>
                  </p:cNvSpPr>
                  <p:nvPr/>
                </p:nvSpPr>
                <p:spPr>
                  <a:xfrm>
                    <a:off x="8785234" y="4565869"/>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67" name="Rectangle 1366"/>
                  <p:cNvSpPr>
                    <a:spLocks noChangeAspect="1"/>
                  </p:cNvSpPr>
                  <p:nvPr/>
                </p:nvSpPr>
                <p:spPr>
                  <a:xfrm>
                    <a:off x="8785234" y="4699472"/>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68" name="Rectangle 1367"/>
                  <p:cNvSpPr>
                    <a:spLocks noChangeAspect="1"/>
                  </p:cNvSpPr>
                  <p:nvPr/>
                </p:nvSpPr>
                <p:spPr>
                  <a:xfrm>
                    <a:off x="8785234" y="4833075"/>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69" name="Rectangle 1368"/>
                  <p:cNvSpPr>
                    <a:spLocks noChangeAspect="1"/>
                  </p:cNvSpPr>
                  <p:nvPr/>
                </p:nvSpPr>
                <p:spPr>
                  <a:xfrm>
                    <a:off x="8785234" y="4966678"/>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70" name="Rectangle 1369"/>
                  <p:cNvSpPr>
                    <a:spLocks noChangeAspect="1"/>
                  </p:cNvSpPr>
                  <p:nvPr/>
                </p:nvSpPr>
                <p:spPr>
                  <a:xfrm>
                    <a:off x="8785234" y="5100281"/>
                    <a:ext cx="108000" cy="108000"/>
                  </a:xfrm>
                  <a:prstGeom prst="rect">
                    <a:avLst/>
                  </a:prstGeom>
                  <a:solidFill>
                    <a:srgbClr val="008000">
                      <a:alpha val="83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71" name="Rectangle 1370"/>
                  <p:cNvSpPr>
                    <a:spLocks noChangeAspect="1"/>
                  </p:cNvSpPr>
                  <p:nvPr/>
                </p:nvSpPr>
                <p:spPr>
                  <a:xfrm>
                    <a:off x="8785234" y="5233884"/>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72" name="Rectangle 1371"/>
                  <p:cNvSpPr>
                    <a:spLocks noChangeAspect="1"/>
                  </p:cNvSpPr>
                  <p:nvPr/>
                </p:nvSpPr>
                <p:spPr>
                  <a:xfrm>
                    <a:off x="8785234" y="5367487"/>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73" name="Rectangle 1372"/>
                  <p:cNvSpPr>
                    <a:spLocks noChangeAspect="1"/>
                  </p:cNvSpPr>
                  <p:nvPr/>
                </p:nvSpPr>
                <p:spPr>
                  <a:xfrm>
                    <a:off x="8785234" y="5501090"/>
                    <a:ext cx="108000" cy="108000"/>
                  </a:xfrm>
                  <a:prstGeom prst="rect">
                    <a:avLst/>
                  </a:prstGeom>
                  <a:solidFill>
                    <a:srgbClr val="008000">
                      <a:alpha val="25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74" name="Rectangle 1373"/>
                  <p:cNvSpPr>
                    <a:spLocks noChangeAspect="1"/>
                  </p:cNvSpPr>
                  <p:nvPr/>
                </p:nvSpPr>
                <p:spPr>
                  <a:xfrm>
                    <a:off x="8785234" y="3770854"/>
                    <a:ext cx="108000" cy="108000"/>
                  </a:xfrm>
                  <a:prstGeom prst="rect">
                    <a:avLst/>
                  </a:prstGeom>
                  <a:solidFill>
                    <a:srgbClr val="008000">
                      <a:alpha val="25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318" name="Group 1317"/>
                <p:cNvGrpSpPr/>
                <p:nvPr/>
              </p:nvGrpSpPr>
              <p:grpSpPr>
                <a:xfrm>
                  <a:off x="8917450" y="4165060"/>
                  <a:ext cx="108000" cy="775509"/>
                  <a:chOff x="8917450" y="4165060"/>
                  <a:chExt cx="108000" cy="775509"/>
                </a:xfrm>
              </p:grpSpPr>
              <p:sp>
                <p:nvSpPr>
                  <p:cNvPr id="1355" name="Rectangle 1354"/>
                  <p:cNvSpPr>
                    <a:spLocks noChangeAspect="1"/>
                  </p:cNvSpPr>
                  <p:nvPr/>
                </p:nvSpPr>
                <p:spPr>
                  <a:xfrm>
                    <a:off x="8917450" y="4165060"/>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56" name="Rectangle 1355"/>
                  <p:cNvSpPr>
                    <a:spLocks noChangeAspect="1"/>
                  </p:cNvSpPr>
                  <p:nvPr/>
                </p:nvSpPr>
                <p:spPr>
                  <a:xfrm>
                    <a:off x="8917450" y="4298663"/>
                    <a:ext cx="108000" cy="108000"/>
                  </a:xfrm>
                  <a:prstGeom prst="rect">
                    <a:avLst/>
                  </a:prstGeom>
                  <a:solidFill>
                    <a:srgbClr val="008000">
                      <a:alpha val="25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57" name="Rectangle 1356"/>
                  <p:cNvSpPr>
                    <a:spLocks noChangeAspect="1"/>
                  </p:cNvSpPr>
                  <p:nvPr/>
                </p:nvSpPr>
                <p:spPr>
                  <a:xfrm>
                    <a:off x="8917450" y="4432266"/>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58" name="Rectangle 1357"/>
                  <p:cNvSpPr>
                    <a:spLocks noChangeAspect="1"/>
                  </p:cNvSpPr>
                  <p:nvPr/>
                </p:nvSpPr>
                <p:spPr>
                  <a:xfrm>
                    <a:off x="8917450" y="4565869"/>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59" name="Rectangle 1358"/>
                  <p:cNvSpPr>
                    <a:spLocks noChangeAspect="1"/>
                  </p:cNvSpPr>
                  <p:nvPr/>
                </p:nvSpPr>
                <p:spPr>
                  <a:xfrm>
                    <a:off x="8917450" y="4698966"/>
                    <a:ext cx="108000" cy="108000"/>
                  </a:xfrm>
                  <a:prstGeom prst="rect">
                    <a:avLst/>
                  </a:prstGeom>
                  <a:solidFill>
                    <a:srgbClr val="008000">
                      <a:alpha val="25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60" name="Rectangle 1359"/>
                  <p:cNvSpPr>
                    <a:spLocks noChangeAspect="1"/>
                  </p:cNvSpPr>
                  <p:nvPr/>
                </p:nvSpPr>
                <p:spPr>
                  <a:xfrm>
                    <a:off x="8917450" y="4832569"/>
                    <a:ext cx="108000" cy="108000"/>
                  </a:xfrm>
                  <a:prstGeom prst="rect">
                    <a:avLst/>
                  </a:prstGeom>
                  <a:solidFill>
                    <a:srgbClr val="008000">
                      <a:alpha val="83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319" name="Group 1318"/>
                <p:cNvGrpSpPr/>
                <p:nvPr/>
              </p:nvGrpSpPr>
              <p:grpSpPr>
                <a:xfrm>
                  <a:off x="8521822" y="3770854"/>
                  <a:ext cx="108000" cy="1838236"/>
                  <a:chOff x="8524997" y="3770854"/>
                  <a:chExt cx="108000" cy="1838236"/>
                </a:xfrm>
              </p:grpSpPr>
              <p:sp>
                <p:nvSpPr>
                  <p:cNvPr id="1341" name="Rectangle 1340"/>
                  <p:cNvSpPr>
                    <a:spLocks noChangeAspect="1"/>
                  </p:cNvSpPr>
                  <p:nvPr/>
                </p:nvSpPr>
                <p:spPr>
                  <a:xfrm>
                    <a:off x="8524997" y="4165060"/>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42" name="Rectangle 1341"/>
                  <p:cNvSpPr>
                    <a:spLocks noChangeAspect="1"/>
                  </p:cNvSpPr>
                  <p:nvPr/>
                </p:nvSpPr>
                <p:spPr>
                  <a:xfrm>
                    <a:off x="8524997" y="4298663"/>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43" name="Rectangle 1342"/>
                  <p:cNvSpPr>
                    <a:spLocks noChangeAspect="1"/>
                  </p:cNvSpPr>
                  <p:nvPr/>
                </p:nvSpPr>
                <p:spPr>
                  <a:xfrm>
                    <a:off x="8524997" y="4432266"/>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44" name="Rectangle 1343"/>
                  <p:cNvSpPr>
                    <a:spLocks noChangeAspect="1"/>
                  </p:cNvSpPr>
                  <p:nvPr/>
                </p:nvSpPr>
                <p:spPr>
                  <a:xfrm>
                    <a:off x="8524997" y="4565869"/>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45" name="Rectangle 1344"/>
                  <p:cNvSpPr>
                    <a:spLocks noChangeAspect="1"/>
                  </p:cNvSpPr>
                  <p:nvPr/>
                </p:nvSpPr>
                <p:spPr>
                  <a:xfrm>
                    <a:off x="8524997" y="4833075"/>
                    <a:ext cx="108000" cy="108000"/>
                  </a:xfrm>
                  <a:prstGeom prst="rect">
                    <a:avLst/>
                  </a:prstGeom>
                  <a:solidFill>
                    <a:srgbClr val="008000">
                      <a:alpha val="83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46" name="Rectangle 1345"/>
                  <p:cNvSpPr>
                    <a:spLocks noChangeAspect="1"/>
                  </p:cNvSpPr>
                  <p:nvPr/>
                </p:nvSpPr>
                <p:spPr>
                  <a:xfrm>
                    <a:off x="8524997" y="4966678"/>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47" name="Rectangle 1346"/>
                  <p:cNvSpPr>
                    <a:spLocks noChangeAspect="1"/>
                  </p:cNvSpPr>
                  <p:nvPr/>
                </p:nvSpPr>
                <p:spPr>
                  <a:xfrm>
                    <a:off x="8524997" y="5100281"/>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48" name="Rectangle 1347"/>
                  <p:cNvSpPr>
                    <a:spLocks noChangeAspect="1"/>
                  </p:cNvSpPr>
                  <p:nvPr/>
                </p:nvSpPr>
                <p:spPr>
                  <a:xfrm>
                    <a:off x="8524997" y="5233884"/>
                    <a:ext cx="108000" cy="108000"/>
                  </a:xfrm>
                  <a:prstGeom prst="rect">
                    <a:avLst/>
                  </a:prstGeom>
                  <a:solidFill>
                    <a:srgbClr val="008000">
                      <a:alpha val="25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49" name="Rectangle 1348"/>
                  <p:cNvSpPr>
                    <a:spLocks noChangeAspect="1"/>
                  </p:cNvSpPr>
                  <p:nvPr/>
                </p:nvSpPr>
                <p:spPr>
                  <a:xfrm>
                    <a:off x="8524997" y="5367487"/>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50" name="Rectangle 1349"/>
                  <p:cNvSpPr>
                    <a:spLocks noChangeAspect="1"/>
                  </p:cNvSpPr>
                  <p:nvPr/>
                </p:nvSpPr>
                <p:spPr>
                  <a:xfrm>
                    <a:off x="8524997" y="5501090"/>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51" name="Rectangle 1350"/>
                  <p:cNvSpPr>
                    <a:spLocks noChangeAspect="1"/>
                  </p:cNvSpPr>
                  <p:nvPr/>
                </p:nvSpPr>
                <p:spPr>
                  <a:xfrm>
                    <a:off x="8524997" y="3897854"/>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52" name="Rectangle 1351"/>
                  <p:cNvSpPr>
                    <a:spLocks noChangeAspect="1"/>
                  </p:cNvSpPr>
                  <p:nvPr/>
                </p:nvSpPr>
                <p:spPr>
                  <a:xfrm>
                    <a:off x="8524997" y="4031457"/>
                    <a:ext cx="108000" cy="108000"/>
                  </a:xfrm>
                  <a:prstGeom prst="rect">
                    <a:avLst/>
                  </a:prstGeom>
                  <a:solidFill>
                    <a:srgbClr val="008000">
                      <a:alpha val="83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53" name="Rectangle 1352"/>
                  <p:cNvSpPr>
                    <a:spLocks noChangeAspect="1"/>
                  </p:cNvSpPr>
                  <p:nvPr/>
                </p:nvSpPr>
                <p:spPr>
                  <a:xfrm>
                    <a:off x="8524997" y="3770854"/>
                    <a:ext cx="108000" cy="108000"/>
                  </a:xfrm>
                  <a:prstGeom prst="rect">
                    <a:avLst/>
                  </a:prstGeom>
                  <a:solidFill>
                    <a:srgbClr val="008000">
                      <a:alpha val="62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54" name="Rectangle 1353"/>
                  <p:cNvSpPr>
                    <a:spLocks noChangeAspect="1"/>
                  </p:cNvSpPr>
                  <p:nvPr/>
                </p:nvSpPr>
                <p:spPr>
                  <a:xfrm>
                    <a:off x="8524997" y="4699472"/>
                    <a:ext cx="108000" cy="108000"/>
                  </a:xfrm>
                  <a:prstGeom prst="rect">
                    <a:avLst/>
                  </a:prstGeom>
                  <a:solidFill>
                    <a:srgbClr val="008000">
                      <a:alpha val="62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320" name="Group 1319"/>
                <p:cNvGrpSpPr/>
                <p:nvPr/>
              </p:nvGrpSpPr>
              <p:grpSpPr>
                <a:xfrm>
                  <a:off x="8389946" y="4165060"/>
                  <a:ext cx="108000" cy="776015"/>
                  <a:chOff x="8389946" y="4165060"/>
                  <a:chExt cx="108000" cy="776015"/>
                </a:xfrm>
              </p:grpSpPr>
              <p:sp>
                <p:nvSpPr>
                  <p:cNvPr id="1335" name="Rectangle 1334"/>
                  <p:cNvSpPr>
                    <a:spLocks noChangeAspect="1"/>
                  </p:cNvSpPr>
                  <p:nvPr/>
                </p:nvSpPr>
                <p:spPr>
                  <a:xfrm>
                    <a:off x="8389946" y="4298663"/>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36" name="Rectangle 1335"/>
                  <p:cNvSpPr>
                    <a:spLocks noChangeAspect="1"/>
                  </p:cNvSpPr>
                  <p:nvPr/>
                </p:nvSpPr>
                <p:spPr>
                  <a:xfrm>
                    <a:off x="8389946" y="4432266"/>
                    <a:ext cx="108000" cy="108000"/>
                  </a:xfrm>
                  <a:prstGeom prst="rect">
                    <a:avLst/>
                  </a:prstGeom>
                  <a:solidFill>
                    <a:srgbClr val="008000">
                      <a:alpha val="25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37" name="Rectangle 1336"/>
                  <p:cNvSpPr>
                    <a:spLocks noChangeAspect="1"/>
                  </p:cNvSpPr>
                  <p:nvPr/>
                </p:nvSpPr>
                <p:spPr>
                  <a:xfrm>
                    <a:off x="8389946" y="4165060"/>
                    <a:ext cx="108000" cy="108000"/>
                  </a:xfrm>
                  <a:prstGeom prst="rect">
                    <a:avLst/>
                  </a:prstGeom>
                  <a:solidFill>
                    <a:srgbClr val="008000">
                      <a:alpha val="62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38" name="Rectangle 1337"/>
                  <p:cNvSpPr>
                    <a:spLocks noChangeAspect="1"/>
                  </p:cNvSpPr>
                  <p:nvPr/>
                </p:nvSpPr>
                <p:spPr>
                  <a:xfrm>
                    <a:off x="8389946" y="4565869"/>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39" name="Rectangle 1338"/>
                  <p:cNvSpPr>
                    <a:spLocks noChangeAspect="1"/>
                  </p:cNvSpPr>
                  <p:nvPr/>
                </p:nvSpPr>
                <p:spPr>
                  <a:xfrm>
                    <a:off x="8389946" y="4833075"/>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40" name="Rectangle 1339"/>
                  <p:cNvSpPr>
                    <a:spLocks noChangeAspect="1"/>
                  </p:cNvSpPr>
                  <p:nvPr/>
                </p:nvSpPr>
                <p:spPr>
                  <a:xfrm>
                    <a:off x="8389946" y="4699472"/>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321" name="Group 1320"/>
                <p:cNvGrpSpPr/>
                <p:nvPr/>
              </p:nvGrpSpPr>
              <p:grpSpPr>
                <a:xfrm>
                  <a:off x="8259771" y="4165060"/>
                  <a:ext cx="108000" cy="776015"/>
                  <a:chOff x="8389946" y="4165060"/>
                  <a:chExt cx="108000" cy="776015"/>
                </a:xfrm>
              </p:grpSpPr>
              <p:sp>
                <p:nvSpPr>
                  <p:cNvPr id="1329" name="Rectangle 1328"/>
                  <p:cNvSpPr>
                    <a:spLocks noChangeAspect="1"/>
                  </p:cNvSpPr>
                  <p:nvPr/>
                </p:nvSpPr>
                <p:spPr>
                  <a:xfrm>
                    <a:off x="8389946" y="4298663"/>
                    <a:ext cx="108000" cy="108000"/>
                  </a:xfrm>
                  <a:prstGeom prst="rect">
                    <a:avLst/>
                  </a:prstGeom>
                  <a:solidFill>
                    <a:srgbClr val="008000">
                      <a:alpha val="62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30" name="Rectangle 1329"/>
                  <p:cNvSpPr>
                    <a:spLocks noChangeAspect="1"/>
                  </p:cNvSpPr>
                  <p:nvPr/>
                </p:nvSpPr>
                <p:spPr>
                  <a:xfrm>
                    <a:off x="8389946" y="4432266"/>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31" name="Rectangle 1330"/>
                  <p:cNvSpPr>
                    <a:spLocks noChangeAspect="1"/>
                  </p:cNvSpPr>
                  <p:nvPr/>
                </p:nvSpPr>
                <p:spPr>
                  <a:xfrm>
                    <a:off x="8389946" y="4165060"/>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32" name="Rectangle 1331"/>
                  <p:cNvSpPr>
                    <a:spLocks noChangeAspect="1"/>
                  </p:cNvSpPr>
                  <p:nvPr/>
                </p:nvSpPr>
                <p:spPr>
                  <a:xfrm>
                    <a:off x="8389946" y="4565869"/>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33" name="Rectangle 1332"/>
                  <p:cNvSpPr>
                    <a:spLocks noChangeAspect="1"/>
                  </p:cNvSpPr>
                  <p:nvPr/>
                </p:nvSpPr>
                <p:spPr>
                  <a:xfrm>
                    <a:off x="8389946" y="4833075"/>
                    <a:ext cx="108000" cy="108000"/>
                  </a:xfrm>
                  <a:prstGeom prst="rect">
                    <a:avLst/>
                  </a:prstGeom>
                  <a:solidFill>
                    <a:srgbClr val="008000">
                      <a:alpha val="83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34" name="Rectangle 1333"/>
                  <p:cNvSpPr>
                    <a:spLocks noChangeAspect="1"/>
                  </p:cNvSpPr>
                  <p:nvPr/>
                </p:nvSpPr>
                <p:spPr>
                  <a:xfrm>
                    <a:off x="8389946" y="4699472"/>
                    <a:ext cx="108000" cy="108000"/>
                  </a:xfrm>
                  <a:prstGeom prst="rect">
                    <a:avLst/>
                  </a:prstGeom>
                  <a:solidFill>
                    <a:srgbClr val="008000">
                      <a:alpha val="62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322" name="Group 1321"/>
                <p:cNvGrpSpPr/>
                <p:nvPr/>
              </p:nvGrpSpPr>
              <p:grpSpPr>
                <a:xfrm>
                  <a:off x="9048700" y="4165060"/>
                  <a:ext cx="108000" cy="775509"/>
                  <a:chOff x="8917450" y="4165060"/>
                  <a:chExt cx="108000" cy="775509"/>
                </a:xfrm>
              </p:grpSpPr>
              <p:sp>
                <p:nvSpPr>
                  <p:cNvPr id="1323" name="Rectangle 1322"/>
                  <p:cNvSpPr>
                    <a:spLocks noChangeAspect="1"/>
                  </p:cNvSpPr>
                  <p:nvPr/>
                </p:nvSpPr>
                <p:spPr>
                  <a:xfrm>
                    <a:off x="8917450" y="4165060"/>
                    <a:ext cx="108000" cy="108000"/>
                  </a:xfrm>
                  <a:prstGeom prst="rect">
                    <a:avLst/>
                  </a:prstGeom>
                  <a:solidFill>
                    <a:srgbClr val="008000">
                      <a:alpha val="62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24" name="Rectangle 1323"/>
                  <p:cNvSpPr>
                    <a:spLocks noChangeAspect="1"/>
                  </p:cNvSpPr>
                  <p:nvPr/>
                </p:nvSpPr>
                <p:spPr>
                  <a:xfrm>
                    <a:off x="8917450" y="4298663"/>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25" name="Rectangle 1324"/>
                  <p:cNvSpPr>
                    <a:spLocks noChangeAspect="1"/>
                  </p:cNvSpPr>
                  <p:nvPr/>
                </p:nvSpPr>
                <p:spPr>
                  <a:xfrm>
                    <a:off x="8917450" y="4432266"/>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26" name="Rectangle 1325"/>
                  <p:cNvSpPr>
                    <a:spLocks noChangeAspect="1"/>
                  </p:cNvSpPr>
                  <p:nvPr/>
                </p:nvSpPr>
                <p:spPr>
                  <a:xfrm>
                    <a:off x="8917450" y="4565869"/>
                    <a:ext cx="108000" cy="108000"/>
                  </a:xfrm>
                  <a:prstGeom prst="rect">
                    <a:avLst/>
                  </a:prstGeom>
                  <a:solidFill>
                    <a:srgbClr val="008000">
                      <a:alpha val="62000"/>
                    </a:srgbClr>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27" name="Rectangle 1326"/>
                  <p:cNvSpPr>
                    <a:spLocks noChangeAspect="1"/>
                  </p:cNvSpPr>
                  <p:nvPr/>
                </p:nvSpPr>
                <p:spPr>
                  <a:xfrm>
                    <a:off x="8917450" y="4698966"/>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28" name="Rectangle 1327"/>
                  <p:cNvSpPr>
                    <a:spLocks noChangeAspect="1"/>
                  </p:cNvSpPr>
                  <p:nvPr/>
                </p:nvSpPr>
                <p:spPr>
                  <a:xfrm>
                    <a:off x="8917450" y="4832569"/>
                    <a:ext cx="108000" cy="108000"/>
                  </a:xfrm>
                  <a:prstGeom prst="rect">
                    <a:avLst/>
                  </a:prstGeom>
                  <a:solidFill>
                    <a:srgbClr val="008000"/>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grpSp>
        <p:pic>
          <p:nvPicPr>
            <p:cNvPr id="1462" name="Picture 1461" descr="Pilot-silhouette.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8149" y="2816725"/>
              <a:ext cx="1435192" cy="3520826"/>
            </a:xfrm>
            <a:prstGeom prst="rect">
              <a:avLst/>
            </a:prstGeom>
          </p:spPr>
        </p:pic>
        <p:grpSp>
          <p:nvGrpSpPr>
            <p:cNvPr id="1463" name="Group 1462"/>
            <p:cNvGrpSpPr/>
            <p:nvPr/>
          </p:nvGrpSpPr>
          <p:grpSpPr>
            <a:xfrm>
              <a:off x="4639765" y="2972840"/>
              <a:ext cx="1589222" cy="3257075"/>
              <a:chOff x="8159209" y="3676120"/>
              <a:chExt cx="896929" cy="1838236"/>
            </a:xfrm>
          </p:grpSpPr>
          <p:sp>
            <p:nvSpPr>
              <p:cNvPr id="1464" name="Rectangle 1463"/>
              <p:cNvSpPr>
                <a:spLocks noChangeAspect="1"/>
              </p:cNvSpPr>
              <p:nvPr/>
            </p:nvSpPr>
            <p:spPr>
              <a:xfrm>
                <a:off x="8553136"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65" name="Rectangle 1464"/>
              <p:cNvSpPr>
                <a:spLocks noChangeAspect="1"/>
              </p:cNvSpPr>
              <p:nvPr/>
            </p:nvSpPr>
            <p:spPr>
              <a:xfrm>
                <a:off x="8553136" y="4738341"/>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66" name="Rectangle 1465"/>
              <p:cNvSpPr>
                <a:spLocks noChangeAspect="1"/>
              </p:cNvSpPr>
              <p:nvPr/>
            </p:nvSpPr>
            <p:spPr>
              <a:xfrm>
                <a:off x="8553136" y="4871944"/>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67" name="Rectangle 1466"/>
              <p:cNvSpPr>
                <a:spLocks noChangeAspect="1"/>
              </p:cNvSpPr>
              <p:nvPr/>
            </p:nvSpPr>
            <p:spPr>
              <a:xfrm>
                <a:off x="8553136" y="5005547"/>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68" name="Rectangle 1467"/>
              <p:cNvSpPr>
                <a:spLocks noChangeAspect="1"/>
              </p:cNvSpPr>
              <p:nvPr/>
            </p:nvSpPr>
            <p:spPr>
              <a:xfrm>
                <a:off x="8553136" y="5139150"/>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69" name="Rectangle 1468"/>
              <p:cNvSpPr>
                <a:spLocks noChangeAspect="1"/>
              </p:cNvSpPr>
              <p:nvPr/>
            </p:nvSpPr>
            <p:spPr>
              <a:xfrm>
                <a:off x="8553136" y="5272753"/>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70" name="Rectangle 1469"/>
              <p:cNvSpPr>
                <a:spLocks noChangeAspect="1"/>
              </p:cNvSpPr>
              <p:nvPr/>
            </p:nvSpPr>
            <p:spPr>
              <a:xfrm>
                <a:off x="8553136" y="540635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71" name="Rectangle 1470"/>
              <p:cNvSpPr>
                <a:spLocks noChangeAspect="1"/>
              </p:cNvSpPr>
              <p:nvPr/>
            </p:nvSpPr>
            <p:spPr>
              <a:xfrm>
                <a:off x="8685012" y="3936723"/>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72" name="Rectangle 1471"/>
              <p:cNvSpPr>
                <a:spLocks noChangeAspect="1"/>
              </p:cNvSpPr>
              <p:nvPr/>
            </p:nvSpPr>
            <p:spPr>
              <a:xfrm>
                <a:off x="8685012"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73" name="Rectangle 1472"/>
              <p:cNvSpPr>
                <a:spLocks noChangeAspect="1"/>
              </p:cNvSpPr>
              <p:nvPr/>
            </p:nvSpPr>
            <p:spPr>
              <a:xfrm>
                <a:off x="8685012" y="3676120"/>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74" name="Rectangle 1473"/>
              <p:cNvSpPr>
                <a:spLocks noChangeAspect="1"/>
              </p:cNvSpPr>
              <p:nvPr/>
            </p:nvSpPr>
            <p:spPr>
              <a:xfrm>
                <a:off x="8816888"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75" name="Rectangle 1474"/>
              <p:cNvSpPr>
                <a:spLocks noChangeAspect="1"/>
              </p:cNvSpPr>
              <p:nvPr/>
            </p:nvSpPr>
            <p:spPr>
              <a:xfrm>
                <a:off x="8816888" y="4737835"/>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76" name="Rectangle 1475"/>
              <p:cNvSpPr>
                <a:spLocks noChangeAspect="1"/>
              </p:cNvSpPr>
              <p:nvPr/>
            </p:nvSpPr>
            <p:spPr>
              <a:xfrm>
                <a:off x="8421260"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77" name="Rectangle 1476"/>
              <p:cNvSpPr>
                <a:spLocks noChangeAspect="1"/>
              </p:cNvSpPr>
              <p:nvPr/>
            </p:nvSpPr>
            <p:spPr>
              <a:xfrm>
                <a:off x="8421260" y="3936723"/>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78" name="Rectangle 1477"/>
              <p:cNvSpPr>
                <a:spLocks noChangeAspect="1"/>
              </p:cNvSpPr>
              <p:nvPr/>
            </p:nvSpPr>
            <p:spPr>
              <a:xfrm>
                <a:off x="8421260" y="3676120"/>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79" name="Rectangle 1478"/>
              <p:cNvSpPr>
                <a:spLocks noChangeAspect="1"/>
              </p:cNvSpPr>
              <p:nvPr/>
            </p:nvSpPr>
            <p:spPr>
              <a:xfrm>
                <a:off x="8289384"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80" name="Rectangle 1479"/>
              <p:cNvSpPr>
                <a:spLocks noChangeAspect="1"/>
              </p:cNvSpPr>
              <p:nvPr/>
            </p:nvSpPr>
            <p:spPr>
              <a:xfrm>
                <a:off x="8289384" y="4738341"/>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81" name="Rectangle 1480"/>
              <p:cNvSpPr>
                <a:spLocks noChangeAspect="1"/>
              </p:cNvSpPr>
              <p:nvPr/>
            </p:nvSpPr>
            <p:spPr>
              <a:xfrm>
                <a:off x="8159209" y="4203929"/>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82" name="Rectangle 1481"/>
              <p:cNvSpPr>
                <a:spLocks noChangeAspect="1"/>
              </p:cNvSpPr>
              <p:nvPr/>
            </p:nvSpPr>
            <p:spPr>
              <a:xfrm>
                <a:off x="8159209" y="4337532"/>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83" name="Rectangle 1482"/>
              <p:cNvSpPr>
                <a:spLocks noChangeAspect="1"/>
              </p:cNvSpPr>
              <p:nvPr/>
            </p:nvSpPr>
            <p:spPr>
              <a:xfrm>
                <a:off x="8159209"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84" name="Rectangle 1483"/>
              <p:cNvSpPr>
                <a:spLocks noChangeAspect="1"/>
              </p:cNvSpPr>
              <p:nvPr/>
            </p:nvSpPr>
            <p:spPr>
              <a:xfrm>
                <a:off x="8159209" y="4471135"/>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85" name="Rectangle 1484"/>
              <p:cNvSpPr>
                <a:spLocks noChangeAspect="1"/>
              </p:cNvSpPr>
              <p:nvPr/>
            </p:nvSpPr>
            <p:spPr>
              <a:xfrm>
                <a:off x="8159209" y="4738341"/>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86" name="Rectangle 1485"/>
              <p:cNvSpPr>
                <a:spLocks noChangeAspect="1"/>
              </p:cNvSpPr>
              <p:nvPr/>
            </p:nvSpPr>
            <p:spPr>
              <a:xfrm>
                <a:off x="8159209" y="4604738"/>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87" name="Rectangle 1486"/>
              <p:cNvSpPr>
                <a:spLocks noChangeAspect="1"/>
              </p:cNvSpPr>
              <p:nvPr/>
            </p:nvSpPr>
            <p:spPr>
              <a:xfrm>
                <a:off x="8948138"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88" name="Rectangle 1487"/>
              <p:cNvSpPr>
                <a:spLocks noChangeAspect="1"/>
              </p:cNvSpPr>
              <p:nvPr/>
            </p:nvSpPr>
            <p:spPr>
              <a:xfrm>
                <a:off x="8948138" y="4203929"/>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89" name="Rectangle 1488"/>
              <p:cNvSpPr>
                <a:spLocks noChangeAspect="1"/>
              </p:cNvSpPr>
              <p:nvPr/>
            </p:nvSpPr>
            <p:spPr>
              <a:xfrm>
                <a:off x="8948138" y="4337532"/>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90" name="Rectangle 1489"/>
              <p:cNvSpPr>
                <a:spLocks noChangeAspect="1"/>
              </p:cNvSpPr>
              <p:nvPr/>
            </p:nvSpPr>
            <p:spPr>
              <a:xfrm>
                <a:off x="8948138" y="4471135"/>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91" name="Rectangle 1490"/>
              <p:cNvSpPr>
                <a:spLocks noChangeAspect="1"/>
              </p:cNvSpPr>
              <p:nvPr/>
            </p:nvSpPr>
            <p:spPr>
              <a:xfrm>
                <a:off x="8948138" y="4604232"/>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92" name="Rectangle 1491"/>
              <p:cNvSpPr>
                <a:spLocks noChangeAspect="1"/>
              </p:cNvSpPr>
              <p:nvPr/>
            </p:nvSpPr>
            <p:spPr>
              <a:xfrm>
                <a:off x="8948138" y="4737835"/>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grpSp>
        <p:nvGrpSpPr>
          <p:cNvPr id="2356" name="Group 2355"/>
          <p:cNvGrpSpPr/>
          <p:nvPr/>
        </p:nvGrpSpPr>
        <p:grpSpPr>
          <a:xfrm>
            <a:off x="381000" y="1587500"/>
            <a:ext cx="4038600" cy="4038600"/>
            <a:chOff x="1409700" y="2082800"/>
            <a:chExt cx="4038600" cy="4038600"/>
          </a:xfrm>
        </p:grpSpPr>
        <p:sp>
          <p:nvSpPr>
            <p:cNvPr id="2357" name="Rectangle 2356"/>
            <p:cNvSpPr/>
            <p:nvPr/>
          </p:nvSpPr>
          <p:spPr bwMode="auto">
            <a:xfrm>
              <a:off x="1409700" y="2082800"/>
              <a:ext cx="4038600" cy="4038600"/>
            </a:xfrm>
            <a:prstGeom prst="rect">
              <a:avLst/>
            </a:prstGeom>
            <a:solidFill>
              <a:schemeClr val="accent1"/>
            </a:solidFill>
            <a:ln w="9525" cap="flat" cmpd="sng" algn="ctr">
              <a:solidFill>
                <a:schemeClr val="tx1"/>
              </a:solidFill>
              <a:prstDash val="solid"/>
              <a:round/>
              <a:headEnd type="none" w="med" len="med"/>
              <a:tailEnd type="none" w="med" len="med"/>
            </a:ln>
            <a:effectLst/>
            <a:scene3d>
              <a:camera prst="orthographicFront"/>
              <a:lightRig rig="threePt" dir="t"/>
            </a:scene3d>
            <a:sp3d prstMaterial="metal">
              <a:bevelT w="190500" h="190500" prst="relaxedInset"/>
            </a:sp3d>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smtClean="0">
                <a:ln>
                  <a:noFill/>
                </a:ln>
                <a:solidFill>
                  <a:schemeClr val="tx1"/>
                </a:solidFill>
                <a:effectLst/>
                <a:latin typeface="Times" pitchFamily="18" charset="0"/>
              </a:endParaRPr>
            </a:p>
          </p:txBody>
        </p:sp>
        <p:grpSp>
          <p:nvGrpSpPr>
            <p:cNvPr id="2358" name="Group 2357"/>
            <p:cNvGrpSpPr/>
            <p:nvPr/>
          </p:nvGrpSpPr>
          <p:grpSpPr>
            <a:xfrm>
              <a:off x="1659852" y="2318072"/>
              <a:ext cx="3538297" cy="3568056"/>
              <a:chOff x="1633416" y="2330772"/>
              <a:chExt cx="3538297" cy="3568056"/>
            </a:xfrm>
          </p:grpSpPr>
          <p:grpSp>
            <p:nvGrpSpPr>
              <p:cNvPr id="2359" name="Group 2358"/>
              <p:cNvGrpSpPr/>
              <p:nvPr/>
            </p:nvGrpSpPr>
            <p:grpSpPr>
              <a:xfrm>
                <a:off x="1633416" y="2330772"/>
                <a:ext cx="3538297" cy="3568056"/>
                <a:chOff x="5210583" y="2091716"/>
                <a:chExt cx="3538297" cy="3568056"/>
              </a:xfrm>
            </p:grpSpPr>
            <p:sp>
              <p:nvSpPr>
                <p:cNvPr id="2519" name="Rectangle 2518"/>
                <p:cNvSpPr/>
                <p:nvPr/>
              </p:nvSpPr>
              <p:spPr>
                <a:xfrm>
                  <a:off x="5210583" y="2091716"/>
                  <a:ext cx="3538297" cy="3568056"/>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20" name="Rectangle 2519"/>
                <p:cNvSpPr>
                  <a:spLocks noChangeAspect="1"/>
                </p:cNvSpPr>
                <p:nvPr/>
              </p:nvSpPr>
              <p:spPr>
                <a:xfrm>
                  <a:off x="5244184" y="212299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21" name="Rectangle 2520"/>
                <p:cNvSpPr>
                  <a:spLocks noChangeAspect="1"/>
                </p:cNvSpPr>
                <p:nvPr/>
              </p:nvSpPr>
              <p:spPr>
                <a:xfrm>
                  <a:off x="5244184" y="235971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22" name="Rectangle 2521"/>
                <p:cNvSpPr>
                  <a:spLocks noChangeAspect="1"/>
                </p:cNvSpPr>
                <p:nvPr/>
              </p:nvSpPr>
              <p:spPr>
                <a:xfrm>
                  <a:off x="5244184" y="25964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23" name="Rectangle 2522"/>
                <p:cNvSpPr>
                  <a:spLocks noChangeAspect="1"/>
                </p:cNvSpPr>
                <p:nvPr/>
              </p:nvSpPr>
              <p:spPr>
                <a:xfrm>
                  <a:off x="5244184" y="2833164"/>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24" name="Rectangle 2523"/>
                <p:cNvSpPr>
                  <a:spLocks noChangeAspect="1"/>
                </p:cNvSpPr>
                <p:nvPr/>
              </p:nvSpPr>
              <p:spPr>
                <a:xfrm>
                  <a:off x="5244184" y="306988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25" name="Rectangle 2524"/>
                <p:cNvSpPr>
                  <a:spLocks noChangeAspect="1"/>
                </p:cNvSpPr>
                <p:nvPr/>
              </p:nvSpPr>
              <p:spPr>
                <a:xfrm>
                  <a:off x="5244184" y="330661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26" name="Rectangle 2525"/>
                <p:cNvSpPr>
                  <a:spLocks noChangeAspect="1"/>
                </p:cNvSpPr>
                <p:nvPr/>
              </p:nvSpPr>
              <p:spPr>
                <a:xfrm>
                  <a:off x="5244184" y="3543336"/>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27" name="Rectangle 2526"/>
                <p:cNvSpPr>
                  <a:spLocks noChangeAspect="1"/>
                </p:cNvSpPr>
                <p:nvPr/>
              </p:nvSpPr>
              <p:spPr>
                <a:xfrm>
                  <a:off x="5244184" y="378006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28" name="Rectangle 2527"/>
                <p:cNvSpPr>
                  <a:spLocks noChangeAspect="1"/>
                </p:cNvSpPr>
                <p:nvPr/>
              </p:nvSpPr>
              <p:spPr>
                <a:xfrm>
                  <a:off x="5244184" y="401678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29" name="Rectangle 2528"/>
                <p:cNvSpPr>
                  <a:spLocks noChangeAspect="1"/>
                </p:cNvSpPr>
                <p:nvPr/>
              </p:nvSpPr>
              <p:spPr>
                <a:xfrm>
                  <a:off x="5244184" y="425350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30" name="Rectangle 2529"/>
                <p:cNvSpPr>
                  <a:spLocks noChangeAspect="1"/>
                </p:cNvSpPr>
                <p:nvPr/>
              </p:nvSpPr>
              <p:spPr>
                <a:xfrm>
                  <a:off x="5244184" y="4490233"/>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31" name="Rectangle 2530"/>
                <p:cNvSpPr>
                  <a:spLocks noChangeAspect="1"/>
                </p:cNvSpPr>
                <p:nvPr/>
              </p:nvSpPr>
              <p:spPr>
                <a:xfrm>
                  <a:off x="5244184" y="472695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32" name="Rectangle 2531"/>
                <p:cNvSpPr>
                  <a:spLocks noChangeAspect="1"/>
                </p:cNvSpPr>
                <p:nvPr/>
              </p:nvSpPr>
              <p:spPr>
                <a:xfrm>
                  <a:off x="5244184" y="496368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33" name="Rectangle 2532"/>
                <p:cNvSpPr>
                  <a:spLocks noChangeAspect="1"/>
                </p:cNvSpPr>
                <p:nvPr/>
              </p:nvSpPr>
              <p:spPr>
                <a:xfrm>
                  <a:off x="5244184" y="5200406"/>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34" name="Rectangle 2533"/>
                <p:cNvSpPr>
                  <a:spLocks noChangeAspect="1"/>
                </p:cNvSpPr>
                <p:nvPr/>
              </p:nvSpPr>
              <p:spPr>
                <a:xfrm>
                  <a:off x="5244184" y="54371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35" name="Rectangle 2534"/>
                <p:cNvSpPr>
                  <a:spLocks noChangeAspect="1"/>
                </p:cNvSpPr>
                <p:nvPr/>
              </p:nvSpPr>
              <p:spPr>
                <a:xfrm>
                  <a:off x="8523919" y="212299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36" name="Rectangle 2535"/>
                <p:cNvSpPr>
                  <a:spLocks noChangeAspect="1"/>
                </p:cNvSpPr>
                <p:nvPr/>
              </p:nvSpPr>
              <p:spPr>
                <a:xfrm>
                  <a:off x="8523919" y="235971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37" name="Rectangle 2536"/>
                <p:cNvSpPr>
                  <a:spLocks noChangeAspect="1"/>
                </p:cNvSpPr>
                <p:nvPr/>
              </p:nvSpPr>
              <p:spPr>
                <a:xfrm>
                  <a:off x="8523919" y="25964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38" name="Rectangle 2537"/>
                <p:cNvSpPr>
                  <a:spLocks noChangeAspect="1"/>
                </p:cNvSpPr>
                <p:nvPr/>
              </p:nvSpPr>
              <p:spPr>
                <a:xfrm>
                  <a:off x="8523919" y="2833164"/>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39" name="Rectangle 2538"/>
                <p:cNvSpPr>
                  <a:spLocks noChangeAspect="1"/>
                </p:cNvSpPr>
                <p:nvPr/>
              </p:nvSpPr>
              <p:spPr>
                <a:xfrm>
                  <a:off x="8523919" y="306988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40" name="Rectangle 2539"/>
                <p:cNvSpPr>
                  <a:spLocks noChangeAspect="1"/>
                </p:cNvSpPr>
                <p:nvPr/>
              </p:nvSpPr>
              <p:spPr>
                <a:xfrm>
                  <a:off x="8523919" y="330661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41" name="Rectangle 2540"/>
                <p:cNvSpPr>
                  <a:spLocks noChangeAspect="1"/>
                </p:cNvSpPr>
                <p:nvPr/>
              </p:nvSpPr>
              <p:spPr>
                <a:xfrm>
                  <a:off x="8523919" y="3543336"/>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42" name="Rectangle 2541"/>
                <p:cNvSpPr>
                  <a:spLocks noChangeAspect="1"/>
                </p:cNvSpPr>
                <p:nvPr/>
              </p:nvSpPr>
              <p:spPr>
                <a:xfrm>
                  <a:off x="8523919" y="378006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43" name="Rectangle 2542"/>
                <p:cNvSpPr>
                  <a:spLocks noChangeAspect="1"/>
                </p:cNvSpPr>
                <p:nvPr/>
              </p:nvSpPr>
              <p:spPr>
                <a:xfrm>
                  <a:off x="8523919" y="401678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44" name="Rectangle 2543"/>
                <p:cNvSpPr>
                  <a:spLocks noChangeAspect="1"/>
                </p:cNvSpPr>
                <p:nvPr/>
              </p:nvSpPr>
              <p:spPr>
                <a:xfrm>
                  <a:off x="8523919" y="425350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45" name="Rectangle 2544"/>
                <p:cNvSpPr>
                  <a:spLocks noChangeAspect="1"/>
                </p:cNvSpPr>
                <p:nvPr/>
              </p:nvSpPr>
              <p:spPr>
                <a:xfrm>
                  <a:off x="8523919" y="4490233"/>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46" name="Rectangle 2545"/>
                <p:cNvSpPr>
                  <a:spLocks noChangeAspect="1"/>
                </p:cNvSpPr>
                <p:nvPr/>
              </p:nvSpPr>
              <p:spPr>
                <a:xfrm>
                  <a:off x="8523919" y="472695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47" name="Rectangle 2546"/>
                <p:cNvSpPr>
                  <a:spLocks noChangeAspect="1"/>
                </p:cNvSpPr>
                <p:nvPr/>
              </p:nvSpPr>
              <p:spPr>
                <a:xfrm>
                  <a:off x="8523919" y="496368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48" name="Rectangle 2547"/>
                <p:cNvSpPr>
                  <a:spLocks noChangeAspect="1"/>
                </p:cNvSpPr>
                <p:nvPr/>
              </p:nvSpPr>
              <p:spPr>
                <a:xfrm>
                  <a:off x="8523919" y="5200406"/>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49" name="Rectangle 2548"/>
                <p:cNvSpPr>
                  <a:spLocks noChangeAspect="1"/>
                </p:cNvSpPr>
                <p:nvPr/>
              </p:nvSpPr>
              <p:spPr>
                <a:xfrm>
                  <a:off x="8523919" y="54371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50" name="Rectangle 2549"/>
                <p:cNvSpPr>
                  <a:spLocks noChangeAspect="1"/>
                </p:cNvSpPr>
                <p:nvPr/>
              </p:nvSpPr>
              <p:spPr>
                <a:xfrm>
                  <a:off x="5478451" y="212299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51" name="Rectangle 2550"/>
                <p:cNvSpPr>
                  <a:spLocks noChangeAspect="1"/>
                </p:cNvSpPr>
                <p:nvPr/>
              </p:nvSpPr>
              <p:spPr>
                <a:xfrm>
                  <a:off x="5478451" y="235971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52" name="Rectangle 2551"/>
                <p:cNvSpPr>
                  <a:spLocks noChangeAspect="1"/>
                </p:cNvSpPr>
                <p:nvPr/>
              </p:nvSpPr>
              <p:spPr>
                <a:xfrm>
                  <a:off x="5478451" y="25964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53" name="Rectangle 2552"/>
                <p:cNvSpPr>
                  <a:spLocks noChangeAspect="1"/>
                </p:cNvSpPr>
                <p:nvPr/>
              </p:nvSpPr>
              <p:spPr>
                <a:xfrm>
                  <a:off x="5478451" y="2833164"/>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54" name="Rectangle 2553"/>
                <p:cNvSpPr>
                  <a:spLocks noChangeAspect="1"/>
                </p:cNvSpPr>
                <p:nvPr/>
              </p:nvSpPr>
              <p:spPr>
                <a:xfrm>
                  <a:off x="5478451" y="306988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55" name="Rectangle 2554"/>
                <p:cNvSpPr>
                  <a:spLocks noChangeAspect="1"/>
                </p:cNvSpPr>
                <p:nvPr/>
              </p:nvSpPr>
              <p:spPr>
                <a:xfrm>
                  <a:off x="5478451" y="330661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56" name="Rectangle 2555"/>
                <p:cNvSpPr>
                  <a:spLocks noChangeAspect="1"/>
                </p:cNvSpPr>
                <p:nvPr/>
              </p:nvSpPr>
              <p:spPr>
                <a:xfrm>
                  <a:off x="5478451" y="3543336"/>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57" name="Rectangle 2556"/>
                <p:cNvSpPr>
                  <a:spLocks noChangeAspect="1"/>
                </p:cNvSpPr>
                <p:nvPr/>
              </p:nvSpPr>
              <p:spPr>
                <a:xfrm>
                  <a:off x="5478451" y="378006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58" name="Rectangle 2557"/>
                <p:cNvSpPr>
                  <a:spLocks noChangeAspect="1"/>
                </p:cNvSpPr>
                <p:nvPr/>
              </p:nvSpPr>
              <p:spPr>
                <a:xfrm>
                  <a:off x="5478451" y="401678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59" name="Rectangle 2558"/>
                <p:cNvSpPr>
                  <a:spLocks noChangeAspect="1"/>
                </p:cNvSpPr>
                <p:nvPr/>
              </p:nvSpPr>
              <p:spPr>
                <a:xfrm>
                  <a:off x="5478451" y="425350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60" name="Rectangle 2559"/>
                <p:cNvSpPr>
                  <a:spLocks noChangeAspect="1"/>
                </p:cNvSpPr>
                <p:nvPr/>
              </p:nvSpPr>
              <p:spPr>
                <a:xfrm>
                  <a:off x="5478451" y="4490233"/>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61" name="Rectangle 2560"/>
                <p:cNvSpPr>
                  <a:spLocks noChangeAspect="1"/>
                </p:cNvSpPr>
                <p:nvPr/>
              </p:nvSpPr>
              <p:spPr>
                <a:xfrm>
                  <a:off x="5478451" y="472695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62" name="Rectangle 2561"/>
                <p:cNvSpPr>
                  <a:spLocks noChangeAspect="1"/>
                </p:cNvSpPr>
                <p:nvPr/>
              </p:nvSpPr>
              <p:spPr>
                <a:xfrm>
                  <a:off x="5478451" y="496368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63" name="Rectangle 2562"/>
                <p:cNvSpPr>
                  <a:spLocks noChangeAspect="1"/>
                </p:cNvSpPr>
                <p:nvPr/>
              </p:nvSpPr>
              <p:spPr>
                <a:xfrm>
                  <a:off x="5478451" y="5200406"/>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64" name="Rectangle 2563"/>
                <p:cNvSpPr>
                  <a:spLocks noChangeAspect="1"/>
                </p:cNvSpPr>
                <p:nvPr/>
              </p:nvSpPr>
              <p:spPr>
                <a:xfrm>
                  <a:off x="5478451" y="54371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65" name="Rectangle 2564"/>
                <p:cNvSpPr>
                  <a:spLocks noChangeAspect="1"/>
                </p:cNvSpPr>
                <p:nvPr/>
              </p:nvSpPr>
              <p:spPr>
                <a:xfrm>
                  <a:off x="5712718" y="212299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66" name="Rectangle 2565"/>
                <p:cNvSpPr>
                  <a:spLocks noChangeAspect="1"/>
                </p:cNvSpPr>
                <p:nvPr/>
              </p:nvSpPr>
              <p:spPr>
                <a:xfrm>
                  <a:off x="5712718" y="235971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67" name="Rectangle 2566"/>
                <p:cNvSpPr>
                  <a:spLocks noChangeAspect="1"/>
                </p:cNvSpPr>
                <p:nvPr/>
              </p:nvSpPr>
              <p:spPr>
                <a:xfrm>
                  <a:off x="5712718" y="25964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68" name="Rectangle 2567"/>
                <p:cNvSpPr>
                  <a:spLocks noChangeAspect="1"/>
                </p:cNvSpPr>
                <p:nvPr/>
              </p:nvSpPr>
              <p:spPr>
                <a:xfrm>
                  <a:off x="5712718" y="2833164"/>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69" name="Rectangle 2568"/>
                <p:cNvSpPr>
                  <a:spLocks noChangeAspect="1"/>
                </p:cNvSpPr>
                <p:nvPr/>
              </p:nvSpPr>
              <p:spPr>
                <a:xfrm>
                  <a:off x="5712718" y="306988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70" name="Rectangle 2569"/>
                <p:cNvSpPr>
                  <a:spLocks noChangeAspect="1"/>
                </p:cNvSpPr>
                <p:nvPr/>
              </p:nvSpPr>
              <p:spPr>
                <a:xfrm>
                  <a:off x="5712718" y="330661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71" name="Rectangle 2570"/>
                <p:cNvSpPr>
                  <a:spLocks noChangeAspect="1"/>
                </p:cNvSpPr>
                <p:nvPr/>
              </p:nvSpPr>
              <p:spPr>
                <a:xfrm>
                  <a:off x="5712718" y="3543336"/>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72" name="Rectangle 2571"/>
                <p:cNvSpPr>
                  <a:spLocks noChangeAspect="1"/>
                </p:cNvSpPr>
                <p:nvPr/>
              </p:nvSpPr>
              <p:spPr>
                <a:xfrm>
                  <a:off x="5712718" y="378006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73" name="Rectangle 2572"/>
                <p:cNvSpPr>
                  <a:spLocks noChangeAspect="1"/>
                </p:cNvSpPr>
                <p:nvPr/>
              </p:nvSpPr>
              <p:spPr>
                <a:xfrm>
                  <a:off x="5712718" y="401678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74" name="Rectangle 2573"/>
                <p:cNvSpPr>
                  <a:spLocks noChangeAspect="1"/>
                </p:cNvSpPr>
                <p:nvPr/>
              </p:nvSpPr>
              <p:spPr>
                <a:xfrm>
                  <a:off x="5712718" y="425350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75" name="Rectangle 2574"/>
                <p:cNvSpPr>
                  <a:spLocks noChangeAspect="1"/>
                </p:cNvSpPr>
                <p:nvPr/>
              </p:nvSpPr>
              <p:spPr>
                <a:xfrm>
                  <a:off x="5712718" y="4490233"/>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76" name="Rectangle 2575"/>
                <p:cNvSpPr>
                  <a:spLocks noChangeAspect="1"/>
                </p:cNvSpPr>
                <p:nvPr/>
              </p:nvSpPr>
              <p:spPr>
                <a:xfrm>
                  <a:off x="5712718" y="472695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77" name="Rectangle 2576"/>
                <p:cNvSpPr>
                  <a:spLocks noChangeAspect="1"/>
                </p:cNvSpPr>
                <p:nvPr/>
              </p:nvSpPr>
              <p:spPr>
                <a:xfrm>
                  <a:off x="5712718" y="496368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78" name="Rectangle 2577"/>
                <p:cNvSpPr>
                  <a:spLocks noChangeAspect="1"/>
                </p:cNvSpPr>
                <p:nvPr/>
              </p:nvSpPr>
              <p:spPr>
                <a:xfrm>
                  <a:off x="5712718" y="5200406"/>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79" name="Rectangle 2578"/>
                <p:cNvSpPr>
                  <a:spLocks noChangeAspect="1"/>
                </p:cNvSpPr>
                <p:nvPr/>
              </p:nvSpPr>
              <p:spPr>
                <a:xfrm>
                  <a:off x="5712718" y="54371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80" name="Rectangle 2579"/>
                <p:cNvSpPr>
                  <a:spLocks noChangeAspect="1"/>
                </p:cNvSpPr>
                <p:nvPr/>
              </p:nvSpPr>
              <p:spPr>
                <a:xfrm>
                  <a:off x="5946984" y="212299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81" name="Rectangle 2580"/>
                <p:cNvSpPr>
                  <a:spLocks noChangeAspect="1"/>
                </p:cNvSpPr>
                <p:nvPr/>
              </p:nvSpPr>
              <p:spPr>
                <a:xfrm>
                  <a:off x="5946984" y="235971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82" name="Rectangle 2581"/>
                <p:cNvSpPr>
                  <a:spLocks noChangeAspect="1"/>
                </p:cNvSpPr>
                <p:nvPr/>
              </p:nvSpPr>
              <p:spPr>
                <a:xfrm>
                  <a:off x="5946984" y="25964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83" name="Rectangle 2582"/>
                <p:cNvSpPr>
                  <a:spLocks noChangeAspect="1"/>
                </p:cNvSpPr>
                <p:nvPr/>
              </p:nvSpPr>
              <p:spPr>
                <a:xfrm>
                  <a:off x="5946984" y="2833164"/>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84" name="Rectangle 2583"/>
                <p:cNvSpPr>
                  <a:spLocks noChangeAspect="1"/>
                </p:cNvSpPr>
                <p:nvPr/>
              </p:nvSpPr>
              <p:spPr>
                <a:xfrm>
                  <a:off x="5946984" y="306988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85" name="Rectangle 2584"/>
                <p:cNvSpPr>
                  <a:spLocks noChangeAspect="1"/>
                </p:cNvSpPr>
                <p:nvPr/>
              </p:nvSpPr>
              <p:spPr>
                <a:xfrm>
                  <a:off x="5946984" y="330661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86" name="Rectangle 2585"/>
                <p:cNvSpPr>
                  <a:spLocks noChangeAspect="1"/>
                </p:cNvSpPr>
                <p:nvPr/>
              </p:nvSpPr>
              <p:spPr>
                <a:xfrm>
                  <a:off x="5946984" y="3543336"/>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87" name="Rectangle 2586"/>
                <p:cNvSpPr>
                  <a:spLocks noChangeAspect="1"/>
                </p:cNvSpPr>
                <p:nvPr/>
              </p:nvSpPr>
              <p:spPr>
                <a:xfrm>
                  <a:off x="5946984" y="378006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88" name="Rectangle 2587"/>
                <p:cNvSpPr>
                  <a:spLocks noChangeAspect="1"/>
                </p:cNvSpPr>
                <p:nvPr/>
              </p:nvSpPr>
              <p:spPr>
                <a:xfrm>
                  <a:off x="5946984" y="401678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89" name="Rectangle 2588"/>
                <p:cNvSpPr>
                  <a:spLocks noChangeAspect="1"/>
                </p:cNvSpPr>
                <p:nvPr/>
              </p:nvSpPr>
              <p:spPr>
                <a:xfrm>
                  <a:off x="5946984" y="425350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90" name="Rectangle 2589"/>
                <p:cNvSpPr>
                  <a:spLocks noChangeAspect="1"/>
                </p:cNvSpPr>
                <p:nvPr/>
              </p:nvSpPr>
              <p:spPr>
                <a:xfrm>
                  <a:off x="5946984" y="4490233"/>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91" name="Rectangle 2590"/>
                <p:cNvSpPr>
                  <a:spLocks noChangeAspect="1"/>
                </p:cNvSpPr>
                <p:nvPr/>
              </p:nvSpPr>
              <p:spPr>
                <a:xfrm>
                  <a:off x="5946984" y="472695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92" name="Rectangle 2591"/>
                <p:cNvSpPr>
                  <a:spLocks noChangeAspect="1"/>
                </p:cNvSpPr>
                <p:nvPr/>
              </p:nvSpPr>
              <p:spPr>
                <a:xfrm>
                  <a:off x="5946984" y="496368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93" name="Rectangle 2592"/>
                <p:cNvSpPr>
                  <a:spLocks noChangeAspect="1"/>
                </p:cNvSpPr>
                <p:nvPr/>
              </p:nvSpPr>
              <p:spPr>
                <a:xfrm>
                  <a:off x="5946984" y="5200406"/>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94" name="Rectangle 2593"/>
                <p:cNvSpPr>
                  <a:spLocks noChangeAspect="1"/>
                </p:cNvSpPr>
                <p:nvPr/>
              </p:nvSpPr>
              <p:spPr>
                <a:xfrm>
                  <a:off x="5946984" y="54371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95" name="Rectangle 2594"/>
                <p:cNvSpPr>
                  <a:spLocks noChangeAspect="1"/>
                </p:cNvSpPr>
                <p:nvPr/>
              </p:nvSpPr>
              <p:spPr>
                <a:xfrm>
                  <a:off x="6181251" y="212299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96" name="Rectangle 2595"/>
                <p:cNvSpPr>
                  <a:spLocks noChangeAspect="1"/>
                </p:cNvSpPr>
                <p:nvPr/>
              </p:nvSpPr>
              <p:spPr>
                <a:xfrm>
                  <a:off x="6181251" y="235971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97" name="Rectangle 2596"/>
                <p:cNvSpPr>
                  <a:spLocks noChangeAspect="1"/>
                </p:cNvSpPr>
                <p:nvPr/>
              </p:nvSpPr>
              <p:spPr>
                <a:xfrm>
                  <a:off x="6181251" y="25964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98" name="Rectangle 2597"/>
                <p:cNvSpPr>
                  <a:spLocks noChangeAspect="1"/>
                </p:cNvSpPr>
                <p:nvPr/>
              </p:nvSpPr>
              <p:spPr>
                <a:xfrm>
                  <a:off x="6181251" y="2833164"/>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99" name="Rectangle 2598"/>
                <p:cNvSpPr>
                  <a:spLocks noChangeAspect="1"/>
                </p:cNvSpPr>
                <p:nvPr/>
              </p:nvSpPr>
              <p:spPr>
                <a:xfrm>
                  <a:off x="6181251" y="3543336"/>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00" name="Rectangle 2599"/>
                <p:cNvSpPr>
                  <a:spLocks noChangeAspect="1"/>
                </p:cNvSpPr>
                <p:nvPr/>
              </p:nvSpPr>
              <p:spPr>
                <a:xfrm>
                  <a:off x="6181251" y="378006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01" name="Rectangle 2600"/>
                <p:cNvSpPr>
                  <a:spLocks noChangeAspect="1"/>
                </p:cNvSpPr>
                <p:nvPr/>
              </p:nvSpPr>
              <p:spPr>
                <a:xfrm>
                  <a:off x="6181251" y="401678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02" name="Rectangle 2601"/>
                <p:cNvSpPr>
                  <a:spLocks noChangeAspect="1"/>
                </p:cNvSpPr>
                <p:nvPr/>
              </p:nvSpPr>
              <p:spPr>
                <a:xfrm>
                  <a:off x="6181251" y="425350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03" name="Rectangle 2602"/>
                <p:cNvSpPr>
                  <a:spLocks noChangeAspect="1"/>
                </p:cNvSpPr>
                <p:nvPr/>
              </p:nvSpPr>
              <p:spPr>
                <a:xfrm>
                  <a:off x="6181251" y="4490233"/>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04" name="Rectangle 2603"/>
                <p:cNvSpPr>
                  <a:spLocks noChangeAspect="1"/>
                </p:cNvSpPr>
                <p:nvPr/>
              </p:nvSpPr>
              <p:spPr>
                <a:xfrm>
                  <a:off x="6181251" y="472695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05" name="Rectangle 2604"/>
                <p:cNvSpPr>
                  <a:spLocks noChangeAspect="1"/>
                </p:cNvSpPr>
                <p:nvPr/>
              </p:nvSpPr>
              <p:spPr>
                <a:xfrm>
                  <a:off x="6181251" y="496368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06" name="Rectangle 2605"/>
                <p:cNvSpPr>
                  <a:spLocks noChangeAspect="1"/>
                </p:cNvSpPr>
                <p:nvPr/>
              </p:nvSpPr>
              <p:spPr>
                <a:xfrm>
                  <a:off x="6181251" y="5200406"/>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07" name="Rectangle 2606"/>
                <p:cNvSpPr>
                  <a:spLocks noChangeAspect="1"/>
                </p:cNvSpPr>
                <p:nvPr/>
              </p:nvSpPr>
              <p:spPr>
                <a:xfrm>
                  <a:off x="6181251" y="54371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08" name="Rectangle 2607"/>
                <p:cNvSpPr>
                  <a:spLocks noChangeAspect="1"/>
                </p:cNvSpPr>
                <p:nvPr/>
              </p:nvSpPr>
              <p:spPr>
                <a:xfrm>
                  <a:off x="6415518" y="212299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09" name="Rectangle 2608"/>
                <p:cNvSpPr>
                  <a:spLocks noChangeAspect="1"/>
                </p:cNvSpPr>
                <p:nvPr/>
              </p:nvSpPr>
              <p:spPr>
                <a:xfrm>
                  <a:off x="6415518" y="235971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10" name="Rectangle 2609"/>
                <p:cNvSpPr>
                  <a:spLocks noChangeAspect="1"/>
                </p:cNvSpPr>
                <p:nvPr/>
              </p:nvSpPr>
              <p:spPr>
                <a:xfrm>
                  <a:off x="6415518" y="25964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11" name="Rectangle 2610"/>
                <p:cNvSpPr>
                  <a:spLocks noChangeAspect="1"/>
                </p:cNvSpPr>
                <p:nvPr/>
              </p:nvSpPr>
              <p:spPr>
                <a:xfrm>
                  <a:off x="6415518" y="378006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12" name="Rectangle 2611"/>
                <p:cNvSpPr>
                  <a:spLocks noChangeAspect="1"/>
                </p:cNvSpPr>
                <p:nvPr/>
              </p:nvSpPr>
              <p:spPr>
                <a:xfrm>
                  <a:off x="6415518" y="54371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13" name="Rectangle 2612"/>
                <p:cNvSpPr>
                  <a:spLocks noChangeAspect="1"/>
                </p:cNvSpPr>
                <p:nvPr/>
              </p:nvSpPr>
              <p:spPr>
                <a:xfrm>
                  <a:off x="6649784" y="212299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14" name="Rectangle 2613"/>
                <p:cNvSpPr>
                  <a:spLocks noChangeAspect="1"/>
                </p:cNvSpPr>
                <p:nvPr/>
              </p:nvSpPr>
              <p:spPr>
                <a:xfrm>
                  <a:off x="6649784" y="54371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15" name="Rectangle 2614"/>
                <p:cNvSpPr>
                  <a:spLocks noChangeAspect="1"/>
                </p:cNvSpPr>
                <p:nvPr/>
              </p:nvSpPr>
              <p:spPr>
                <a:xfrm>
                  <a:off x="6884051" y="212299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16" name="Rectangle 2615"/>
                <p:cNvSpPr>
                  <a:spLocks noChangeAspect="1"/>
                </p:cNvSpPr>
                <p:nvPr/>
              </p:nvSpPr>
              <p:spPr>
                <a:xfrm>
                  <a:off x="6884051" y="54371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17" name="Rectangle 2616"/>
                <p:cNvSpPr>
                  <a:spLocks noChangeAspect="1"/>
                </p:cNvSpPr>
                <p:nvPr/>
              </p:nvSpPr>
              <p:spPr>
                <a:xfrm>
                  <a:off x="7118317" y="212299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18" name="Rectangle 2617"/>
                <p:cNvSpPr>
                  <a:spLocks noChangeAspect="1"/>
                </p:cNvSpPr>
                <p:nvPr/>
              </p:nvSpPr>
              <p:spPr>
                <a:xfrm>
                  <a:off x="7118317" y="235971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19" name="Rectangle 2618"/>
                <p:cNvSpPr>
                  <a:spLocks noChangeAspect="1"/>
                </p:cNvSpPr>
                <p:nvPr/>
              </p:nvSpPr>
              <p:spPr>
                <a:xfrm>
                  <a:off x="7118317" y="25964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20" name="Rectangle 2619"/>
                <p:cNvSpPr>
                  <a:spLocks noChangeAspect="1"/>
                </p:cNvSpPr>
                <p:nvPr/>
              </p:nvSpPr>
              <p:spPr>
                <a:xfrm>
                  <a:off x="7118317" y="378006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21" name="Rectangle 2620"/>
                <p:cNvSpPr>
                  <a:spLocks noChangeAspect="1"/>
                </p:cNvSpPr>
                <p:nvPr/>
              </p:nvSpPr>
              <p:spPr>
                <a:xfrm>
                  <a:off x="7118317" y="401678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22" name="Rectangle 2621"/>
                <p:cNvSpPr>
                  <a:spLocks noChangeAspect="1"/>
                </p:cNvSpPr>
                <p:nvPr/>
              </p:nvSpPr>
              <p:spPr>
                <a:xfrm>
                  <a:off x="7118317" y="425350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23" name="Rectangle 2622"/>
                <p:cNvSpPr>
                  <a:spLocks noChangeAspect="1"/>
                </p:cNvSpPr>
                <p:nvPr/>
              </p:nvSpPr>
              <p:spPr>
                <a:xfrm>
                  <a:off x="7118317" y="4490233"/>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24" name="Rectangle 2623"/>
                <p:cNvSpPr>
                  <a:spLocks noChangeAspect="1"/>
                </p:cNvSpPr>
                <p:nvPr/>
              </p:nvSpPr>
              <p:spPr>
                <a:xfrm>
                  <a:off x="7118317" y="472695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25" name="Rectangle 2624"/>
                <p:cNvSpPr>
                  <a:spLocks noChangeAspect="1"/>
                </p:cNvSpPr>
                <p:nvPr/>
              </p:nvSpPr>
              <p:spPr>
                <a:xfrm>
                  <a:off x="7118317" y="496368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26" name="Rectangle 2625"/>
                <p:cNvSpPr>
                  <a:spLocks noChangeAspect="1"/>
                </p:cNvSpPr>
                <p:nvPr/>
              </p:nvSpPr>
              <p:spPr>
                <a:xfrm>
                  <a:off x="7118317" y="54371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27" name="Rectangle 2626"/>
                <p:cNvSpPr>
                  <a:spLocks noChangeAspect="1"/>
                </p:cNvSpPr>
                <p:nvPr/>
              </p:nvSpPr>
              <p:spPr>
                <a:xfrm>
                  <a:off x="7352584" y="212299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28" name="Rectangle 2627"/>
                <p:cNvSpPr>
                  <a:spLocks noChangeAspect="1"/>
                </p:cNvSpPr>
                <p:nvPr/>
              </p:nvSpPr>
              <p:spPr>
                <a:xfrm>
                  <a:off x="7352584" y="235971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29" name="Rectangle 2628"/>
                <p:cNvSpPr>
                  <a:spLocks noChangeAspect="1"/>
                </p:cNvSpPr>
                <p:nvPr/>
              </p:nvSpPr>
              <p:spPr>
                <a:xfrm>
                  <a:off x="7352584" y="25964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30" name="Rectangle 2629"/>
                <p:cNvSpPr>
                  <a:spLocks noChangeAspect="1"/>
                </p:cNvSpPr>
                <p:nvPr/>
              </p:nvSpPr>
              <p:spPr>
                <a:xfrm>
                  <a:off x="7352584" y="2833164"/>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31" name="Rectangle 2630"/>
                <p:cNvSpPr>
                  <a:spLocks noChangeAspect="1"/>
                </p:cNvSpPr>
                <p:nvPr/>
              </p:nvSpPr>
              <p:spPr>
                <a:xfrm>
                  <a:off x="7352584" y="306988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32" name="Rectangle 2631"/>
                <p:cNvSpPr>
                  <a:spLocks noChangeAspect="1"/>
                </p:cNvSpPr>
                <p:nvPr/>
              </p:nvSpPr>
              <p:spPr>
                <a:xfrm>
                  <a:off x="7352584" y="330661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33" name="Rectangle 2632"/>
                <p:cNvSpPr>
                  <a:spLocks noChangeAspect="1"/>
                </p:cNvSpPr>
                <p:nvPr/>
              </p:nvSpPr>
              <p:spPr>
                <a:xfrm>
                  <a:off x="7352584" y="3543336"/>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34" name="Rectangle 2633"/>
                <p:cNvSpPr>
                  <a:spLocks noChangeAspect="1"/>
                </p:cNvSpPr>
                <p:nvPr/>
              </p:nvSpPr>
              <p:spPr>
                <a:xfrm>
                  <a:off x="7352584" y="378006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35" name="Rectangle 2634"/>
                <p:cNvSpPr>
                  <a:spLocks noChangeAspect="1"/>
                </p:cNvSpPr>
                <p:nvPr/>
              </p:nvSpPr>
              <p:spPr>
                <a:xfrm>
                  <a:off x="7352584" y="401678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36" name="Rectangle 2635"/>
                <p:cNvSpPr>
                  <a:spLocks noChangeAspect="1"/>
                </p:cNvSpPr>
                <p:nvPr/>
              </p:nvSpPr>
              <p:spPr>
                <a:xfrm>
                  <a:off x="7352584" y="425350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37" name="Rectangle 2636"/>
                <p:cNvSpPr>
                  <a:spLocks noChangeAspect="1"/>
                </p:cNvSpPr>
                <p:nvPr/>
              </p:nvSpPr>
              <p:spPr>
                <a:xfrm>
                  <a:off x="7352584" y="4490233"/>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38" name="Rectangle 2637"/>
                <p:cNvSpPr>
                  <a:spLocks noChangeAspect="1"/>
                </p:cNvSpPr>
                <p:nvPr/>
              </p:nvSpPr>
              <p:spPr>
                <a:xfrm>
                  <a:off x="7352584" y="472695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39" name="Rectangle 2638"/>
                <p:cNvSpPr>
                  <a:spLocks noChangeAspect="1"/>
                </p:cNvSpPr>
                <p:nvPr/>
              </p:nvSpPr>
              <p:spPr>
                <a:xfrm>
                  <a:off x="7352584" y="496368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40" name="Rectangle 2639"/>
                <p:cNvSpPr>
                  <a:spLocks noChangeAspect="1"/>
                </p:cNvSpPr>
                <p:nvPr/>
              </p:nvSpPr>
              <p:spPr>
                <a:xfrm>
                  <a:off x="7352584" y="5200406"/>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41" name="Rectangle 2640"/>
                <p:cNvSpPr>
                  <a:spLocks noChangeAspect="1"/>
                </p:cNvSpPr>
                <p:nvPr/>
              </p:nvSpPr>
              <p:spPr>
                <a:xfrm>
                  <a:off x="7352584" y="54371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42" name="Rectangle 2641"/>
                <p:cNvSpPr>
                  <a:spLocks noChangeAspect="1"/>
                </p:cNvSpPr>
                <p:nvPr/>
              </p:nvSpPr>
              <p:spPr>
                <a:xfrm>
                  <a:off x="7586851" y="212299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43" name="Rectangle 2642"/>
                <p:cNvSpPr>
                  <a:spLocks noChangeAspect="1"/>
                </p:cNvSpPr>
                <p:nvPr/>
              </p:nvSpPr>
              <p:spPr>
                <a:xfrm>
                  <a:off x="7586851" y="235971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44" name="Rectangle 2643"/>
                <p:cNvSpPr>
                  <a:spLocks noChangeAspect="1"/>
                </p:cNvSpPr>
                <p:nvPr/>
              </p:nvSpPr>
              <p:spPr>
                <a:xfrm>
                  <a:off x="7586851" y="25964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45" name="Rectangle 2644"/>
                <p:cNvSpPr>
                  <a:spLocks noChangeAspect="1"/>
                </p:cNvSpPr>
                <p:nvPr/>
              </p:nvSpPr>
              <p:spPr>
                <a:xfrm>
                  <a:off x="7586851" y="2833164"/>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46" name="Rectangle 2645"/>
                <p:cNvSpPr>
                  <a:spLocks noChangeAspect="1"/>
                </p:cNvSpPr>
                <p:nvPr/>
              </p:nvSpPr>
              <p:spPr>
                <a:xfrm>
                  <a:off x="7586851" y="306988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47" name="Rectangle 2646"/>
                <p:cNvSpPr>
                  <a:spLocks noChangeAspect="1"/>
                </p:cNvSpPr>
                <p:nvPr/>
              </p:nvSpPr>
              <p:spPr>
                <a:xfrm>
                  <a:off x="7586851" y="330661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48" name="Rectangle 2647"/>
                <p:cNvSpPr>
                  <a:spLocks noChangeAspect="1"/>
                </p:cNvSpPr>
                <p:nvPr/>
              </p:nvSpPr>
              <p:spPr>
                <a:xfrm>
                  <a:off x="7586851" y="3543336"/>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49" name="Rectangle 2648"/>
                <p:cNvSpPr>
                  <a:spLocks noChangeAspect="1"/>
                </p:cNvSpPr>
                <p:nvPr/>
              </p:nvSpPr>
              <p:spPr>
                <a:xfrm>
                  <a:off x="7586851" y="378006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50" name="Rectangle 2649"/>
                <p:cNvSpPr>
                  <a:spLocks noChangeAspect="1"/>
                </p:cNvSpPr>
                <p:nvPr/>
              </p:nvSpPr>
              <p:spPr>
                <a:xfrm>
                  <a:off x="7586851" y="401678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51" name="Rectangle 2650"/>
                <p:cNvSpPr>
                  <a:spLocks noChangeAspect="1"/>
                </p:cNvSpPr>
                <p:nvPr/>
              </p:nvSpPr>
              <p:spPr>
                <a:xfrm>
                  <a:off x="7586851" y="425350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52" name="Rectangle 2651"/>
                <p:cNvSpPr>
                  <a:spLocks noChangeAspect="1"/>
                </p:cNvSpPr>
                <p:nvPr/>
              </p:nvSpPr>
              <p:spPr>
                <a:xfrm>
                  <a:off x="7586851" y="4490233"/>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53" name="Rectangle 2652"/>
                <p:cNvSpPr>
                  <a:spLocks noChangeAspect="1"/>
                </p:cNvSpPr>
                <p:nvPr/>
              </p:nvSpPr>
              <p:spPr>
                <a:xfrm>
                  <a:off x="7586851" y="472695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54" name="Rectangle 2653"/>
                <p:cNvSpPr>
                  <a:spLocks noChangeAspect="1"/>
                </p:cNvSpPr>
                <p:nvPr/>
              </p:nvSpPr>
              <p:spPr>
                <a:xfrm>
                  <a:off x="7586851" y="496368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55" name="Rectangle 2654"/>
                <p:cNvSpPr>
                  <a:spLocks noChangeAspect="1"/>
                </p:cNvSpPr>
                <p:nvPr/>
              </p:nvSpPr>
              <p:spPr>
                <a:xfrm>
                  <a:off x="7586851" y="5200406"/>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56" name="Rectangle 2655"/>
                <p:cNvSpPr>
                  <a:spLocks noChangeAspect="1"/>
                </p:cNvSpPr>
                <p:nvPr/>
              </p:nvSpPr>
              <p:spPr>
                <a:xfrm>
                  <a:off x="7586851" y="54371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57" name="Rectangle 2656"/>
                <p:cNvSpPr>
                  <a:spLocks noChangeAspect="1"/>
                </p:cNvSpPr>
                <p:nvPr/>
              </p:nvSpPr>
              <p:spPr>
                <a:xfrm>
                  <a:off x="7821117" y="212299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58" name="Rectangle 2657"/>
                <p:cNvSpPr>
                  <a:spLocks noChangeAspect="1"/>
                </p:cNvSpPr>
                <p:nvPr/>
              </p:nvSpPr>
              <p:spPr>
                <a:xfrm>
                  <a:off x="7821117" y="235971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59" name="Rectangle 2658"/>
                <p:cNvSpPr>
                  <a:spLocks noChangeAspect="1"/>
                </p:cNvSpPr>
                <p:nvPr/>
              </p:nvSpPr>
              <p:spPr>
                <a:xfrm>
                  <a:off x="7821117" y="25964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60" name="Rectangle 2659"/>
                <p:cNvSpPr>
                  <a:spLocks noChangeAspect="1"/>
                </p:cNvSpPr>
                <p:nvPr/>
              </p:nvSpPr>
              <p:spPr>
                <a:xfrm>
                  <a:off x="7821117" y="2833164"/>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61" name="Rectangle 2660"/>
                <p:cNvSpPr>
                  <a:spLocks noChangeAspect="1"/>
                </p:cNvSpPr>
                <p:nvPr/>
              </p:nvSpPr>
              <p:spPr>
                <a:xfrm>
                  <a:off x="7821117" y="306988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62" name="Rectangle 2661"/>
                <p:cNvSpPr>
                  <a:spLocks noChangeAspect="1"/>
                </p:cNvSpPr>
                <p:nvPr/>
              </p:nvSpPr>
              <p:spPr>
                <a:xfrm>
                  <a:off x="7821117" y="330661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63" name="Rectangle 2662"/>
                <p:cNvSpPr>
                  <a:spLocks noChangeAspect="1"/>
                </p:cNvSpPr>
                <p:nvPr/>
              </p:nvSpPr>
              <p:spPr>
                <a:xfrm>
                  <a:off x="7821117" y="3543336"/>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64" name="Rectangle 2663"/>
                <p:cNvSpPr>
                  <a:spLocks noChangeAspect="1"/>
                </p:cNvSpPr>
                <p:nvPr/>
              </p:nvSpPr>
              <p:spPr>
                <a:xfrm>
                  <a:off x="7821117" y="378006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65" name="Rectangle 2664"/>
                <p:cNvSpPr>
                  <a:spLocks noChangeAspect="1"/>
                </p:cNvSpPr>
                <p:nvPr/>
              </p:nvSpPr>
              <p:spPr>
                <a:xfrm>
                  <a:off x="7821117" y="401678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66" name="Rectangle 2665"/>
                <p:cNvSpPr>
                  <a:spLocks noChangeAspect="1"/>
                </p:cNvSpPr>
                <p:nvPr/>
              </p:nvSpPr>
              <p:spPr>
                <a:xfrm>
                  <a:off x="7821117" y="425350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67" name="Rectangle 2666"/>
                <p:cNvSpPr>
                  <a:spLocks noChangeAspect="1"/>
                </p:cNvSpPr>
                <p:nvPr/>
              </p:nvSpPr>
              <p:spPr>
                <a:xfrm>
                  <a:off x="7821117" y="4490233"/>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68" name="Rectangle 2667"/>
                <p:cNvSpPr>
                  <a:spLocks noChangeAspect="1"/>
                </p:cNvSpPr>
                <p:nvPr/>
              </p:nvSpPr>
              <p:spPr>
                <a:xfrm>
                  <a:off x="7821117" y="472695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69" name="Rectangle 2668"/>
                <p:cNvSpPr>
                  <a:spLocks noChangeAspect="1"/>
                </p:cNvSpPr>
                <p:nvPr/>
              </p:nvSpPr>
              <p:spPr>
                <a:xfrm>
                  <a:off x="7821117" y="496368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70" name="Rectangle 2669"/>
                <p:cNvSpPr>
                  <a:spLocks noChangeAspect="1"/>
                </p:cNvSpPr>
                <p:nvPr/>
              </p:nvSpPr>
              <p:spPr>
                <a:xfrm>
                  <a:off x="7821117" y="5200406"/>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71" name="Rectangle 2670"/>
                <p:cNvSpPr>
                  <a:spLocks noChangeAspect="1"/>
                </p:cNvSpPr>
                <p:nvPr/>
              </p:nvSpPr>
              <p:spPr>
                <a:xfrm>
                  <a:off x="7821117" y="54371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72" name="Rectangle 2671"/>
                <p:cNvSpPr>
                  <a:spLocks noChangeAspect="1"/>
                </p:cNvSpPr>
                <p:nvPr/>
              </p:nvSpPr>
              <p:spPr>
                <a:xfrm>
                  <a:off x="8055384" y="212299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73" name="Rectangle 2672"/>
                <p:cNvSpPr>
                  <a:spLocks noChangeAspect="1"/>
                </p:cNvSpPr>
                <p:nvPr/>
              </p:nvSpPr>
              <p:spPr>
                <a:xfrm>
                  <a:off x="8055384" y="235971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74" name="Rectangle 2673"/>
                <p:cNvSpPr>
                  <a:spLocks noChangeAspect="1"/>
                </p:cNvSpPr>
                <p:nvPr/>
              </p:nvSpPr>
              <p:spPr>
                <a:xfrm>
                  <a:off x="8055384" y="25964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75" name="Rectangle 2674"/>
                <p:cNvSpPr>
                  <a:spLocks noChangeAspect="1"/>
                </p:cNvSpPr>
                <p:nvPr/>
              </p:nvSpPr>
              <p:spPr>
                <a:xfrm>
                  <a:off x="8055384" y="2833164"/>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76" name="Rectangle 2675"/>
                <p:cNvSpPr>
                  <a:spLocks noChangeAspect="1"/>
                </p:cNvSpPr>
                <p:nvPr/>
              </p:nvSpPr>
              <p:spPr>
                <a:xfrm>
                  <a:off x="8055384" y="306988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77" name="Rectangle 2676"/>
                <p:cNvSpPr>
                  <a:spLocks noChangeAspect="1"/>
                </p:cNvSpPr>
                <p:nvPr/>
              </p:nvSpPr>
              <p:spPr>
                <a:xfrm>
                  <a:off x="8055384" y="330661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78" name="Rectangle 2677"/>
                <p:cNvSpPr>
                  <a:spLocks noChangeAspect="1"/>
                </p:cNvSpPr>
                <p:nvPr/>
              </p:nvSpPr>
              <p:spPr>
                <a:xfrm>
                  <a:off x="8055384" y="3543336"/>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79" name="Rectangle 2678"/>
                <p:cNvSpPr>
                  <a:spLocks noChangeAspect="1"/>
                </p:cNvSpPr>
                <p:nvPr/>
              </p:nvSpPr>
              <p:spPr>
                <a:xfrm>
                  <a:off x="8055384" y="378006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80" name="Rectangle 2679"/>
                <p:cNvSpPr>
                  <a:spLocks noChangeAspect="1"/>
                </p:cNvSpPr>
                <p:nvPr/>
              </p:nvSpPr>
              <p:spPr>
                <a:xfrm>
                  <a:off x="8055384" y="401678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81" name="Rectangle 2680"/>
                <p:cNvSpPr>
                  <a:spLocks noChangeAspect="1"/>
                </p:cNvSpPr>
                <p:nvPr/>
              </p:nvSpPr>
              <p:spPr>
                <a:xfrm>
                  <a:off x="8055384" y="425350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82" name="Rectangle 2681"/>
                <p:cNvSpPr>
                  <a:spLocks noChangeAspect="1"/>
                </p:cNvSpPr>
                <p:nvPr/>
              </p:nvSpPr>
              <p:spPr>
                <a:xfrm>
                  <a:off x="8055384" y="4490233"/>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83" name="Rectangle 2682"/>
                <p:cNvSpPr>
                  <a:spLocks noChangeAspect="1"/>
                </p:cNvSpPr>
                <p:nvPr/>
              </p:nvSpPr>
              <p:spPr>
                <a:xfrm>
                  <a:off x="8055384" y="472695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84" name="Rectangle 2683"/>
                <p:cNvSpPr>
                  <a:spLocks noChangeAspect="1"/>
                </p:cNvSpPr>
                <p:nvPr/>
              </p:nvSpPr>
              <p:spPr>
                <a:xfrm>
                  <a:off x="8055384" y="496368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85" name="Rectangle 2684"/>
                <p:cNvSpPr>
                  <a:spLocks noChangeAspect="1"/>
                </p:cNvSpPr>
                <p:nvPr/>
              </p:nvSpPr>
              <p:spPr>
                <a:xfrm>
                  <a:off x="8055384" y="5200406"/>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86" name="Rectangle 2685"/>
                <p:cNvSpPr>
                  <a:spLocks noChangeAspect="1"/>
                </p:cNvSpPr>
                <p:nvPr/>
              </p:nvSpPr>
              <p:spPr>
                <a:xfrm>
                  <a:off x="8055384" y="54371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87" name="Rectangle 2686"/>
                <p:cNvSpPr>
                  <a:spLocks noChangeAspect="1"/>
                </p:cNvSpPr>
                <p:nvPr/>
              </p:nvSpPr>
              <p:spPr>
                <a:xfrm>
                  <a:off x="8289651" y="212299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88" name="Rectangle 2687"/>
                <p:cNvSpPr>
                  <a:spLocks noChangeAspect="1"/>
                </p:cNvSpPr>
                <p:nvPr/>
              </p:nvSpPr>
              <p:spPr>
                <a:xfrm>
                  <a:off x="8289651" y="235971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89" name="Rectangle 2688"/>
                <p:cNvSpPr>
                  <a:spLocks noChangeAspect="1"/>
                </p:cNvSpPr>
                <p:nvPr/>
              </p:nvSpPr>
              <p:spPr>
                <a:xfrm>
                  <a:off x="8289651" y="25964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90" name="Rectangle 2689"/>
                <p:cNvSpPr>
                  <a:spLocks noChangeAspect="1"/>
                </p:cNvSpPr>
                <p:nvPr/>
              </p:nvSpPr>
              <p:spPr>
                <a:xfrm>
                  <a:off x="8289651" y="2833164"/>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91" name="Rectangle 2690"/>
                <p:cNvSpPr>
                  <a:spLocks noChangeAspect="1"/>
                </p:cNvSpPr>
                <p:nvPr/>
              </p:nvSpPr>
              <p:spPr>
                <a:xfrm>
                  <a:off x="8289651" y="306988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92" name="Rectangle 2691"/>
                <p:cNvSpPr>
                  <a:spLocks noChangeAspect="1"/>
                </p:cNvSpPr>
                <p:nvPr/>
              </p:nvSpPr>
              <p:spPr>
                <a:xfrm>
                  <a:off x="8289651" y="330661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93" name="Rectangle 2692"/>
                <p:cNvSpPr>
                  <a:spLocks noChangeAspect="1"/>
                </p:cNvSpPr>
                <p:nvPr/>
              </p:nvSpPr>
              <p:spPr>
                <a:xfrm>
                  <a:off x="8289651" y="3543336"/>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94" name="Rectangle 2693"/>
                <p:cNvSpPr>
                  <a:spLocks noChangeAspect="1"/>
                </p:cNvSpPr>
                <p:nvPr/>
              </p:nvSpPr>
              <p:spPr>
                <a:xfrm>
                  <a:off x="8289651" y="378006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95" name="Rectangle 2694"/>
                <p:cNvSpPr>
                  <a:spLocks noChangeAspect="1"/>
                </p:cNvSpPr>
                <p:nvPr/>
              </p:nvSpPr>
              <p:spPr>
                <a:xfrm>
                  <a:off x="8289651" y="401678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96" name="Rectangle 2695"/>
                <p:cNvSpPr>
                  <a:spLocks noChangeAspect="1"/>
                </p:cNvSpPr>
                <p:nvPr/>
              </p:nvSpPr>
              <p:spPr>
                <a:xfrm>
                  <a:off x="8289651" y="425350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97" name="Rectangle 2696"/>
                <p:cNvSpPr>
                  <a:spLocks noChangeAspect="1"/>
                </p:cNvSpPr>
                <p:nvPr/>
              </p:nvSpPr>
              <p:spPr>
                <a:xfrm>
                  <a:off x="8289651" y="4490233"/>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98" name="Rectangle 2697"/>
                <p:cNvSpPr>
                  <a:spLocks noChangeAspect="1"/>
                </p:cNvSpPr>
                <p:nvPr/>
              </p:nvSpPr>
              <p:spPr>
                <a:xfrm>
                  <a:off x="8289651" y="472695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99" name="Rectangle 2698"/>
                <p:cNvSpPr>
                  <a:spLocks noChangeAspect="1"/>
                </p:cNvSpPr>
                <p:nvPr/>
              </p:nvSpPr>
              <p:spPr>
                <a:xfrm>
                  <a:off x="8289651" y="496368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00" name="Rectangle 2699"/>
                <p:cNvSpPr>
                  <a:spLocks noChangeAspect="1"/>
                </p:cNvSpPr>
                <p:nvPr/>
              </p:nvSpPr>
              <p:spPr>
                <a:xfrm>
                  <a:off x="8289651" y="5200406"/>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01" name="Rectangle 2700"/>
                <p:cNvSpPr>
                  <a:spLocks noChangeAspect="1"/>
                </p:cNvSpPr>
                <p:nvPr/>
              </p:nvSpPr>
              <p:spPr>
                <a:xfrm>
                  <a:off x="8289651" y="5437139"/>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02" name="Rectangle 2701"/>
                <p:cNvSpPr>
                  <a:spLocks noChangeAspect="1"/>
                </p:cNvSpPr>
                <p:nvPr/>
              </p:nvSpPr>
              <p:spPr>
                <a:xfrm>
                  <a:off x="6177810" y="3068297"/>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03" name="Rectangle 2702"/>
                <p:cNvSpPr>
                  <a:spLocks noChangeAspect="1"/>
                </p:cNvSpPr>
                <p:nvPr/>
              </p:nvSpPr>
              <p:spPr>
                <a:xfrm>
                  <a:off x="6177810" y="330502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04" name="Rectangle 2703"/>
                <p:cNvSpPr>
                  <a:spLocks noChangeAspect="1"/>
                </p:cNvSpPr>
                <p:nvPr/>
              </p:nvSpPr>
              <p:spPr>
                <a:xfrm>
                  <a:off x="6412077" y="2831573"/>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05" name="Rectangle 2704"/>
                <p:cNvSpPr>
                  <a:spLocks noChangeAspect="1"/>
                </p:cNvSpPr>
                <p:nvPr/>
              </p:nvSpPr>
              <p:spPr>
                <a:xfrm>
                  <a:off x="6412077" y="3068297"/>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06" name="Rectangle 2705"/>
                <p:cNvSpPr>
                  <a:spLocks noChangeAspect="1"/>
                </p:cNvSpPr>
                <p:nvPr/>
              </p:nvSpPr>
              <p:spPr>
                <a:xfrm>
                  <a:off x="6412077" y="330502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07" name="Rectangle 2706"/>
                <p:cNvSpPr>
                  <a:spLocks noChangeAspect="1"/>
                </p:cNvSpPr>
                <p:nvPr/>
              </p:nvSpPr>
              <p:spPr>
                <a:xfrm>
                  <a:off x="6412077" y="354174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08" name="Rectangle 2707"/>
                <p:cNvSpPr>
                  <a:spLocks noChangeAspect="1"/>
                </p:cNvSpPr>
                <p:nvPr/>
              </p:nvSpPr>
              <p:spPr>
                <a:xfrm>
                  <a:off x="6412077" y="4015194"/>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09" name="Rectangle 2708"/>
                <p:cNvSpPr>
                  <a:spLocks noChangeAspect="1"/>
                </p:cNvSpPr>
                <p:nvPr/>
              </p:nvSpPr>
              <p:spPr>
                <a:xfrm>
                  <a:off x="6412077" y="425191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10" name="Rectangle 2709"/>
                <p:cNvSpPr>
                  <a:spLocks noChangeAspect="1"/>
                </p:cNvSpPr>
                <p:nvPr/>
              </p:nvSpPr>
              <p:spPr>
                <a:xfrm>
                  <a:off x="6412077" y="448864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11" name="Rectangle 2710"/>
                <p:cNvSpPr>
                  <a:spLocks noChangeAspect="1"/>
                </p:cNvSpPr>
                <p:nvPr/>
              </p:nvSpPr>
              <p:spPr>
                <a:xfrm>
                  <a:off x="6412077" y="4725367"/>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12" name="Rectangle 2711"/>
                <p:cNvSpPr>
                  <a:spLocks noChangeAspect="1"/>
                </p:cNvSpPr>
                <p:nvPr/>
              </p:nvSpPr>
              <p:spPr>
                <a:xfrm>
                  <a:off x="6412077" y="496209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13" name="Rectangle 2712"/>
                <p:cNvSpPr>
                  <a:spLocks noChangeAspect="1"/>
                </p:cNvSpPr>
                <p:nvPr/>
              </p:nvSpPr>
              <p:spPr>
                <a:xfrm>
                  <a:off x="6412077" y="519881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14" name="Rectangle 2713"/>
                <p:cNvSpPr>
                  <a:spLocks noChangeAspect="1"/>
                </p:cNvSpPr>
                <p:nvPr/>
              </p:nvSpPr>
              <p:spPr>
                <a:xfrm>
                  <a:off x="6646343" y="2358124"/>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15" name="Rectangle 2714"/>
                <p:cNvSpPr>
                  <a:spLocks noChangeAspect="1"/>
                </p:cNvSpPr>
                <p:nvPr/>
              </p:nvSpPr>
              <p:spPr>
                <a:xfrm>
                  <a:off x="6646343" y="259484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16" name="Rectangle 2715"/>
                <p:cNvSpPr>
                  <a:spLocks noChangeAspect="1"/>
                </p:cNvSpPr>
                <p:nvPr/>
              </p:nvSpPr>
              <p:spPr>
                <a:xfrm>
                  <a:off x="6646343" y="2831573"/>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17" name="Rectangle 2716"/>
                <p:cNvSpPr>
                  <a:spLocks noChangeAspect="1"/>
                </p:cNvSpPr>
                <p:nvPr/>
              </p:nvSpPr>
              <p:spPr>
                <a:xfrm>
                  <a:off x="6646343" y="3068297"/>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18" name="Rectangle 2717"/>
                <p:cNvSpPr>
                  <a:spLocks noChangeAspect="1"/>
                </p:cNvSpPr>
                <p:nvPr/>
              </p:nvSpPr>
              <p:spPr>
                <a:xfrm>
                  <a:off x="6646343" y="330502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19" name="Rectangle 2718"/>
                <p:cNvSpPr>
                  <a:spLocks noChangeAspect="1"/>
                </p:cNvSpPr>
                <p:nvPr/>
              </p:nvSpPr>
              <p:spPr>
                <a:xfrm>
                  <a:off x="6646343" y="354174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20" name="Rectangle 2719"/>
                <p:cNvSpPr>
                  <a:spLocks noChangeAspect="1"/>
                </p:cNvSpPr>
                <p:nvPr/>
              </p:nvSpPr>
              <p:spPr>
                <a:xfrm>
                  <a:off x="6646343" y="3778470"/>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21" name="Rectangle 2720"/>
                <p:cNvSpPr>
                  <a:spLocks noChangeAspect="1"/>
                </p:cNvSpPr>
                <p:nvPr/>
              </p:nvSpPr>
              <p:spPr>
                <a:xfrm>
                  <a:off x="6646343" y="4015194"/>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22" name="Rectangle 2721"/>
                <p:cNvSpPr>
                  <a:spLocks noChangeAspect="1"/>
                </p:cNvSpPr>
                <p:nvPr/>
              </p:nvSpPr>
              <p:spPr>
                <a:xfrm>
                  <a:off x="6646343" y="425191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23" name="Rectangle 2722"/>
                <p:cNvSpPr>
                  <a:spLocks noChangeAspect="1"/>
                </p:cNvSpPr>
                <p:nvPr/>
              </p:nvSpPr>
              <p:spPr>
                <a:xfrm>
                  <a:off x="6646343" y="448864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24" name="Rectangle 2723"/>
                <p:cNvSpPr>
                  <a:spLocks noChangeAspect="1"/>
                </p:cNvSpPr>
                <p:nvPr/>
              </p:nvSpPr>
              <p:spPr>
                <a:xfrm>
                  <a:off x="6646343" y="4725367"/>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25" name="Rectangle 2724"/>
                <p:cNvSpPr>
                  <a:spLocks noChangeAspect="1"/>
                </p:cNvSpPr>
                <p:nvPr/>
              </p:nvSpPr>
              <p:spPr>
                <a:xfrm>
                  <a:off x="6646343" y="496209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26" name="Rectangle 2725"/>
                <p:cNvSpPr>
                  <a:spLocks noChangeAspect="1"/>
                </p:cNvSpPr>
                <p:nvPr/>
              </p:nvSpPr>
              <p:spPr>
                <a:xfrm>
                  <a:off x="6646343" y="519881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27" name="Rectangle 2726"/>
                <p:cNvSpPr>
                  <a:spLocks noChangeAspect="1"/>
                </p:cNvSpPr>
                <p:nvPr/>
              </p:nvSpPr>
              <p:spPr>
                <a:xfrm>
                  <a:off x="6880610" y="2358124"/>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28" name="Rectangle 2727"/>
                <p:cNvSpPr>
                  <a:spLocks noChangeAspect="1"/>
                </p:cNvSpPr>
                <p:nvPr/>
              </p:nvSpPr>
              <p:spPr>
                <a:xfrm>
                  <a:off x="6880610" y="259484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29" name="Rectangle 2728"/>
                <p:cNvSpPr>
                  <a:spLocks noChangeAspect="1"/>
                </p:cNvSpPr>
                <p:nvPr/>
              </p:nvSpPr>
              <p:spPr>
                <a:xfrm>
                  <a:off x="6880610" y="2831573"/>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30" name="Rectangle 2729"/>
                <p:cNvSpPr>
                  <a:spLocks noChangeAspect="1"/>
                </p:cNvSpPr>
                <p:nvPr/>
              </p:nvSpPr>
              <p:spPr>
                <a:xfrm>
                  <a:off x="6880610" y="3068297"/>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31" name="Rectangle 2730"/>
                <p:cNvSpPr>
                  <a:spLocks noChangeAspect="1"/>
                </p:cNvSpPr>
                <p:nvPr/>
              </p:nvSpPr>
              <p:spPr>
                <a:xfrm>
                  <a:off x="6880610" y="330502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32" name="Rectangle 2731"/>
                <p:cNvSpPr>
                  <a:spLocks noChangeAspect="1"/>
                </p:cNvSpPr>
                <p:nvPr/>
              </p:nvSpPr>
              <p:spPr>
                <a:xfrm>
                  <a:off x="6880610" y="354174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33" name="Rectangle 2732"/>
                <p:cNvSpPr>
                  <a:spLocks noChangeAspect="1"/>
                </p:cNvSpPr>
                <p:nvPr/>
              </p:nvSpPr>
              <p:spPr>
                <a:xfrm>
                  <a:off x="6880610" y="3778470"/>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34" name="Rectangle 2733"/>
                <p:cNvSpPr>
                  <a:spLocks noChangeAspect="1"/>
                </p:cNvSpPr>
                <p:nvPr/>
              </p:nvSpPr>
              <p:spPr>
                <a:xfrm>
                  <a:off x="6880610" y="4015194"/>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35" name="Rectangle 2734"/>
                <p:cNvSpPr>
                  <a:spLocks noChangeAspect="1"/>
                </p:cNvSpPr>
                <p:nvPr/>
              </p:nvSpPr>
              <p:spPr>
                <a:xfrm>
                  <a:off x="6880610" y="4251918"/>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36" name="Rectangle 2735"/>
                <p:cNvSpPr>
                  <a:spLocks noChangeAspect="1"/>
                </p:cNvSpPr>
                <p:nvPr/>
              </p:nvSpPr>
              <p:spPr>
                <a:xfrm>
                  <a:off x="6880610" y="4488642"/>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37" name="Rectangle 2736"/>
                <p:cNvSpPr>
                  <a:spLocks noChangeAspect="1"/>
                </p:cNvSpPr>
                <p:nvPr/>
              </p:nvSpPr>
              <p:spPr>
                <a:xfrm>
                  <a:off x="6880610" y="4725367"/>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38" name="Rectangle 2737"/>
                <p:cNvSpPr>
                  <a:spLocks noChangeAspect="1"/>
                </p:cNvSpPr>
                <p:nvPr/>
              </p:nvSpPr>
              <p:spPr>
                <a:xfrm>
                  <a:off x="6880610" y="496209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39" name="Rectangle 2738"/>
                <p:cNvSpPr>
                  <a:spLocks noChangeAspect="1"/>
                </p:cNvSpPr>
                <p:nvPr/>
              </p:nvSpPr>
              <p:spPr>
                <a:xfrm>
                  <a:off x="6880610" y="519881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40" name="Rectangle 2739"/>
                <p:cNvSpPr>
                  <a:spLocks noChangeAspect="1"/>
                </p:cNvSpPr>
                <p:nvPr/>
              </p:nvSpPr>
              <p:spPr>
                <a:xfrm>
                  <a:off x="7114877" y="2831573"/>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41" name="Rectangle 2740"/>
                <p:cNvSpPr>
                  <a:spLocks noChangeAspect="1"/>
                </p:cNvSpPr>
                <p:nvPr/>
              </p:nvSpPr>
              <p:spPr>
                <a:xfrm>
                  <a:off x="7114877" y="3068297"/>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42" name="Rectangle 2741"/>
                <p:cNvSpPr>
                  <a:spLocks noChangeAspect="1"/>
                </p:cNvSpPr>
                <p:nvPr/>
              </p:nvSpPr>
              <p:spPr>
                <a:xfrm>
                  <a:off x="7114877" y="3305021"/>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43" name="Rectangle 2742"/>
                <p:cNvSpPr>
                  <a:spLocks noChangeAspect="1"/>
                </p:cNvSpPr>
                <p:nvPr/>
              </p:nvSpPr>
              <p:spPr>
                <a:xfrm>
                  <a:off x="7114877" y="354174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44" name="Rectangle 2743"/>
                <p:cNvSpPr>
                  <a:spLocks noChangeAspect="1"/>
                </p:cNvSpPr>
                <p:nvPr/>
              </p:nvSpPr>
              <p:spPr>
                <a:xfrm>
                  <a:off x="7114877" y="5198815"/>
                  <a:ext cx="191360" cy="191360"/>
                </a:xfrm>
                <a:prstGeom prst="re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360" name="Rectangle 2359"/>
              <p:cNvSpPr>
                <a:spLocks noChangeAspect="1"/>
              </p:cNvSpPr>
              <p:nvPr/>
            </p:nvSpPr>
            <p:spPr>
              <a:xfrm>
                <a:off x="1670733" y="236189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61" name="Rectangle 2360"/>
              <p:cNvSpPr>
                <a:spLocks noChangeAspect="1"/>
              </p:cNvSpPr>
              <p:nvPr/>
            </p:nvSpPr>
            <p:spPr>
              <a:xfrm>
                <a:off x="1670733" y="259861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62" name="Rectangle 2361"/>
              <p:cNvSpPr>
                <a:spLocks noChangeAspect="1"/>
              </p:cNvSpPr>
              <p:nvPr/>
            </p:nvSpPr>
            <p:spPr>
              <a:xfrm>
                <a:off x="1670733" y="28353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63" name="Rectangle 2362"/>
              <p:cNvSpPr>
                <a:spLocks noChangeAspect="1"/>
              </p:cNvSpPr>
              <p:nvPr/>
            </p:nvSpPr>
            <p:spPr>
              <a:xfrm>
                <a:off x="1670733" y="3072065"/>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64" name="Rectangle 2363"/>
              <p:cNvSpPr>
                <a:spLocks noChangeAspect="1"/>
              </p:cNvSpPr>
              <p:nvPr/>
            </p:nvSpPr>
            <p:spPr>
              <a:xfrm>
                <a:off x="1670733" y="330878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65" name="Rectangle 2364"/>
              <p:cNvSpPr>
                <a:spLocks noChangeAspect="1"/>
              </p:cNvSpPr>
              <p:nvPr/>
            </p:nvSpPr>
            <p:spPr>
              <a:xfrm>
                <a:off x="1670733" y="3545513"/>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66" name="Rectangle 2365"/>
              <p:cNvSpPr>
                <a:spLocks noChangeAspect="1"/>
              </p:cNvSpPr>
              <p:nvPr/>
            </p:nvSpPr>
            <p:spPr>
              <a:xfrm>
                <a:off x="1670733" y="3782237"/>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67" name="Rectangle 2366"/>
              <p:cNvSpPr>
                <a:spLocks noChangeAspect="1"/>
              </p:cNvSpPr>
              <p:nvPr/>
            </p:nvSpPr>
            <p:spPr>
              <a:xfrm>
                <a:off x="1670733" y="401896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68" name="Rectangle 2367"/>
              <p:cNvSpPr>
                <a:spLocks noChangeAspect="1"/>
              </p:cNvSpPr>
              <p:nvPr/>
            </p:nvSpPr>
            <p:spPr>
              <a:xfrm>
                <a:off x="1670733" y="425568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69" name="Rectangle 2368"/>
              <p:cNvSpPr>
                <a:spLocks noChangeAspect="1"/>
              </p:cNvSpPr>
              <p:nvPr/>
            </p:nvSpPr>
            <p:spPr>
              <a:xfrm>
                <a:off x="1670733" y="449241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70" name="Rectangle 2369"/>
              <p:cNvSpPr>
                <a:spLocks noChangeAspect="1"/>
              </p:cNvSpPr>
              <p:nvPr/>
            </p:nvSpPr>
            <p:spPr>
              <a:xfrm>
                <a:off x="1670733" y="4729134"/>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71" name="Rectangle 2370"/>
              <p:cNvSpPr>
                <a:spLocks noChangeAspect="1"/>
              </p:cNvSpPr>
              <p:nvPr/>
            </p:nvSpPr>
            <p:spPr>
              <a:xfrm>
                <a:off x="1670733" y="496585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72" name="Rectangle 2371"/>
              <p:cNvSpPr>
                <a:spLocks noChangeAspect="1"/>
              </p:cNvSpPr>
              <p:nvPr/>
            </p:nvSpPr>
            <p:spPr>
              <a:xfrm>
                <a:off x="1670733" y="5202583"/>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73" name="Rectangle 2372"/>
              <p:cNvSpPr>
                <a:spLocks noChangeAspect="1"/>
              </p:cNvSpPr>
              <p:nvPr/>
            </p:nvSpPr>
            <p:spPr>
              <a:xfrm>
                <a:off x="1670733" y="5439307"/>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74" name="Rectangle 2373"/>
              <p:cNvSpPr>
                <a:spLocks noChangeAspect="1"/>
              </p:cNvSpPr>
              <p:nvPr/>
            </p:nvSpPr>
            <p:spPr>
              <a:xfrm>
                <a:off x="1670733" y="56760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75" name="Rectangle 2374"/>
              <p:cNvSpPr>
                <a:spLocks noChangeAspect="1"/>
              </p:cNvSpPr>
              <p:nvPr/>
            </p:nvSpPr>
            <p:spPr>
              <a:xfrm>
                <a:off x="4950468" y="236189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76" name="Rectangle 2375"/>
              <p:cNvSpPr>
                <a:spLocks noChangeAspect="1"/>
              </p:cNvSpPr>
              <p:nvPr/>
            </p:nvSpPr>
            <p:spPr>
              <a:xfrm>
                <a:off x="4950468" y="259861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77" name="Rectangle 2376"/>
              <p:cNvSpPr>
                <a:spLocks noChangeAspect="1"/>
              </p:cNvSpPr>
              <p:nvPr/>
            </p:nvSpPr>
            <p:spPr>
              <a:xfrm>
                <a:off x="4950468" y="28353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78" name="Rectangle 2377"/>
              <p:cNvSpPr>
                <a:spLocks noChangeAspect="1"/>
              </p:cNvSpPr>
              <p:nvPr/>
            </p:nvSpPr>
            <p:spPr>
              <a:xfrm>
                <a:off x="4950468" y="3072065"/>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79" name="Rectangle 2378"/>
              <p:cNvSpPr>
                <a:spLocks noChangeAspect="1"/>
              </p:cNvSpPr>
              <p:nvPr/>
            </p:nvSpPr>
            <p:spPr>
              <a:xfrm>
                <a:off x="4950468" y="330878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80" name="Rectangle 2379"/>
              <p:cNvSpPr>
                <a:spLocks noChangeAspect="1"/>
              </p:cNvSpPr>
              <p:nvPr/>
            </p:nvSpPr>
            <p:spPr>
              <a:xfrm>
                <a:off x="4950468" y="3545513"/>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81" name="Rectangle 2380"/>
              <p:cNvSpPr>
                <a:spLocks noChangeAspect="1"/>
              </p:cNvSpPr>
              <p:nvPr/>
            </p:nvSpPr>
            <p:spPr>
              <a:xfrm>
                <a:off x="4950468" y="3782237"/>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82" name="Rectangle 2381"/>
              <p:cNvSpPr>
                <a:spLocks noChangeAspect="1"/>
              </p:cNvSpPr>
              <p:nvPr/>
            </p:nvSpPr>
            <p:spPr>
              <a:xfrm>
                <a:off x="4950468" y="401896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83" name="Rectangle 2382"/>
              <p:cNvSpPr>
                <a:spLocks noChangeAspect="1"/>
              </p:cNvSpPr>
              <p:nvPr/>
            </p:nvSpPr>
            <p:spPr>
              <a:xfrm>
                <a:off x="4950468" y="425568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84" name="Rectangle 2383"/>
              <p:cNvSpPr>
                <a:spLocks noChangeAspect="1"/>
              </p:cNvSpPr>
              <p:nvPr/>
            </p:nvSpPr>
            <p:spPr>
              <a:xfrm>
                <a:off x="4950468" y="449241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85" name="Rectangle 2384"/>
              <p:cNvSpPr>
                <a:spLocks noChangeAspect="1"/>
              </p:cNvSpPr>
              <p:nvPr/>
            </p:nvSpPr>
            <p:spPr>
              <a:xfrm>
                <a:off x="4950468" y="4729134"/>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86" name="Rectangle 2385"/>
              <p:cNvSpPr>
                <a:spLocks noChangeAspect="1"/>
              </p:cNvSpPr>
              <p:nvPr/>
            </p:nvSpPr>
            <p:spPr>
              <a:xfrm>
                <a:off x="4950468" y="496585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87" name="Rectangle 2386"/>
              <p:cNvSpPr>
                <a:spLocks noChangeAspect="1"/>
              </p:cNvSpPr>
              <p:nvPr/>
            </p:nvSpPr>
            <p:spPr>
              <a:xfrm>
                <a:off x="4950468" y="5202583"/>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88" name="Rectangle 2387"/>
              <p:cNvSpPr>
                <a:spLocks noChangeAspect="1"/>
              </p:cNvSpPr>
              <p:nvPr/>
            </p:nvSpPr>
            <p:spPr>
              <a:xfrm>
                <a:off x="4950468" y="5439307"/>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89" name="Rectangle 2388"/>
              <p:cNvSpPr>
                <a:spLocks noChangeAspect="1"/>
              </p:cNvSpPr>
              <p:nvPr/>
            </p:nvSpPr>
            <p:spPr>
              <a:xfrm>
                <a:off x="4950468" y="56760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90" name="Rectangle 2389"/>
              <p:cNvSpPr>
                <a:spLocks noChangeAspect="1"/>
              </p:cNvSpPr>
              <p:nvPr/>
            </p:nvSpPr>
            <p:spPr>
              <a:xfrm>
                <a:off x="1905000" y="236189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91" name="Rectangle 2390"/>
              <p:cNvSpPr>
                <a:spLocks noChangeAspect="1"/>
              </p:cNvSpPr>
              <p:nvPr/>
            </p:nvSpPr>
            <p:spPr>
              <a:xfrm>
                <a:off x="1905000" y="259861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92" name="Rectangle 2391"/>
              <p:cNvSpPr>
                <a:spLocks noChangeAspect="1"/>
              </p:cNvSpPr>
              <p:nvPr/>
            </p:nvSpPr>
            <p:spPr>
              <a:xfrm>
                <a:off x="1905000" y="28353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93" name="Rectangle 2392"/>
              <p:cNvSpPr>
                <a:spLocks noChangeAspect="1"/>
              </p:cNvSpPr>
              <p:nvPr/>
            </p:nvSpPr>
            <p:spPr>
              <a:xfrm>
                <a:off x="1905000" y="3072065"/>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94" name="Rectangle 2393"/>
              <p:cNvSpPr>
                <a:spLocks noChangeAspect="1"/>
              </p:cNvSpPr>
              <p:nvPr/>
            </p:nvSpPr>
            <p:spPr>
              <a:xfrm>
                <a:off x="1905000" y="330878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95" name="Rectangle 2394"/>
              <p:cNvSpPr>
                <a:spLocks noChangeAspect="1"/>
              </p:cNvSpPr>
              <p:nvPr/>
            </p:nvSpPr>
            <p:spPr>
              <a:xfrm>
                <a:off x="1905000" y="3545513"/>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96" name="Rectangle 2395"/>
              <p:cNvSpPr>
                <a:spLocks noChangeAspect="1"/>
              </p:cNvSpPr>
              <p:nvPr/>
            </p:nvSpPr>
            <p:spPr>
              <a:xfrm>
                <a:off x="1905000" y="3782237"/>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97" name="Rectangle 2396"/>
              <p:cNvSpPr>
                <a:spLocks noChangeAspect="1"/>
              </p:cNvSpPr>
              <p:nvPr/>
            </p:nvSpPr>
            <p:spPr>
              <a:xfrm>
                <a:off x="1905000" y="401896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98" name="Rectangle 2397"/>
              <p:cNvSpPr>
                <a:spLocks noChangeAspect="1"/>
              </p:cNvSpPr>
              <p:nvPr/>
            </p:nvSpPr>
            <p:spPr>
              <a:xfrm>
                <a:off x="1905000" y="425568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99" name="Rectangle 2398"/>
              <p:cNvSpPr>
                <a:spLocks noChangeAspect="1"/>
              </p:cNvSpPr>
              <p:nvPr/>
            </p:nvSpPr>
            <p:spPr>
              <a:xfrm>
                <a:off x="1905000" y="449241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00" name="Rectangle 2399"/>
              <p:cNvSpPr>
                <a:spLocks noChangeAspect="1"/>
              </p:cNvSpPr>
              <p:nvPr/>
            </p:nvSpPr>
            <p:spPr>
              <a:xfrm>
                <a:off x="1905000" y="4729134"/>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01" name="Rectangle 2400"/>
              <p:cNvSpPr>
                <a:spLocks noChangeAspect="1"/>
              </p:cNvSpPr>
              <p:nvPr/>
            </p:nvSpPr>
            <p:spPr>
              <a:xfrm>
                <a:off x="1905000" y="496585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02" name="Rectangle 2401"/>
              <p:cNvSpPr>
                <a:spLocks noChangeAspect="1"/>
              </p:cNvSpPr>
              <p:nvPr/>
            </p:nvSpPr>
            <p:spPr>
              <a:xfrm>
                <a:off x="1905000" y="5202583"/>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03" name="Rectangle 2402"/>
              <p:cNvSpPr>
                <a:spLocks noChangeAspect="1"/>
              </p:cNvSpPr>
              <p:nvPr/>
            </p:nvSpPr>
            <p:spPr>
              <a:xfrm>
                <a:off x="1905000" y="5439307"/>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04" name="Rectangle 2403"/>
              <p:cNvSpPr>
                <a:spLocks noChangeAspect="1"/>
              </p:cNvSpPr>
              <p:nvPr/>
            </p:nvSpPr>
            <p:spPr>
              <a:xfrm>
                <a:off x="1905000" y="56760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05" name="Rectangle 2404"/>
              <p:cNvSpPr>
                <a:spLocks noChangeAspect="1"/>
              </p:cNvSpPr>
              <p:nvPr/>
            </p:nvSpPr>
            <p:spPr>
              <a:xfrm>
                <a:off x="2139267" y="236189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06" name="Rectangle 2405"/>
              <p:cNvSpPr>
                <a:spLocks noChangeAspect="1"/>
              </p:cNvSpPr>
              <p:nvPr/>
            </p:nvSpPr>
            <p:spPr>
              <a:xfrm>
                <a:off x="2139267" y="259861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07" name="Rectangle 2406"/>
              <p:cNvSpPr>
                <a:spLocks noChangeAspect="1"/>
              </p:cNvSpPr>
              <p:nvPr/>
            </p:nvSpPr>
            <p:spPr>
              <a:xfrm>
                <a:off x="2139267" y="28353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08" name="Rectangle 2407"/>
              <p:cNvSpPr>
                <a:spLocks noChangeAspect="1"/>
              </p:cNvSpPr>
              <p:nvPr/>
            </p:nvSpPr>
            <p:spPr>
              <a:xfrm>
                <a:off x="2139267" y="3072065"/>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09" name="Rectangle 2408"/>
              <p:cNvSpPr>
                <a:spLocks noChangeAspect="1"/>
              </p:cNvSpPr>
              <p:nvPr/>
            </p:nvSpPr>
            <p:spPr>
              <a:xfrm>
                <a:off x="2139267" y="330878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10" name="Rectangle 2409"/>
              <p:cNvSpPr>
                <a:spLocks noChangeAspect="1"/>
              </p:cNvSpPr>
              <p:nvPr/>
            </p:nvSpPr>
            <p:spPr>
              <a:xfrm>
                <a:off x="2139267" y="3545513"/>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11" name="Rectangle 2410"/>
              <p:cNvSpPr>
                <a:spLocks noChangeAspect="1"/>
              </p:cNvSpPr>
              <p:nvPr/>
            </p:nvSpPr>
            <p:spPr>
              <a:xfrm>
                <a:off x="2139267" y="3782237"/>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12" name="Rectangle 2411"/>
              <p:cNvSpPr>
                <a:spLocks noChangeAspect="1"/>
              </p:cNvSpPr>
              <p:nvPr/>
            </p:nvSpPr>
            <p:spPr>
              <a:xfrm>
                <a:off x="2139267" y="401896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13" name="Rectangle 2412"/>
              <p:cNvSpPr>
                <a:spLocks noChangeAspect="1"/>
              </p:cNvSpPr>
              <p:nvPr/>
            </p:nvSpPr>
            <p:spPr>
              <a:xfrm>
                <a:off x="2139267" y="425568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14" name="Rectangle 2413"/>
              <p:cNvSpPr>
                <a:spLocks noChangeAspect="1"/>
              </p:cNvSpPr>
              <p:nvPr/>
            </p:nvSpPr>
            <p:spPr>
              <a:xfrm>
                <a:off x="2139267" y="449241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15" name="Rectangle 2414"/>
              <p:cNvSpPr>
                <a:spLocks noChangeAspect="1"/>
              </p:cNvSpPr>
              <p:nvPr/>
            </p:nvSpPr>
            <p:spPr>
              <a:xfrm>
                <a:off x="2139267" y="4729134"/>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16" name="Rectangle 2415"/>
              <p:cNvSpPr>
                <a:spLocks noChangeAspect="1"/>
              </p:cNvSpPr>
              <p:nvPr/>
            </p:nvSpPr>
            <p:spPr>
              <a:xfrm>
                <a:off x="2139267" y="496585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17" name="Rectangle 2416"/>
              <p:cNvSpPr>
                <a:spLocks noChangeAspect="1"/>
              </p:cNvSpPr>
              <p:nvPr/>
            </p:nvSpPr>
            <p:spPr>
              <a:xfrm>
                <a:off x="2139267" y="5202583"/>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18" name="Rectangle 2417"/>
              <p:cNvSpPr>
                <a:spLocks noChangeAspect="1"/>
              </p:cNvSpPr>
              <p:nvPr/>
            </p:nvSpPr>
            <p:spPr>
              <a:xfrm>
                <a:off x="2139267" y="5439307"/>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19" name="Rectangle 2418"/>
              <p:cNvSpPr>
                <a:spLocks noChangeAspect="1"/>
              </p:cNvSpPr>
              <p:nvPr/>
            </p:nvSpPr>
            <p:spPr>
              <a:xfrm>
                <a:off x="2139267" y="56760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20" name="Rectangle 2419"/>
              <p:cNvSpPr>
                <a:spLocks noChangeAspect="1"/>
              </p:cNvSpPr>
              <p:nvPr/>
            </p:nvSpPr>
            <p:spPr>
              <a:xfrm>
                <a:off x="2373533" y="236189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21" name="Rectangle 2420"/>
              <p:cNvSpPr>
                <a:spLocks noChangeAspect="1"/>
              </p:cNvSpPr>
              <p:nvPr/>
            </p:nvSpPr>
            <p:spPr>
              <a:xfrm>
                <a:off x="2373533" y="259861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22" name="Rectangle 2421"/>
              <p:cNvSpPr>
                <a:spLocks noChangeAspect="1"/>
              </p:cNvSpPr>
              <p:nvPr/>
            </p:nvSpPr>
            <p:spPr>
              <a:xfrm>
                <a:off x="2373533" y="28353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23" name="Rectangle 2422"/>
              <p:cNvSpPr>
                <a:spLocks noChangeAspect="1"/>
              </p:cNvSpPr>
              <p:nvPr/>
            </p:nvSpPr>
            <p:spPr>
              <a:xfrm>
                <a:off x="2373533" y="3072065"/>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24" name="Rectangle 2423"/>
              <p:cNvSpPr>
                <a:spLocks noChangeAspect="1"/>
              </p:cNvSpPr>
              <p:nvPr/>
            </p:nvSpPr>
            <p:spPr>
              <a:xfrm>
                <a:off x="2373533" y="4729134"/>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25" name="Rectangle 2424"/>
              <p:cNvSpPr>
                <a:spLocks noChangeAspect="1"/>
              </p:cNvSpPr>
              <p:nvPr/>
            </p:nvSpPr>
            <p:spPr>
              <a:xfrm>
                <a:off x="2373533" y="496585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26" name="Rectangle 2425"/>
              <p:cNvSpPr>
                <a:spLocks noChangeAspect="1"/>
              </p:cNvSpPr>
              <p:nvPr/>
            </p:nvSpPr>
            <p:spPr>
              <a:xfrm>
                <a:off x="2373533" y="5202583"/>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27" name="Rectangle 2426"/>
              <p:cNvSpPr>
                <a:spLocks noChangeAspect="1"/>
              </p:cNvSpPr>
              <p:nvPr/>
            </p:nvSpPr>
            <p:spPr>
              <a:xfrm>
                <a:off x="2373533" y="5439307"/>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28" name="Rectangle 2427"/>
              <p:cNvSpPr>
                <a:spLocks noChangeAspect="1"/>
              </p:cNvSpPr>
              <p:nvPr/>
            </p:nvSpPr>
            <p:spPr>
              <a:xfrm>
                <a:off x="2373533" y="56760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29" name="Rectangle 2428"/>
              <p:cNvSpPr>
                <a:spLocks noChangeAspect="1"/>
              </p:cNvSpPr>
              <p:nvPr/>
            </p:nvSpPr>
            <p:spPr>
              <a:xfrm>
                <a:off x="2607800" y="236189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30" name="Rectangle 2429"/>
              <p:cNvSpPr>
                <a:spLocks noChangeAspect="1"/>
              </p:cNvSpPr>
              <p:nvPr/>
            </p:nvSpPr>
            <p:spPr>
              <a:xfrm>
                <a:off x="2607800" y="259861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31" name="Rectangle 2430"/>
              <p:cNvSpPr>
                <a:spLocks noChangeAspect="1"/>
              </p:cNvSpPr>
              <p:nvPr/>
            </p:nvSpPr>
            <p:spPr>
              <a:xfrm>
                <a:off x="2607800" y="28353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32" name="Rectangle 2431"/>
              <p:cNvSpPr>
                <a:spLocks noChangeAspect="1"/>
              </p:cNvSpPr>
              <p:nvPr/>
            </p:nvSpPr>
            <p:spPr>
              <a:xfrm>
                <a:off x="2607800" y="3072065"/>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33" name="Rectangle 2432"/>
              <p:cNvSpPr>
                <a:spLocks noChangeAspect="1"/>
              </p:cNvSpPr>
              <p:nvPr/>
            </p:nvSpPr>
            <p:spPr>
              <a:xfrm>
                <a:off x="2607800" y="4729134"/>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34" name="Rectangle 2433"/>
              <p:cNvSpPr>
                <a:spLocks noChangeAspect="1"/>
              </p:cNvSpPr>
              <p:nvPr/>
            </p:nvSpPr>
            <p:spPr>
              <a:xfrm>
                <a:off x="2607800" y="496585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35" name="Rectangle 2434"/>
              <p:cNvSpPr>
                <a:spLocks noChangeAspect="1"/>
              </p:cNvSpPr>
              <p:nvPr/>
            </p:nvSpPr>
            <p:spPr>
              <a:xfrm>
                <a:off x="2607800" y="5202583"/>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36" name="Rectangle 2435"/>
              <p:cNvSpPr>
                <a:spLocks noChangeAspect="1"/>
              </p:cNvSpPr>
              <p:nvPr/>
            </p:nvSpPr>
            <p:spPr>
              <a:xfrm>
                <a:off x="2607800" y="5439307"/>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37" name="Rectangle 2436"/>
              <p:cNvSpPr>
                <a:spLocks noChangeAspect="1"/>
              </p:cNvSpPr>
              <p:nvPr/>
            </p:nvSpPr>
            <p:spPr>
              <a:xfrm>
                <a:off x="2607800" y="56760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38" name="Rectangle 2437"/>
              <p:cNvSpPr>
                <a:spLocks noChangeAspect="1"/>
              </p:cNvSpPr>
              <p:nvPr/>
            </p:nvSpPr>
            <p:spPr>
              <a:xfrm>
                <a:off x="2842067" y="236189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39" name="Rectangle 2438"/>
              <p:cNvSpPr>
                <a:spLocks noChangeAspect="1"/>
              </p:cNvSpPr>
              <p:nvPr/>
            </p:nvSpPr>
            <p:spPr>
              <a:xfrm>
                <a:off x="3076333" y="236189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40" name="Rectangle 2439"/>
              <p:cNvSpPr>
                <a:spLocks noChangeAspect="1"/>
              </p:cNvSpPr>
              <p:nvPr/>
            </p:nvSpPr>
            <p:spPr>
              <a:xfrm>
                <a:off x="3310600" y="236189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41" name="Rectangle 2440"/>
              <p:cNvSpPr>
                <a:spLocks noChangeAspect="1"/>
              </p:cNvSpPr>
              <p:nvPr/>
            </p:nvSpPr>
            <p:spPr>
              <a:xfrm>
                <a:off x="3544866" y="236189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42" name="Rectangle 2441"/>
              <p:cNvSpPr>
                <a:spLocks noChangeAspect="1"/>
              </p:cNvSpPr>
              <p:nvPr/>
            </p:nvSpPr>
            <p:spPr>
              <a:xfrm>
                <a:off x="3544866" y="259861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43" name="Rectangle 2442"/>
              <p:cNvSpPr>
                <a:spLocks noChangeAspect="1"/>
              </p:cNvSpPr>
              <p:nvPr/>
            </p:nvSpPr>
            <p:spPr>
              <a:xfrm>
                <a:off x="3544866" y="28353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44" name="Rectangle 2443"/>
              <p:cNvSpPr>
                <a:spLocks noChangeAspect="1"/>
              </p:cNvSpPr>
              <p:nvPr/>
            </p:nvSpPr>
            <p:spPr>
              <a:xfrm>
                <a:off x="3544866" y="4729134"/>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45" name="Rectangle 2444"/>
              <p:cNvSpPr>
                <a:spLocks noChangeAspect="1"/>
              </p:cNvSpPr>
              <p:nvPr/>
            </p:nvSpPr>
            <p:spPr>
              <a:xfrm>
                <a:off x="3544866" y="496585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46" name="Rectangle 2445"/>
              <p:cNvSpPr>
                <a:spLocks noChangeAspect="1"/>
              </p:cNvSpPr>
              <p:nvPr/>
            </p:nvSpPr>
            <p:spPr>
              <a:xfrm>
                <a:off x="3544866" y="5202583"/>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47" name="Rectangle 2446"/>
              <p:cNvSpPr>
                <a:spLocks noChangeAspect="1"/>
              </p:cNvSpPr>
              <p:nvPr/>
            </p:nvSpPr>
            <p:spPr>
              <a:xfrm>
                <a:off x="3544866" y="56760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48" name="Rectangle 2447"/>
              <p:cNvSpPr>
                <a:spLocks noChangeAspect="1"/>
              </p:cNvSpPr>
              <p:nvPr/>
            </p:nvSpPr>
            <p:spPr>
              <a:xfrm>
                <a:off x="3779133" y="236189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49" name="Rectangle 2448"/>
              <p:cNvSpPr>
                <a:spLocks noChangeAspect="1"/>
              </p:cNvSpPr>
              <p:nvPr/>
            </p:nvSpPr>
            <p:spPr>
              <a:xfrm>
                <a:off x="3779133" y="259861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50" name="Rectangle 2449"/>
              <p:cNvSpPr>
                <a:spLocks noChangeAspect="1"/>
              </p:cNvSpPr>
              <p:nvPr/>
            </p:nvSpPr>
            <p:spPr>
              <a:xfrm>
                <a:off x="3779133" y="28353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51" name="Rectangle 2450"/>
              <p:cNvSpPr>
                <a:spLocks noChangeAspect="1"/>
              </p:cNvSpPr>
              <p:nvPr/>
            </p:nvSpPr>
            <p:spPr>
              <a:xfrm>
                <a:off x="3779133" y="3072065"/>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52" name="Rectangle 2451"/>
              <p:cNvSpPr>
                <a:spLocks noChangeAspect="1"/>
              </p:cNvSpPr>
              <p:nvPr/>
            </p:nvSpPr>
            <p:spPr>
              <a:xfrm>
                <a:off x="3779133" y="4729134"/>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53" name="Rectangle 2452"/>
              <p:cNvSpPr>
                <a:spLocks noChangeAspect="1"/>
              </p:cNvSpPr>
              <p:nvPr/>
            </p:nvSpPr>
            <p:spPr>
              <a:xfrm>
                <a:off x="3779133" y="496585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54" name="Rectangle 2453"/>
              <p:cNvSpPr>
                <a:spLocks noChangeAspect="1"/>
              </p:cNvSpPr>
              <p:nvPr/>
            </p:nvSpPr>
            <p:spPr>
              <a:xfrm>
                <a:off x="3779133" y="5202583"/>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55" name="Rectangle 2454"/>
              <p:cNvSpPr>
                <a:spLocks noChangeAspect="1"/>
              </p:cNvSpPr>
              <p:nvPr/>
            </p:nvSpPr>
            <p:spPr>
              <a:xfrm>
                <a:off x="3779133" y="5439307"/>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56" name="Rectangle 2455"/>
              <p:cNvSpPr>
                <a:spLocks noChangeAspect="1"/>
              </p:cNvSpPr>
              <p:nvPr/>
            </p:nvSpPr>
            <p:spPr>
              <a:xfrm>
                <a:off x="3779133" y="56760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57" name="Rectangle 2456"/>
              <p:cNvSpPr>
                <a:spLocks noChangeAspect="1"/>
              </p:cNvSpPr>
              <p:nvPr/>
            </p:nvSpPr>
            <p:spPr>
              <a:xfrm>
                <a:off x="4013400" y="236189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58" name="Rectangle 2457"/>
              <p:cNvSpPr>
                <a:spLocks noChangeAspect="1"/>
              </p:cNvSpPr>
              <p:nvPr/>
            </p:nvSpPr>
            <p:spPr>
              <a:xfrm>
                <a:off x="4013400" y="259861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59" name="Rectangle 2458"/>
              <p:cNvSpPr>
                <a:spLocks noChangeAspect="1"/>
              </p:cNvSpPr>
              <p:nvPr/>
            </p:nvSpPr>
            <p:spPr>
              <a:xfrm>
                <a:off x="4013400" y="28353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60" name="Rectangle 2459"/>
              <p:cNvSpPr>
                <a:spLocks noChangeAspect="1"/>
              </p:cNvSpPr>
              <p:nvPr/>
            </p:nvSpPr>
            <p:spPr>
              <a:xfrm>
                <a:off x="4013400" y="3072065"/>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61" name="Rectangle 2460"/>
              <p:cNvSpPr>
                <a:spLocks noChangeAspect="1"/>
              </p:cNvSpPr>
              <p:nvPr/>
            </p:nvSpPr>
            <p:spPr>
              <a:xfrm>
                <a:off x="4013400" y="330878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62" name="Rectangle 2461"/>
              <p:cNvSpPr>
                <a:spLocks noChangeAspect="1"/>
              </p:cNvSpPr>
              <p:nvPr/>
            </p:nvSpPr>
            <p:spPr>
              <a:xfrm>
                <a:off x="4013400" y="3545513"/>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63" name="Rectangle 2462"/>
              <p:cNvSpPr>
                <a:spLocks noChangeAspect="1"/>
              </p:cNvSpPr>
              <p:nvPr/>
            </p:nvSpPr>
            <p:spPr>
              <a:xfrm>
                <a:off x="4013400" y="3782237"/>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64" name="Rectangle 2463"/>
              <p:cNvSpPr>
                <a:spLocks noChangeAspect="1"/>
              </p:cNvSpPr>
              <p:nvPr/>
            </p:nvSpPr>
            <p:spPr>
              <a:xfrm>
                <a:off x="4013400" y="401896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65" name="Rectangle 2464"/>
              <p:cNvSpPr>
                <a:spLocks noChangeAspect="1"/>
              </p:cNvSpPr>
              <p:nvPr/>
            </p:nvSpPr>
            <p:spPr>
              <a:xfrm>
                <a:off x="4013400" y="425568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66" name="Rectangle 2465"/>
              <p:cNvSpPr>
                <a:spLocks noChangeAspect="1"/>
              </p:cNvSpPr>
              <p:nvPr/>
            </p:nvSpPr>
            <p:spPr>
              <a:xfrm>
                <a:off x="4013400" y="449241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67" name="Rectangle 2466"/>
              <p:cNvSpPr>
                <a:spLocks noChangeAspect="1"/>
              </p:cNvSpPr>
              <p:nvPr/>
            </p:nvSpPr>
            <p:spPr>
              <a:xfrm>
                <a:off x="4013400" y="4729134"/>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68" name="Rectangle 2467"/>
              <p:cNvSpPr>
                <a:spLocks noChangeAspect="1"/>
              </p:cNvSpPr>
              <p:nvPr/>
            </p:nvSpPr>
            <p:spPr>
              <a:xfrm>
                <a:off x="4013400" y="496585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69" name="Rectangle 2468"/>
              <p:cNvSpPr>
                <a:spLocks noChangeAspect="1"/>
              </p:cNvSpPr>
              <p:nvPr/>
            </p:nvSpPr>
            <p:spPr>
              <a:xfrm>
                <a:off x="4013400" y="5202583"/>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70" name="Rectangle 2469"/>
              <p:cNvSpPr>
                <a:spLocks noChangeAspect="1"/>
              </p:cNvSpPr>
              <p:nvPr/>
            </p:nvSpPr>
            <p:spPr>
              <a:xfrm>
                <a:off x="4013400" y="5439307"/>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71" name="Rectangle 2470"/>
              <p:cNvSpPr>
                <a:spLocks noChangeAspect="1"/>
              </p:cNvSpPr>
              <p:nvPr/>
            </p:nvSpPr>
            <p:spPr>
              <a:xfrm>
                <a:off x="4013400" y="56760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72" name="Rectangle 2471"/>
              <p:cNvSpPr>
                <a:spLocks noChangeAspect="1"/>
              </p:cNvSpPr>
              <p:nvPr/>
            </p:nvSpPr>
            <p:spPr>
              <a:xfrm>
                <a:off x="4247666" y="236189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73" name="Rectangle 2472"/>
              <p:cNvSpPr>
                <a:spLocks noChangeAspect="1"/>
              </p:cNvSpPr>
              <p:nvPr/>
            </p:nvSpPr>
            <p:spPr>
              <a:xfrm>
                <a:off x="4247666" y="259861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74" name="Rectangle 2473"/>
              <p:cNvSpPr>
                <a:spLocks noChangeAspect="1"/>
              </p:cNvSpPr>
              <p:nvPr/>
            </p:nvSpPr>
            <p:spPr>
              <a:xfrm>
                <a:off x="4247666" y="28353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75" name="Rectangle 2474"/>
              <p:cNvSpPr>
                <a:spLocks noChangeAspect="1"/>
              </p:cNvSpPr>
              <p:nvPr/>
            </p:nvSpPr>
            <p:spPr>
              <a:xfrm>
                <a:off x="4247666" y="3072065"/>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76" name="Rectangle 2475"/>
              <p:cNvSpPr>
                <a:spLocks noChangeAspect="1"/>
              </p:cNvSpPr>
              <p:nvPr/>
            </p:nvSpPr>
            <p:spPr>
              <a:xfrm>
                <a:off x="4247666" y="330878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77" name="Rectangle 2476"/>
              <p:cNvSpPr>
                <a:spLocks noChangeAspect="1"/>
              </p:cNvSpPr>
              <p:nvPr/>
            </p:nvSpPr>
            <p:spPr>
              <a:xfrm>
                <a:off x="4247666" y="3545513"/>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78" name="Rectangle 2477"/>
              <p:cNvSpPr>
                <a:spLocks noChangeAspect="1"/>
              </p:cNvSpPr>
              <p:nvPr/>
            </p:nvSpPr>
            <p:spPr>
              <a:xfrm>
                <a:off x="4247666" y="3782237"/>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79" name="Rectangle 2478"/>
              <p:cNvSpPr>
                <a:spLocks noChangeAspect="1"/>
              </p:cNvSpPr>
              <p:nvPr/>
            </p:nvSpPr>
            <p:spPr>
              <a:xfrm>
                <a:off x="4247666" y="401896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80" name="Rectangle 2479"/>
              <p:cNvSpPr>
                <a:spLocks noChangeAspect="1"/>
              </p:cNvSpPr>
              <p:nvPr/>
            </p:nvSpPr>
            <p:spPr>
              <a:xfrm>
                <a:off x="4247666" y="425568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81" name="Rectangle 2480"/>
              <p:cNvSpPr>
                <a:spLocks noChangeAspect="1"/>
              </p:cNvSpPr>
              <p:nvPr/>
            </p:nvSpPr>
            <p:spPr>
              <a:xfrm>
                <a:off x="4247666" y="449241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82" name="Rectangle 2481"/>
              <p:cNvSpPr>
                <a:spLocks noChangeAspect="1"/>
              </p:cNvSpPr>
              <p:nvPr/>
            </p:nvSpPr>
            <p:spPr>
              <a:xfrm>
                <a:off x="4247666" y="4729134"/>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83" name="Rectangle 2482"/>
              <p:cNvSpPr>
                <a:spLocks noChangeAspect="1"/>
              </p:cNvSpPr>
              <p:nvPr/>
            </p:nvSpPr>
            <p:spPr>
              <a:xfrm>
                <a:off x="4247666" y="496585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84" name="Rectangle 2483"/>
              <p:cNvSpPr>
                <a:spLocks noChangeAspect="1"/>
              </p:cNvSpPr>
              <p:nvPr/>
            </p:nvSpPr>
            <p:spPr>
              <a:xfrm>
                <a:off x="4247666" y="5202583"/>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85" name="Rectangle 2484"/>
              <p:cNvSpPr>
                <a:spLocks noChangeAspect="1"/>
              </p:cNvSpPr>
              <p:nvPr/>
            </p:nvSpPr>
            <p:spPr>
              <a:xfrm>
                <a:off x="4247666" y="5439307"/>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86" name="Rectangle 2485"/>
              <p:cNvSpPr>
                <a:spLocks noChangeAspect="1"/>
              </p:cNvSpPr>
              <p:nvPr/>
            </p:nvSpPr>
            <p:spPr>
              <a:xfrm>
                <a:off x="4247666" y="56760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87" name="Rectangle 2486"/>
              <p:cNvSpPr>
                <a:spLocks noChangeAspect="1"/>
              </p:cNvSpPr>
              <p:nvPr/>
            </p:nvSpPr>
            <p:spPr>
              <a:xfrm>
                <a:off x="4481933" y="236189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88" name="Rectangle 2487"/>
              <p:cNvSpPr>
                <a:spLocks noChangeAspect="1"/>
              </p:cNvSpPr>
              <p:nvPr/>
            </p:nvSpPr>
            <p:spPr>
              <a:xfrm>
                <a:off x="4481933" y="259861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89" name="Rectangle 2488"/>
              <p:cNvSpPr>
                <a:spLocks noChangeAspect="1"/>
              </p:cNvSpPr>
              <p:nvPr/>
            </p:nvSpPr>
            <p:spPr>
              <a:xfrm>
                <a:off x="4481933" y="28353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90" name="Rectangle 2489"/>
              <p:cNvSpPr>
                <a:spLocks noChangeAspect="1"/>
              </p:cNvSpPr>
              <p:nvPr/>
            </p:nvSpPr>
            <p:spPr>
              <a:xfrm>
                <a:off x="4481933" y="3072065"/>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91" name="Rectangle 2490"/>
              <p:cNvSpPr>
                <a:spLocks noChangeAspect="1"/>
              </p:cNvSpPr>
              <p:nvPr/>
            </p:nvSpPr>
            <p:spPr>
              <a:xfrm>
                <a:off x="4481933" y="330878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92" name="Rectangle 2491"/>
              <p:cNvSpPr>
                <a:spLocks noChangeAspect="1"/>
              </p:cNvSpPr>
              <p:nvPr/>
            </p:nvSpPr>
            <p:spPr>
              <a:xfrm>
                <a:off x="4481933" y="3545513"/>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93" name="Rectangle 2492"/>
              <p:cNvSpPr>
                <a:spLocks noChangeAspect="1"/>
              </p:cNvSpPr>
              <p:nvPr/>
            </p:nvSpPr>
            <p:spPr>
              <a:xfrm>
                <a:off x="4481933" y="3782237"/>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94" name="Rectangle 2493"/>
              <p:cNvSpPr>
                <a:spLocks noChangeAspect="1"/>
              </p:cNvSpPr>
              <p:nvPr/>
            </p:nvSpPr>
            <p:spPr>
              <a:xfrm>
                <a:off x="4481933" y="401896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95" name="Rectangle 2494"/>
              <p:cNvSpPr>
                <a:spLocks noChangeAspect="1"/>
              </p:cNvSpPr>
              <p:nvPr/>
            </p:nvSpPr>
            <p:spPr>
              <a:xfrm>
                <a:off x="4481933" y="425568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96" name="Rectangle 2495"/>
              <p:cNvSpPr>
                <a:spLocks noChangeAspect="1"/>
              </p:cNvSpPr>
              <p:nvPr/>
            </p:nvSpPr>
            <p:spPr>
              <a:xfrm>
                <a:off x="4481933" y="449241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97" name="Rectangle 2496"/>
              <p:cNvSpPr>
                <a:spLocks noChangeAspect="1"/>
              </p:cNvSpPr>
              <p:nvPr/>
            </p:nvSpPr>
            <p:spPr>
              <a:xfrm>
                <a:off x="4481933" y="4729134"/>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98" name="Rectangle 2497"/>
              <p:cNvSpPr>
                <a:spLocks noChangeAspect="1"/>
              </p:cNvSpPr>
              <p:nvPr/>
            </p:nvSpPr>
            <p:spPr>
              <a:xfrm>
                <a:off x="4481933" y="496585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99" name="Rectangle 2498"/>
              <p:cNvSpPr>
                <a:spLocks noChangeAspect="1"/>
              </p:cNvSpPr>
              <p:nvPr/>
            </p:nvSpPr>
            <p:spPr>
              <a:xfrm>
                <a:off x="4481933" y="5202583"/>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00" name="Rectangle 2499"/>
              <p:cNvSpPr>
                <a:spLocks noChangeAspect="1"/>
              </p:cNvSpPr>
              <p:nvPr/>
            </p:nvSpPr>
            <p:spPr>
              <a:xfrm>
                <a:off x="4481933" y="5439307"/>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01" name="Rectangle 2500"/>
              <p:cNvSpPr>
                <a:spLocks noChangeAspect="1"/>
              </p:cNvSpPr>
              <p:nvPr/>
            </p:nvSpPr>
            <p:spPr>
              <a:xfrm>
                <a:off x="4481933" y="56760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02" name="Rectangle 2501"/>
              <p:cNvSpPr>
                <a:spLocks noChangeAspect="1"/>
              </p:cNvSpPr>
              <p:nvPr/>
            </p:nvSpPr>
            <p:spPr>
              <a:xfrm>
                <a:off x="4716200" y="236189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03" name="Rectangle 2502"/>
              <p:cNvSpPr>
                <a:spLocks noChangeAspect="1"/>
              </p:cNvSpPr>
              <p:nvPr/>
            </p:nvSpPr>
            <p:spPr>
              <a:xfrm>
                <a:off x="4716200" y="259861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04" name="Rectangle 2503"/>
              <p:cNvSpPr>
                <a:spLocks noChangeAspect="1"/>
              </p:cNvSpPr>
              <p:nvPr/>
            </p:nvSpPr>
            <p:spPr>
              <a:xfrm>
                <a:off x="4716200" y="28353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05" name="Rectangle 2504"/>
              <p:cNvSpPr>
                <a:spLocks noChangeAspect="1"/>
              </p:cNvSpPr>
              <p:nvPr/>
            </p:nvSpPr>
            <p:spPr>
              <a:xfrm>
                <a:off x="4716200" y="3072065"/>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06" name="Rectangle 2505"/>
              <p:cNvSpPr>
                <a:spLocks noChangeAspect="1"/>
              </p:cNvSpPr>
              <p:nvPr/>
            </p:nvSpPr>
            <p:spPr>
              <a:xfrm>
                <a:off x="4716200" y="330878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07" name="Rectangle 2506"/>
              <p:cNvSpPr>
                <a:spLocks noChangeAspect="1"/>
              </p:cNvSpPr>
              <p:nvPr/>
            </p:nvSpPr>
            <p:spPr>
              <a:xfrm>
                <a:off x="4716200" y="3545513"/>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08" name="Rectangle 2507"/>
              <p:cNvSpPr>
                <a:spLocks noChangeAspect="1"/>
              </p:cNvSpPr>
              <p:nvPr/>
            </p:nvSpPr>
            <p:spPr>
              <a:xfrm>
                <a:off x="4716200" y="3782237"/>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09" name="Rectangle 2508"/>
              <p:cNvSpPr>
                <a:spLocks noChangeAspect="1"/>
              </p:cNvSpPr>
              <p:nvPr/>
            </p:nvSpPr>
            <p:spPr>
              <a:xfrm>
                <a:off x="4716200" y="401896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10" name="Rectangle 2509"/>
              <p:cNvSpPr>
                <a:spLocks noChangeAspect="1"/>
              </p:cNvSpPr>
              <p:nvPr/>
            </p:nvSpPr>
            <p:spPr>
              <a:xfrm>
                <a:off x="4716200" y="425568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11" name="Rectangle 2510"/>
              <p:cNvSpPr>
                <a:spLocks noChangeAspect="1"/>
              </p:cNvSpPr>
              <p:nvPr/>
            </p:nvSpPr>
            <p:spPr>
              <a:xfrm>
                <a:off x="4716200" y="449241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12" name="Rectangle 2511"/>
              <p:cNvSpPr>
                <a:spLocks noChangeAspect="1"/>
              </p:cNvSpPr>
              <p:nvPr/>
            </p:nvSpPr>
            <p:spPr>
              <a:xfrm>
                <a:off x="4716200" y="4729134"/>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13" name="Rectangle 2512"/>
              <p:cNvSpPr>
                <a:spLocks noChangeAspect="1"/>
              </p:cNvSpPr>
              <p:nvPr/>
            </p:nvSpPr>
            <p:spPr>
              <a:xfrm>
                <a:off x="4716200" y="496585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14" name="Rectangle 2513"/>
              <p:cNvSpPr>
                <a:spLocks noChangeAspect="1"/>
              </p:cNvSpPr>
              <p:nvPr/>
            </p:nvSpPr>
            <p:spPr>
              <a:xfrm>
                <a:off x="4716200" y="5202583"/>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15" name="Rectangle 2514"/>
              <p:cNvSpPr>
                <a:spLocks noChangeAspect="1"/>
              </p:cNvSpPr>
              <p:nvPr/>
            </p:nvSpPr>
            <p:spPr>
              <a:xfrm>
                <a:off x="4716200" y="5439307"/>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16" name="Rectangle 2515"/>
              <p:cNvSpPr>
                <a:spLocks noChangeAspect="1"/>
              </p:cNvSpPr>
              <p:nvPr/>
            </p:nvSpPr>
            <p:spPr>
              <a:xfrm>
                <a:off x="4716200" y="56760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17" name="Rectangle 2516"/>
              <p:cNvSpPr>
                <a:spLocks noChangeAspect="1"/>
              </p:cNvSpPr>
              <p:nvPr/>
            </p:nvSpPr>
            <p:spPr>
              <a:xfrm>
                <a:off x="3541425" y="3070474"/>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18" name="Rectangle 2517"/>
              <p:cNvSpPr>
                <a:spLocks noChangeAspect="1"/>
              </p:cNvSpPr>
              <p:nvPr/>
            </p:nvSpPr>
            <p:spPr>
              <a:xfrm>
                <a:off x="3541425" y="543771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grpSp>
        <p:nvGrpSpPr>
          <p:cNvPr id="15" name="Group 14"/>
          <p:cNvGrpSpPr/>
          <p:nvPr/>
        </p:nvGrpSpPr>
        <p:grpSpPr>
          <a:xfrm>
            <a:off x="1371109" y="1888487"/>
            <a:ext cx="1591511" cy="3520826"/>
            <a:chOff x="7225809" y="2967987"/>
            <a:chExt cx="1591511" cy="3520826"/>
          </a:xfrm>
        </p:grpSpPr>
        <p:grpSp>
          <p:nvGrpSpPr>
            <p:cNvPr id="13" name="Group 12"/>
            <p:cNvGrpSpPr/>
            <p:nvPr/>
          </p:nvGrpSpPr>
          <p:grpSpPr>
            <a:xfrm>
              <a:off x="7225809" y="3183467"/>
              <a:ext cx="1591199" cy="3259053"/>
              <a:chOff x="7225809" y="3183467"/>
              <a:chExt cx="1591199" cy="3259053"/>
            </a:xfrm>
          </p:grpSpPr>
          <p:sp>
            <p:nvSpPr>
              <p:cNvPr id="2115" name="Rectangle 2114"/>
              <p:cNvSpPr>
                <a:spLocks noChangeAspect="1"/>
              </p:cNvSpPr>
              <p:nvPr/>
            </p:nvSpPr>
            <p:spPr>
              <a:xfrm>
                <a:off x="7923788" y="340849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16" name="Rectangle 2115"/>
              <p:cNvSpPr>
                <a:spLocks noChangeAspect="1"/>
              </p:cNvSpPr>
              <p:nvPr/>
            </p:nvSpPr>
            <p:spPr>
              <a:xfrm>
                <a:off x="7923788" y="364521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17" name="Rectangle 2116"/>
              <p:cNvSpPr>
                <a:spLocks noChangeAspect="1"/>
              </p:cNvSpPr>
              <p:nvPr/>
            </p:nvSpPr>
            <p:spPr>
              <a:xfrm>
                <a:off x="7923788" y="388194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18" name="Rectangle 2117"/>
              <p:cNvSpPr>
                <a:spLocks noChangeAspect="1"/>
              </p:cNvSpPr>
              <p:nvPr/>
            </p:nvSpPr>
            <p:spPr>
              <a:xfrm>
                <a:off x="7923788" y="4118665"/>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19" name="Rectangle 2118"/>
              <p:cNvSpPr>
                <a:spLocks noChangeAspect="1"/>
              </p:cNvSpPr>
              <p:nvPr/>
            </p:nvSpPr>
            <p:spPr>
              <a:xfrm>
                <a:off x="7923788" y="435538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20" name="Rectangle 2119"/>
              <p:cNvSpPr>
                <a:spLocks noChangeAspect="1"/>
              </p:cNvSpPr>
              <p:nvPr/>
            </p:nvSpPr>
            <p:spPr>
              <a:xfrm>
                <a:off x="7923788" y="459211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21" name="Rectangle 2120"/>
              <p:cNvSpPr>
                <a:spLocks noChangeAspect="1"/>
              </p:cNvSpPr>
              <p:nvPr/>
            </p:nvSpPr>
            <p:spPr>
              <a:xfrm>
                <a:off x="7923788" y="4828838"/>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22" name="Rectangle 2121"/>
              <p:cNvSpPr>
                <a:spLocks noChangeAspect="1"/>
              </p:cNvSpPr>
              <p:nvPr/>
            </p:nvSpPr>
            <p:spPr>
              <a:xfrm>
                <a:off x="7923788" y="506556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23" name="Rectangle 2122"/>
              <p:cNvSpPr>
                <a:spLocks noChangeAspect="1"/>
              </p:cNvSpPr>
              <p:nvPr/>
            </p:nvSpPr>
            <p:spPr>
              <a:xfrm>
                <a:off x="7923788" y="530228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24" name="Rectangle 2123"/>
              <p:cNvSpPr>
                <a:spLocks noChangeAspect="1"/>
              </p:cNvSpPr>
              <p:nvPr/>
            </p:nvSpPr>
            <p:spPr>
              <a:xfrm>
                <a:off x="7923788" y="553901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25" name="Rectangle 2124"/>
              <p:cNvSpPr>
                <a:spLocks noChangeAspect="1"/>
              </p:cNvSpPr>
              <p:nvPr/>
            </p:nvSpPr>
            <p:spPr>
              <a:xfrm>
                <a:off x="7923788" y="5775735"/>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26" name="Rectangle 2125"/>
              <p:cNvSpPr>
                <a:spLocks noChangeAspect="1"/>
              </p:cNvSpPr>
              <p:nvPr/>
            </p:nvSpPr>
            <p:spPr>
              <a:xfrm>
                <a:off x="7923788" y="601245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27" name="Rectangle 2126"/>
              <p:cNvSpPr>
                <a:spLocks noChangeAspect="1"/>
              </p:cNvSpPr>
              <p:nvPr/>
            </p:nvSpPr>
            <p:spPr>
              <a:xfrm>
                <a:off x="7923788" y="624918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28" name="Rectangle 2127"/>
              <p:cNvSpPr>
                <a:spLocks noChangeAspect="1"/>
              </p:cNvSpPr>
              <p:nvPr/>
            </p:nvSpPr>
            <p:spPr>
              <a:xfrm>
                <a:off x="7923788" y="318346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01" name="Rectangle 2100"/>
              <p:cNvSpPr>
                <a:spLocks noChangeAspect="1"/>
              </p:cNvSpPr>
              <p:nvPr/>
            </p:nvSpPr>
            <p:spPr>
              <a:xfrm>
                <a:off x="8157452" y="340849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02" name="Rectangle 2101"/>
              <p:cNvSpPr>
                <a:spLocks noChangeAspect="1"/>
              </p:cNvSpPr>
              <p:nvPr/>
            </p:nvSpPr>
            <p:spPr>
              <a:xfrm>
                <a:off x="8157452" y="364521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03" name="Rectangle 2102"/>
              <p:cNvSpPr>
                <a:spLocks noChangeAspect="1"/>
              </p:cNvSpPr>
              <p:nvPr/>
            </p:nvSpPr>
            <p:spPr>
              <a:xfrm>
                <a:off x="8157452" y="388194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04" name="Rectangle 2103"/>
              <p:cNvSpPr>
                <a:spLocks noChangeAspect="1"/>
              </p:cNvSpPr>
              <p:nvPr/>
            </p:nvSpPr>
            <p:spPr>
              <a:xfrm>
                <a:off x="8157452" y="4118665"/>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05" name="Rectangle 2104"/>
              <p:cNvSpPr>
                <a:spLocks noChangeAspect="1"/>
              </p:cNvSpPr>
              <p:nvPr/>
            </p:nvSpPr>
            <p:spPr>
              <a:xfrm>
                <a:off x="8157452" y="435538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06" name="Rectangle 2105"/>
              <p:cNvSpPr>
                <a:spLocks noChangeAspect="1"/>
              </p:cNvSpPr>
              <p:nvPr/>
            </p:nvSpPr>
            <p:spPr>
              <a:xfrm>
                <a:off x="8157452" y="459211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07" name="Rectangle 2106"/>
              <p:cNvSpPr>
                <a:spLocks noChangeAspect="1"/>
              </p:cNvSpPr>
              <p:nvPr/>
            </p:nvSpPr>
            <p:spPr>
              <a:xfrm>
                <a:off x="8157452" y="4828838"/>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08" name="Rectangle 2107"/>
              <p:cNvSpPr>
                <a:spLocks noChangeAspect="1"/>
              </p:cNvSpPr>
              <p:nvPr/>
            </p:nvSpPr>
            <p:spPr>
              <a:xfrm>
                <a:off x="8157452" y="506556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09" name="Rectangle 2108"/>
              <p:cNvSpPr>
                <a:spLocks noChangeAspect="1"/>
              </p:cNvSpPr>
              <p:nvPr/>
            </p:nvSpPr>
            <p:spPr>
              <a:xfrm>
                <a:off x="8157452" y="530228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10" name="Rectangle 2109"/>
              <p:cNvSpPr>
                <a:spLocks noChangeAspect="1"/>
              </p:cNvSpPr>
              <p:nvPr/>
            </p:nvSpPr>
            <p:spPr>
              <a:xfrm>
                <a:off x="8157452" y="553901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11" name="Rectangle 2110"/>
              <p:cNvSpPr>
                <a:spLocks noChangeAspect="1"/>
              </p:cNvSpPr>
              <p:nvPr/>
            </p:nvSpPr>
            <p:spPr>
              <a:xfrm>
                <a:off x="8157452" y="5775735"/>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12" name="Rectangle 2111"/>
              <p:cNvSpPr>
                <a:spLocks noChangeAspect="1"/>
              </p:cNvSpPr>
              <p:nvPr/>
            </p:nvSpPr>
            <p:spPr>
              <a:xfrm>
                <a:off x="8157452" y="601245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13" name="Rectangle 2112"/>
              <p:cNvSpPr>
                <a:spLocks noChangeAspect="1"/>
              </p:cNvSpPr>
              <p:nvPr/>
            </p:nvSpPr>
            <p:spPr>
              <a:xfrm>
                <a:off x="8157452" y="624918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14" name="Rectangle 2113"/>
              <p:cNvSpPr>
                <a:spLocks noChangeAspect="1"/>
              </p:cNvSpPr>
              <p:nvPr/>
            </p:nvSpPr>
            <p:spPr>
              <a:xfrm>
                <a:off x="8157452" y="318346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95" name="Rectangle 2094"/>
              <p:cNvSpPr>
                <a:spLocks noChangeAspect="1"/>
              </p:cNvSpPr>
              <p:nvPr/>
            </p:nvSpPr>
            <p:spPr>
              <a:xfrm>
                <a:off x="8391116" y="388194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96" name="Rectangle 2095"/>
              <p:cNvSpPr>
                <a:spLocks noChangeAspect="1"/>
              </p:cNvSpPr>
              <p:nvPr/>
            </p:nvSpPr>
            <p:spPr>
              <a:xfrm>
                <a:off x="8391116" y="4118664"/>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97" name="Rectangle 2096"/>
              <p:cNvSpPr>
                <a:spLocks noChangeAspect="1"/>
              </p:cNvSpPr>
              <p:nvPr/>
            </p:nvSpPr>
            <p:spPr>
              <a:xfrm>
                <a:off x="8391116" y="435538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98" name="Rectangle 2097"/>
              <p:cNvSpPr>
                <a:spLocks noChangeAspect="1"/>
              </p:cNvSpPr>
              <p:nvPr/>
            </p:nvSpPr>
            <p:spPr>
              <a:xfrm>
                <a:off x="8391116" y="459211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99" name="Rectangle 2098"/>
              <p:cNvSpPr>
                <a:spLocks noChangeAspect="1"/>
              </p:cNvSpPr>
              <p:nvPr/>
            </p:nvSpPr>
            <p:spPr>
              <a:xfrm>
                <a:off x="8391116" y="4827941"/>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00" name="Rectangle 2099"/>
              <p:cNvSpPr>
                <a:spLocks noChangeAspect="1"/>
              </p:cNvSpPr>
              <p:nvPr/>
            </p:nvSpPr>
            <p:spPr>
              <a:xfrm>
                <a:off x="8391116" y="5064665"/>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81" name="Rectangle 2080"/>
              <p:cNvSpPr>
                <a:spLocks noChangeAspect="1"/>
              </p:cNvSpPr>
              <p:nvPr/>
            </p:nvSpPr>
            <p:spPr>
              <a:xfrm>
                <a:off x="7690124" y="388194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82" name="Rectangle 2081"/>
              <p:cNvSpPr>
                <a:spLocks noChangeAspect="1"/>
              </p:cNvSpPr>
              <p:nvPr/>
            </p:nvSpPr>
            <p:spPr>
              <a:xfrm>
                <a:off x="7690124" y="4118665"/>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83" name="Rectangle 2082"/>
              <p:cNvSpPr>
                <a:spLocks noChangeAspect="1"/>
              </p:cNvSpPr>
              <p:nvPr/>
            </p:nvSpPr>
            <p:spPr>
              <a:xfrm>
                <a:off x="7690124" y="435538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84" name="Rectangle 2083"/>
              <p:cNvSpPr>
                <a:spLocks noChangeAspect="1"/>
              </p:cNvSpPr>
              <p:nvPr/>
            </p:nvSpPr>
            <p:spPr>
              <a:xfrm>
                <a:off x="7690124" y="459211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85" name="Rectangle 2084"/>
              <p:cNvSpPr>
                <a:spLocks noChangeAspect="1"/>
              </p:cNvSpPr>
              <p:nvPr/>
            </p:nvSpPr>
            <p:spPr>
              <a:xfrm>
                <a:off x="7690124" y="506556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86" name="Rectangle 2085"/>
              <p:cNvSpPr>
                <a:spLocks noChangeAspect="1"/>
              </p:cNvSpPr>
              <p:nvPr/>
            </p:nvSpPr>
            <p:spPr>
              <a:xfrm>
                <a:off x="7690124" y="530228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87" name="Rectangle 2086"/>
              <p:cNvSpPr>
                <a:spLocks noChangeAspect="1"/>
              </p:cNvSpPr>
              <p:nvPr/>
            </p:nvSpPr>
            <p:spPr>
              <a:xfrm>
                <a:off x="7690124" y="553901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88" name="Rectangle 2087"/>
              <p:cNvSpPr>
                <a:spLocks noChangeAspect="1"/>
              </p:cNvSpPr>
              <p:nvPr/>
            </p:nvSpPr>
            <p:spPr>
              <a:xfrm>
                <a:off x="7690124" y="5775735"/>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89" name="Rectangle 2088"/>
              <p:cNvSpPr>
                <a:spLocks noChangeAspect="1"/>
              </p:cNvSpPr>
              <p:nvPr/>
            </p:nvSpPr>
            <p:spPr>
              <a:xfrm>
                <a:off x="7690124" y="601245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90" name="Rectangle 2089"/>
              <p:cNvSpPr>
                <a:spLocks noChangeAspect="1"/>
              </p:cNvSpPr>
              <p:nvPr/>
            </p:nvSpPr>
            <p:spPr>
              <a:xfrm>
                <a:off x="7690124" y="624918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91" name="Rectangle 2090"/>
              <p:cNvSpPr>
                <a:spLocks noChangeAspect="1"/>
              </p:cNvSpPr>
              <p:nvPr/>
            </p:nvSpPr>
            <p:spPr>
              <a:xfrm>
                <a:off x="7690124" y="340849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92" name="Rectangle 2091"/>
              <p:cNvSpPr>
                <a:spLocks noChangeAspect="1"/>
              </p:cNvSpPr>
              <p:nvPr/>
            </p:nvSpPr>
            <p:spPr>
              <a:xfrm>
                <a:off x="7690124" y="364521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93" name="Rectangle 2092"/>
              <p:cNvSpPr>
                <a:spLocks noChangeAspect="1"/>
              </p:cNvSpPr>
              <p:nvPr/>
            </p:nvSpPr>
            <p:spPr>
              <a:xfrm>
                <a:off x="7690124" y="318346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94" name="Rectangle 2093"/>
              <p:cNvSpPr>
                <a:spLocks noChangeAspect="1"/>
              </p:cNvSpPr>
              <p:nvPr/>
            </p:nvSpPr>
            <p:spPr>
              <a:xfrm>
                <a:off x="7690124" y="4828838"/>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75" name="Rectangle 2074"/>
              <p:cNvSpPr>
                <a:spLocks noChangeAspect="1"/>
              </p:cNvSpPr>
              <p:nvPr/>
            </p:nvSpPr>
            <p:spPr>
              <a:xfrm>
                <a:off x="7456459" y="4118664"/>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76" name="Rectangle 2075"/>
              <p:cNvSpPr>
                <a:spLocks noChangeAspect="1"/>
              </p:cNvSpPr>
              <p:nvPr/>
            </p:nvSpPr>
            <p:spPr>
              <a:xfrm>
                <a:off x="7456459" y="435538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77" name="Rectangle 2076"/>
              <p:cNvSpPr>
                <a:spLocks noChangeAspect="1"/>
              </p:cNvSpPr>
              <p:nvPr/>
            </p:nvSpPr>
            <p:spPr>
              <a:xfrm>
                <a:off x="7456459" y="388194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78" name="Rectangle 2077"/>
              <p:cNvSpPr>
                <a:spLocks noChangeAspect="1"/>
              </p:cNvSpPr>
              <p:nvPr/>
            </p:nvSpPr>
            <p:spPr>
              <a:xfrm>
                <a:off x="7456459" y="459211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79" name="Rectangle 2078"/>
              <p:cNvSpPr>
                <a:spLocks noChangeAspect="1"/>
              </p:cNvSpPr>
              <p:nvPr/>
            </p:nvSpPr>
            <p:spPr>
              <a:xfrm>
                <a:off x="7456459" y="5065561"/>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80" name="Rectangle 2079"/>
              <p:cNvSpPr>
                <a:spLocks noChangeAspect="1"/>
              </p:cNvSpPr>
              <p:nvPr/>
            </p:nvSpPr>
            <p:spPr>
              <a:xfrm>
                <a:off x="7456459" y="482883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69" name="Rectangle 2068"/>
              <p:cNvSpPr>
                <a:spLocks noChangeAspect="1"/>
              </p:cNvSpPr>
              <p:nvPr/>
            </p:nvSpPr>
            <p:spPr>
              <a:xfrm>
                <a:off x="7225809" y="4118664"/>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70" name="Rectangle 2069"/>
              <p:cNvSpPr>
                <a:spLocks noChangeAspect="1"/>
              </p:cNvSpPr>
              <p:nvPr/>
            </p:nvSpPr>
            <p:spPr>
              <a:xfrm>
                <a:off x="7225809" y="435538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71" name="Rectangle 2070"/>
              <p:cNvSpPr>
                <a:spLocks noChangeAspect="1"/>
              </p:cNvSpPr>
              <p:nvPr/>
            </p:nvSpPr>
            <p:spPr>
              <a:xfrm>
                <a:off x="7225809" y="388194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72" name="Rectangle 2071"/>
              <p:cNvSpPr>
                <a:spLocks noChangeAspect="1"/>
              </p:cNvSpPr>
              <p:nvPr/>
            </p:nvSpPr>
            <p:spPr>
              <a:xfrm>
                <a:off x="7225809" y="459211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73" name="Rectangle 2072"/>
              <p:cNvSpPr>
                <a:spLocks noChangeAspect="1"/>
              </p:cNvSpPr>
              <p:nvPr/>
            </p:nvSpPr>
            <p:spPr>
              <a:xfrm>
                <a:off x="7225809" y="5065561"/>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74" name="Rectangle 2073"/>
              <p:cNvSpPr>
                <a:spLocks noChangeAspect="1"/>
              </p:cNvSpPr>
              <p:nvPr/>
            </p:nvSpPr>
            <p:spPr>
              <a:xfrm>
                <a:off x="7225809" y="482883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63" name="Rectangle 2062"/>
              <p:cNvSpPr>
                <a:spLocks noChangeAspect="1"/>
              </p:cNvSpPr>
              <p:nvPr/>
            </p:nvSpPr>
            <p:spPr>
              <a:xfrm>
                <a:off x="8623671" y="388194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64" name="Rectangle 2063"/>
              <p:cNvSpPr>
                <a:spLocks noChangeAspect="1"/>
              </p:cNvSpPr>
              <p:nvPr/>
            </p:nvSpPr>
            <p:spPr>
              <a:xfrm>
                <a:off x="8623671" y="4118664"/>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65" name="Rectangle 2064"/>
              <p:cNvSpPr>
                <a:spLocks noChangeAspect="1"/>
              </p:cNvSpPr>
              <p:nvPr/>
            </p:nvSpPr>
            <p:spPr>
              <a:xfrm>
                <a:off x="8623671" y="435538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66" name="Rectangle 2065"/>
              <p:cNvSpPr>
                <a:spLocks noChangeAspect="1"/>
              </p:cNvSpPr>
              <p:nvPr/>
            </p:nvSpPr>
            <p:spPr>
              <a:xfrm>
                <a:off x="8623671" y="459211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67" name="Rectangle 2066"/>
              <p:cNvSpPr>
                <a:spLocks noChangeAspect="1"/>
              </p:cNvSpPr>
              <p:nvPr/>
            </p:nvSpPr>
            <p:spPr>
              <a:xfrm>
                <a:off x="8623671" y="4827941"/>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68" name="Rectangle 2067"/>
              <p:cNvSpPr>
                <a:spLocks noChangeAspect="1"/>
              </p:cNvSpPr>
              <p:nvPr/>
            </p:nvSpPr>
            <p:spPr>
              <a:xfrm>
                <a:off x="8623671" y="5064665"/>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42" name="Rectangle 2041"/>
              <p:cNvSpPr>
                <a:spLocks noChangeAspect="1"/>
              </p:cNvSpPr>
              <p:nvPr/>
            </p:nvSpPr>
            <p:spPr>
              <a:xfrm>
                <a:off x="7925765" y="341046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43" name="Rectangle 2042"/>
              <p:cNvSpPr>
                <a:spLocks noChangeAspect="1"/>
              </p:cNvSpPr>
              <p:nvPr/>
            </p:nvSpPr>
            <p:spPr>
              <a:xfrm>
                <a:off x="7925765" y="364719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44" name="Rectangle 2043"/>
              <p:cNvSpPr>
                <a:spLocks noChangeAspect="1"/>
              </p:cNvSpPr>
              <p:nvPr/>
            </p:nvSpPr>
            <p:spPr>
              <a:xfrm>
                <a:off x="7925765" y="388391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45" name="Rectangle 2044"/>
              <p:cNvSpPr>
                <a:spLocks noChangeAspect="1"/>
              </p:cNvSpPr>
              <p:nvPr/>
            </p:nvSpPr>
            <p:spPr>
              <a:xfrm>
                <a:off x="7925765" y="412064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46" name="Rectangle 2045"/>
              <p:cNvSpPr>
                <a:spLocks noChangeAspect="1"/>
              </p:cNvSpPr>
              <p:nvPr/>
            </p:nvSpPr>
            <p:spPr>
              <a:xfrm>
                <a:off x="7925765" y="435736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47" name="Rectangle 2046"/>
              <p:cNvSpPr>
                <a:spLocks noChangeAspect="1"/>
              </p:cNvSpPr>
              <p:nvPr/>
            </p:nvSpPr>
            <p:spPr>
              <a:xfrm>
                <a:off x="7925765" y="459409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48" name="Rectangle 2047"/>
              <p:cNvSpPr>
                <a:spLocks noChangeAspect="1"/>
              </p:cNvSpPr>
              <p:nvPr/>
            </p:nvSpPr>
            <p:spPr>
              <a:xfrm>
                <a:off x="7925765" y="4830815"/>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49" name="Rectangle 2048"/>
              <p:cNvSpPr>
                <a:spLocks noChangeAspect="1"/>
              </p:cNvSpPr>
              <p:nvPr/>
            </p:nvSpPr>
            <p:spPr>
              <a:xfrm>
                <a:off x="7925765" y="506753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50" name="Rectangle 2049"/>
              <p:cNvSpPr>
                <a:spLocks noChangeAspect="1"/>
              </p:cNvSpPr>
              <p:nvPr/>
            </p:nvSpPr>
            <p:spPr>
              <a:xfrm>
                <a:off x="7925765" y="530426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51" name="Rectangle 2050"/>
              <p:cNvSpPr>
                <a:spLocks noChangeAspect="1"/>
              </p:cNvSpPr>
              <p:nvPr/>
            </p:nvSpPr>
            <p:spPr>
              <a:xfrm>
                <a:off x="7925765" y="554098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52" name="Rectangle 2051"/>
              <p:cNvSpPr>
                <a:spLocks noChangeAspect="1"/>
              </p:cNvSpPr>
              <p:nvPr/>
            </p:nvSpPr>
            <p:spPr>
              <a:xfrm>
                <a:off x="7925765" y="577771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53" name="Rectangle 2052"/>
              <p:cNvSpPr>
                <a:spLocks noChangeAspect="1"/>
              </p:cNvSpPr>
              <p:nvPr/>
            </p:nvSpPr>
            <p:spPr>
              <a:xfrm>
                <a:off x="7925765" y="601443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54" name="Rectangle 2053"/>
              <p:cNvSpPr>
                <a:spLocks noChangeAspect="1"/>
              </p:cNvSpPr>
              <p:nvPr/>
            </p:nvSpPr>
            <p:spPr>
              <a:xfrm>
                <a:off x="7925765" y="625116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55" name="Rectangle 2054"/>
              <p:cNvSpPr>
                <a:spLocks noChangeAspect="1"/>
              </p:cNvSpPr>
              <p:nvPr/>
            </p:nvSpPr>
            <p:spPr>
              <a:xfrm>
                <a:off x="7925765" y="3185444"/>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28" name="Rectangle 2027"/>
              <p:cNvSpPr>
                <a:spLocks noChangeAspect="1"/>
              </p:cNvSpPr>
              <p:nvPr/>
            </p:nvSpPr>
            <p:spPr>
              <a:xfrm>
                <a:off x="8159429" y="341046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29" name="Rectangle 2028"/>
              <p:cNvSpPr>
                <a:spLocks noChangeAspect="1"/>
              </p:cNvSpPr>
              <p:nvPr/>
            </p:nvSpPr>
            <p:spPr>
              <a:xfrm>
                <a:off x="8159429" y="364719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30" name="Rectangle 2029"/>
              <p:cNvSpPr>
                <a:spLocks noChangeAspect="1"/>
              </p:cNvSpPr>
              <p:nvPr/>
            </p:nvSpPr>
            <p:spPr>
              <a:xfrm>
                <a:off x="8159429" y="388391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31" name="Rectangle 2030"/>
              <p:cNvSpPr>
                <a:spLocks noChangeAspect="1"/>
              </p:cNvSpPr>
              <p:nvPr/>
            </p:nvSpPr>
            <p:spPr>
              <a:xfrm>
                <a:off x="8159429" y="412064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32" name="Rectangle 2031"/>
              <p:cNvSpPr>
                <a:spLocks noChangeAspect="1"/>
              </p:cNvSpPr>
              <p:nvPr/>
            </p:nvSpPr>
            <p:spPr>
              <a:xfrm>
                <a:off x="8159429" y="435736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33" name="Rectangle 2032"/>
              <p:cNvSpPr>
                <a:spLocks noChangeAspect="1"/>
              </p:cNvSpPr>
              <p:nvPr/>
            </p:nvSpPr>
            <p:spPr>
              <a:xfrm>
                <a:off x="8159429" y="459409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34" name="Rectangle 2033"/>
              <p:cNvSpPr>
                <a:spLocks noChangeAspect="1"/>
              </p:cNvSpPr>
              <p:nvPr/>
            </p:nvSpPr>
            <p:spPr>
              <a:xfrm>
                <a:off x="8159429" y="4830815"/>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35" name="Rectangle 2034"/>
              <p:cNvSpPr>
                <a:spLocks noChangeAspect="1"/>
              </p:cNvSpPr>
              <p:nvPr/>
            </p:nvSpPr>
            <p:spPr>
              <a:xfrm>
                <a:off x="8159429" y="506753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36" name="Rectangle 2035"/>
              <p:cNvSpPr>
                <a:spLocks noChangeAspect="1"/>
              </p:cNvSpPr>
              <p:nvPr/>
            </p:nvSpPr>
            <p:spPr>
              <a:xfrm>
                <a:off x="8159429" y="530426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37" name="Rectangle 2036"/>
              <p:cNvSpPr>
                <a:spLocks noChangeAspect="1"/>
              </p:cNvSpPr>
              <p:nvPr/>
            </p:nvSpPr>
            <p:spPr>
              <a:xfrm>
                <a:off x="8159429" y="554098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38" name="Rectangle 2037"/>
              <p:cNvSpPr>
                <a:spLocks noChangeAspect="1"/>
              </p:cNvSpPr>
              <p:nvPr/>
            </p:nvSpPr>
            <p:spPr>
              <a:xfrm>
                <a:off x="8159429" y="577771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39" name="Rectangle 2038"/>
              <p:cNvSpPr>
                <a:spLocks noChangeAspect="1"/>
              </p:cNvSpPr>
              <p:nvPr/>
            </p:nvSpPr>
            <p:spPr>
              <a:xfrm>
                <a:off x="8159429" y="601443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40" name="Rectangle 2039"/>
              <p:cNvSpPr>
                <a:spLocks noChangeAspect="1"/>
              </p:cNvSpPr>
              <p:nvPr/>
            </p:nvSpPr>
            <p:spPr>
              <a:xfrm>
                <a:off x="8159429" y="625116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41" name="Rectangle 2040"/>
              <p:cNvSpPr>
                <a:spLocks noChangeAspect="1"/>
              </p:cNvSpPr>
              <p:nvPr/>
            </p:nvSpPr>
            <p:spPr>
              <a:xfrm>
                <a:off x="8159429" y="3185444"/>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22" name="Rectangle 2021"/>
              <p:cNvSpPr>
                <a:spLocks noChangeAspect="1"/>
              </p:cNvSpPr>
              <p:nvPr/>
            </p:nvSpPr>
            <p:spPr>
              <a:xfrm>
                <a:off x="8393093" y="388391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23" name="Rectangle 2022"/>
              <p:cNvSpPr>
                <a:spLocks noChangeAspect="1"/>
              </p:cNvSpPr>
              <p:nvPr/>
            </p:nvSpPr>
            <p:spPr>
              <a:xfrm>
                <a:off x="8393093" y="4120641"/>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24" name="Rectangle 2023"/>
              <p:cNvSpPr>
                <a:spLocks noChangeAspect="1"/>
              </p:cNvSpPr>
              <p:nvPr/>
            </p:nvSpPr>
            <p:spPr>
              <a:xfrm>
                <a:off x="8393093" y="435736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25" name="Rectangle 2024"/>
              <p:cNvSpPr>
                <a:spLocks noChangeAspect="1"/>
              </p:cNvSpPr>
              <p:nvPr/>
            </p:nvSpPr>
            <p:spPr>
              <a:xfrm>
                <a:off x="8393093" y="459409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26" name="Rectangle 2025"/>
              <p:cNvSpPr>
                <a:spLocks noChangeAspect="1"/>
              </p:cNvSpPr>
              <p:nvPr/>
            </p:nvSpPr>
            <p:spPr>
              <a:xfrm>
                <a:off x="8393093" y="4829918"/>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27" name="Rectangle 2026"/>
              <p:cNvSpPr>
                <a:spLocks noChangeAspect="1"/>
              </p:cNvSpPr>
              <p:nvPr/>
            </p:nvSpPr>
            <p:spPr>
              <a:xfrm>
                <a:off x="8393093" y="506664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08" name="Rectangle 2007"/>
              <p:cNvSpPr>
                <a:spLocks noChangeAspect="1"/>
              </p:cNvSpPr>
              <p:nvPr/>
            </p:nvSpPr>
            <p:spPr>
              <a:xfrm>
                <a:off x="7692101" y="388391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09" name="Rectangle 2008"/>
              <p:cNvSpPr>
                <a:spLocks noChangeAspect="1"/>
              </p:cNvSpPr>
              <p:nvPr/>
            </p:nvSpPr>
            <p:spPr>
              <a:xfrm>
                <a:off x="7692101" y="412064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10" name="Rectangle 2009"/>
              <p:cNvSpPr>
                <a:spLocks noChangeAspect="1"/>
              </p:cNvSpPr>
              <p:nvPr/>
            </p:nvSpPr>
            <p:spPr>
              <a:xfrm>
                <a:off x="7692101" y="435736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11" name="Rectangle 2010"/>
              <p:cNvSpPr>
                <a:spLocks noChangeAspect="1"/>
              </p:cNvSpPr>
              <p:nvPr/>
            </p:nvSpPr>
            <p:spPr>
              <a:xfrm>
                <a:off x="7692101" y="459409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12" name="Rectangle 2011"/>
              <p:cNvSpPr>
                <a:spLocks noChangeAspect="1"/>
              </p:cNvSpPr>
              <p:nvPr/>
            </p:nvSpPr>
            <p:spPr>
              <a:xfrm>
                <a:off x="7692101" y="506753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13" name="Rectangle 2012"/>
              <p:cNvSpPr>
                <a:spLocks noChangeAspect="1"/>
              </p:cNvSpPr>
              <p:nvPr/>
            </p:nvSpPr>
            <p:spPr>
              <a:xfrm>
                <a:off x="7692101" y="530426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14" name="Rectangle 2013"/>
              <p:cNvSpPr>
                <a:spLocks noChangeAspect="1"/>
              </p:cNvSpPr>
              <p:nvPr/>
            </p:nvSpPr>
            <p:spPr>
              <a:xfrm>
                <a:off x="7692101" y="554098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15" name="Rectangle 2014"/>
              <p:cNvSpPr>
                <a:spLocks noChangeAspect="1"/>
              </p:cNvSpPr>
              <p:nvPr/>
            </p:nvSpPr>
            <p:spPr>
              <a:xfrm>
                <a:off x="7692101" y="577771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16" name="Rectangle 2015"/>
              <p:cNvSpPr>
                <a:spLocks noChangeAspect="1"/>
              </p:cNvSpPr>
              <p:nvPr/>
            </p:nvSpPr>
            <p:spPr>
              <a:xfrm>
                <a:off x="7692101" y="601443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17" name="Rectangle 2016"/>
              <p:cNvSpPr>
                <a:spLocks noChangeAspect="1"/>
              </p:cNvSpPr>
              <p:nvPr/>
            </p:nvSpPr>
            <p:spPr>
              <a:xfrm>
                <a:off x="7692101" y="625116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18" name="Rectangle 2017"/>
              <p:cNvSpPr>
                <a:spLocks noChangeAspect="1"/>
              </p:cNvSpPr>
              <p:nvPr/>
            </p:nvSpPr>
            <p:spPr>
              <a:xfrm>
                <a:off x="7692101" y="341046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19" name="Rectangle 2018"/>
              <p:cNvSpPr>
                <a:spLocks noChangeAspect="1"/>
              </p:cNvSpPr>
              <p:nvPr/>
            </p:nvSpPr>
            <p:spPr>
              <a:xfrm>
                <a:off x="7692101" y="364719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20" name="Rectangle 2019"/>
              <p:cNvSpPr>
                <a:spLocks noChangeAspect="1"/>
              </p:cNvSpPr>
              <p:nvPr/>
            </p:nvSpPr>
            <p:spPr>
              <a:xfrm>
                <a:off x="7692101" y="3185444"/>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21" name="Rectangle 2020"/>
              <p:cNvSpPr>
                <a:spLocks noChangeAspect="1"/>
              </p:cNvSpPr>
              <p:nvPr/>
            </p:nvSpPr>
            <p:spPr>
              <a:xfrm>
                <a:off x="7692101" y="4830815"/>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02" name="Rectangle 2001"/>
              <p:cNvSpPr>
                <a:spLocks noChangeAspect="1"/>
              </p:cNvSpPr>
              <p:nvPr/>
            </p:nvSpPr>
            <p:spPr>
              <a:xfrm>
                <a:off x="7458436" y="4120641"/>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03" name="Rectangle 2002"/>
              <p:cNvSpPr>
                <a:spLocks noChangeAspect="1"/>
              </p:cNvSpPr>
              <p:nvPr/>
            </p:nvSpPr>
            <p:spPr>
              <a:xfrm>
                <a:off x="7458436" y="435736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04" name="Rectangle 2003"/>
              <p:cNvSpPr>
                <a:spLocks noChangeAspect="1"/>
              </p:cNvSpPr>
              <p:nvPr/>
            </p:nvSpPr>
            <p:spPr>
              <a:xfrm>
                <a:off x="7458436" y="388391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05" name="Rectangle 2004"/>
              <p:cNvSpPr>
                <a:spLocks noChangeAspect="1"/>
              </p:cNvSpPr>
              <p:nvPr/>
            </p:nvSpPr>
            <p:spPr>
              <a:xfrm>
                <a:off x="7458436" y="459409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06" name="Rectangle 2005"/>
              <p:cNvSpPr>
                <a:spLocks noChangeAspect="1"/>
              </p:cNvSpPr>
              <p:nvPr/>
            </p:nvSpPr>
            <p:spPr>
              <a:xfrm>
                <a:off x="7458436" y="5067538"/>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07" name="Rectangle 2006"/>
              <p:cNvSpPr>
                <a:spLocks noChangeAspect="1"/>
              </p:cNvSpPr>
              <p:nvPr/>
            </p:nvSpPr>
            <p:spPr>
              <a:xfrm>
                <a:off x="7458436" y="4830814"/>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96" name="Rectangle 1995"/>
              <p:cNvSpPr>
                <a:spLocks noChangeAspect="1"/>
              </p:cNvSpPr>
              <p:nvPr/>
            </p:nvSpPr>
            <p:spPr>
              <a:xfrm>
                <a:off x="7227786" y="4120641"/>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97" name="Rectangle 1996"/>
              <p:cNvSpPr>
                <a:spLocks noChangeAspect="1"/>
              </p:cNvSpPr>
              <p:nvPr/>
            </p:nvSpPr>
            <p:spPr>
              <a:xfrm>
                <a:off x="7227786" y="435736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98" name="Rectangle 1997"/>
              <p:cNvSpPr>
                <a:spLocks noChangeAspect="1"/>
              </p:cNvSpPr>
              <p:nvPr/>
            </p:nvSpPr>
            <p:spPr>
              <a:xfrm>
                <a:off x="7227786" y="388391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99" name="Rectangle 1998"/>
              <p:cNvSpPr>
                <a:spLocks noChangeAspect="1"/>
              </p:cNvSpPr>
              <p:nvPr/>
            </p:nvSpPr>
            <p:spPr>
              <a:xfrm>
                <a:off x="7227786" y="459409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00" name="Rectangle 1999"/>
              <p:cNvSpPr>
                <a:spLocks noChangeAspect="1"/>
              </p:cNvSpPr>
              <p:nvPr/>
            </p:nvSpPr>
            <p:spPr>
              <a:xfrm>
                <a:off x="7227786" y="5067538"/>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01" name="Rectangle 2000"/>
              <p:cNvSpPr>
                <a:spLocks noChangeAspect="1"/>
              </p:cNvSpPr>
              <p:nvPr/>
            </p:nvSpPr>
            <p:spPr>
              <a:xfrm>
                <a:off x="7227786" y="4830814"/>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90" name="Rectangle 1989"/>
              <p:cNvSpPr>
                <a:spLocks noChangeAspect="1"/>
              </p:cNvSpPr>
              <p:nvPr/>
            </p:nvSpPr>
            <p:spPr>
              <a:xfrm>
                <a:off x="8625648" y="388391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91" name="Rectangle 1990"/>
              <p:cNvSpPr>
                <a:spLocks noChangeAspect="1"/>
              </p:cNvSpPr>
              <p:nvPr/>
            </p:nvSpPr>
            <p:spPr>
              <a:xfrm>
                <a:off x="8625648" y="4120641"/>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92" name="Rectangle 1991"/>
              <p:cNvSpPr>
                <a:spLocks noChangeAspect="1"/>
              </p:cNvSpPr>
              <p:nvPr/>
            </p:nvSpPr>
            <p:spPr>
              <a:xfrm>
                <a:off x="8625648" y="435736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93" name="Rectangle 1992"/>
              <p:cNvSpPr>
                <a:spLocks noChangeAspect="1"/>
              </p:cNvSpPr>
              <p:nvPr/>
            </p:nvSpPr>
            <p:spPr>
              <a:xfrm>
                <a:off x="8625648" y="459409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94" name="Rectangle 1993"/>
              <p:cNvSpPr>
                <a:spLocks noChangeAspect="1"/>
              </p:cNvSpPr>
              <p:nvPr/>
            </p:nvSpPr>
            <p:spPr>
              <a:xfrm>
                <a:off x="8625648" y="4829918"/>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95" name="Rectangle 1994"/>
              <p:cNvSpPr>
                <a:spLocks noChangeAspect="1"/>
              </p:cNvSpPr>
              <p:nvPr/>
            </p:nvSpPr>
            <p:spPr>
              <a:xfrm>
                <a:off x="8625648" y="506664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4" name="Group 13"/>
            <p:cNvGrpSpPr/>
            <p:nvPr/>
          </p:nvGrpSpPr>
          <p:grpSpPr>
            <a:xfrm>
              <a:off x="7228098" y="2967987"/>
              <a:ext cx="1589222" cy="3520826"/>
              <a:chOff x="7228098" y="2967987"/>
              <a:chExt cx="1589222" cy="3520826"/>
            </a:xfrm>
          </p:grpSpPr>
          <p:pic>
            <p:nvPicPr>
              <p:cNvPr id="1950" name="Picture 1949" descr="Pilot-silhouette.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9183" y="2967987"/>
                <a:ext cx="1435192" cy="3520826"/>
              </a:xfrm>
              <a:prstGeom prst="rect">
                <a:avLst/>
              </a:prstGeom>
            </p:spPr>
          </p:pic>
          <p:grpSp>
            <p:nvGrpSpPr>
              <p:cNvPr id="1951" name="Group 1950"/>
              <p:cNvGrpSpPr/>
              <p:nvPr/>
            </p:nvGrpSpPr>
            <p:grpSpPr>
              <a:xfrm>
                <a:off x="7228098" y="3183368"/>
                <a:ext cx="1589222" cy="3257075"/>
                <a:chOff x="8159209" y="3676120"/>
                <a:chExt cx="896929" cy="1838236"/>
              </a:xfrm>
            </p:grpSpPr>
            <p:sp>
              <p:nvSpPr>
                <p:cNvPr id="1952" name="Rectangle 1951"/>
                <p:cNvSpPr>
                  <a:spLocks noChangeAspect="1"/>
                </p:cNvSpPr>
                <p:nvPr/>
              </p:nvSpPr>
              <p:spPr>
                <a:xfrm>
                  <a:off x="8553136"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53" name="Rectangle 1952"/>
                <p:cNvSpPr>
                  <a:spLocks noChangeAspect="1"/>
                </p:cNvSpPr>
                <p:nvPr/>
              </p:nvSpPr>
              <p:spPr>
                <a:xfrm>
                  <a:off x="8553136" y="4738341"/>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54" name="Rectangle 1953"/>
                <p:cNvSpPr>
                  <a:spLocks noChangeAspect="1"/>
                </p:cNvSpPr>
                <p:nvPr/>
              </p:nvSpPr>
              <p:spPr>
                <a:xfrm>
                  <a:off x="8553136" y="4871944"/>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55" name="Rectangle 1954"/>
                <p:cNvSpPr>
                  <a:spLocks noChangeAspect="1"/>
                </p:cNvSpPr>
                <p:nvPr/>
              </p:nvSpPr>
              <p:spPr>
                <a:xfrm>
                  <a:off x="8553136" y="5005547"/>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56" name="Rectangle 1955"/>
                <p:cNvSpPr>
                  <a:spLocks noChangeAspect="1"/>
                </p:cNvSpPr>
                <p:nvPr/>
              </p:nvSpPr>
              <p:spPr>
                <a:xfrm>
                  <a:off x="8553136" y="5139150"/>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57" name="Rectangle 1956"/>
                <p:cNvSpPr>
                  <a:spLocks noChangeAspect="1"/>
                </p:cNvSpPr>
                <p:nvPr/>
              </p:nvSpPr>
              <p:spPr>
                <a:xfrm>
                  <a:off x="8553136" y="5272753"/>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58" name="Rectangle 1957"/>
                <p:cNvSpPr>
                  <a:spLocks noChangeAspect="1"/>
                </p:cNvSpPr>
                <p:nvPr/>
              </p:nvSpPr>
              <p:spPr>
                <a:xfrm>
                  <a:off x="8553136" y="540635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59" name="Rectangle 1958"/>
                <p:cNvSpPr>
                  <a:spLocks noChangeAspect="1"/>
                </p:cNvSpPr>
                <p:nvPr/>
              </p:nvSpPr>
              <p:spPr>
                <a:xfrm>
                  <a:off x="8685012" y="3936723"/>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60" name="Rectangle 1959"/>
                <p:cNvSpPr>
                  <a:spLocks noChangeAspect="1"/>
                </p:cNvSpPr>
                <p:nvPr/>
              </p:nvSpPr>
              <p:spPr>
                <a:xfrm>
                  <a:off x="8685012"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61" name="Rectangle 1960"/>
                <p:cNvSpPr>
                  <a:spLocks noChangeAspect="1"/>
                </p:cNvSpPr>
                <p:nvPr/>
              </p:nvSpPr>
              <p:spPr>
                <a:xfrm>
                  <a:off x="8685012" y="3676120"/>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62" name="Rectangle 1961"/>
                <p:cNvSpPr>
                  <a:spLocks noChangeAspect="1"/>
                </p:cNvSpPr>
                <p:nvPr/>
              </p:nvSpPr>
              <p:spPr>
                <a:xfrm>
                  <a:off x="8816888"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63" name="Rectangle 1962"/>
                <p:cNvSpPr>
                  <a:spLocks noChangeAspect="1"/>
                </p:cNvSpPr>
                <p:nvPr/>
              </p:nvSpPr>
              <p:spPr>
                <a:xfrm>
                  <a:off x="8816888" y="4737835"/>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64" name="Rectangle 1963"/>
                <p:cNvSpPr>
                  <a:spLocks noChangeAspect="1"/>
                </p:cNvSpPr>
                <p:nvPr/>
              </p:nvSpPr>
              <p:spPr>
                <a:xfrm>
                  <a:off x="8421260"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65" name="Rectangle 1964"/>
                <p:cNvSpPr>
                  <a:spLocks noChangeAspect="1"/>
                </p:cNvSpPr>
                <p:nvPr/>
              </p:nvSpPr>
              <p:spPr>
                <a:xfrm>
                  <a:off x="8421260" y="3936723"/>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66" name="Rectangle 1965"/>
                <p:cNvSpPr>
                  <a:spLocks noChangeAspect="1"/>
                </p:cNvSpPr>
                <p:nvPr/>
              </p:nvSpPr>
              <p:spPr>
                <a:xfrm>
                  <a:off x="8421260" y="3676120"/>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67" name="Rectangle 1966"/>
                <p:cNvSpPr>
                  <a:spLocks noChangeAspect="1"/>
                </p:cNvSpPr>
                <p:nvPr/>
              </p:nvSpPr>
              <p:spPr>
                <a:xfrm>
                  <a:off x="8289384"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68" name="Rectangle 1967"/>
                <p:cNvSpPr>
                  <a:spLocks noChangeAspect="1"/>
                </p:cNvSpPr>
                <p:nvPr/>
              </p:nvSpPr>
              <p:spPr>
                <a:xfrm>
                  <a:off x="8289384" y="4738341"/>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69" name="Rectangle 1968"/>
                <p:cNvSpPr>
                  <a:spLocks noChangeAspect="1"/>
                </p:cNvSpPr>
                <p:nvPr/>
              </p:nvSpPr>
              <p:spPr>
                <a:xfrm>
                  <a:off x="8159209" y="4203929"/>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70" name="Rectangle 1969"/>
                <p:cNvSpPr>
                  <a:spLocks noChangeAspect="1"/>
                </p:cNvSpPr>
                <p:nvPr/>
              </p:nvSpPr>
              <p:spPr>
                <a:xfrm>
                  <a:off x="8159209" y="4337532"/>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71" name="Rectangle 1970"/>
                <p:cNvSpPr>
                  <a:spLocks noChangeAspect="1"/>
                </p:cNvSpPr>
                <p:nvPr/>
              </p:nvSpPr>
              <p:spPr>
                <a:xfrm>
                  <a:off x="8159209"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72" name="Rectangle 1971"/>
                <p:cNvSpPr>
                  <a:spLocks noChangeAspect="1"/>
                </p:cNvSpPr>
                <p:nvPr/>
              </p:nvSpPr>
              <p:spPr>
                <a:xfrm>
                  <a:off x="8159209" y="4471135"/>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73" name="Rectangle 1972"/>
                <p:cNvSpPr>
                  <a:spLocks noChangeAspect="1"/>
                </p:cNvSpPr>
                <p:nvPr/>
              </p:nvSpPr>
              <p:spPr>
                <a:xfrm>
                  <a:off x="8159209" y="4738341"/>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74" name="Rectangle 1973"/>
                <p:cNvSpPr>
                  <a:spLocks noChangeAspect="1"/>
                </p:cNvSpPr>
                <p:nvPr/>
              </p:nvSpPr>
              <p:spPr>
                <a:xfrm>
                  <a:off x="8159209" y="4604738"/>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75" name="Rectangle 1974"/>
                <p:cNvSpPr>
                  <a:spLocks noChangeAspect="1"/>
                </p:cNvSpPr>
                <p:nvPr/>
              </p:nvSpPr>
              <p:spPr>
                <a:xfrm>
                  <a:off x="8948138"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76" name="Rectangle 1975"/>
                <p:cNvSpPr>
                  <a:spLocks noChangeAspect="1"/>
                </p:cNvSpPr>
                <p:nvPr/>
              </p:nvSpPr>
              <p:spPr>
                <a:xfrm>
                  <a:off x="8948138" y="4203929"/>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77" name="Rectangle 1976"/>
                <p:cNvSpPr>
                  <a:spLocks noChangeAspect="1"/>
                </p:cNvSpPr>
                <p:nvPr/>
              </p:nvSpPr>
              <p:spPr>
                <a:xfrm>
                  <a:off x="8948138" y="4337532"/>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78" name="Rectangle 1977"/>
                <p:cNvSpPr>
                  <a:spLocks noChangeAspect="1"/>
                </p:cNvSpPr>
                <p:nvPr/>
              </p:nvSpPr>
              <p:spPr>
                <a:xfrm>
                  <a:off x="8948138" y="4471135"/>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79" name="Rectangle 1978"/>
                <p:cNvSpPr>
                  <a:spLocks noChangeAspect="1"/>
                </p:cNvSpPr>
                <p:nvPr/>
              </p:nvSpPr>
              <p:spPr>
                <a:xfrm>
                  <a:off x="8948138" y="4604232"/>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80" name="Rectangle 1979"/>
                <p:cNvSpPr>
                  <a:spLocks noChangeAspect="1"/>
                </p:cNvSpPr>
                <p:nvPr/>
              </p:nvSpPr>
              <p:spPr>
                <a:xfrm>
                  <a:off x="8948138" y="4737835"/>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grpSp>
      <p:grpSp>
        <p:nvGrpSpPr>
          <p:cNvPr id="17" name="Group 16"/>
          <p:cNvGrpSpPr/>
          <p:nvPr/>
        </p:nvGrpSpPr>
        <p:grpSpPr>
          <a:xfrm>
            <a:off x="2775833" y="1879292"/>
            <a:ext cx="1362695" cy="901533"/>
            <a:chOff x="7614533" y="1561792"/>
            <a:chExt cx="1362695" cy="901533"/>
          </a:xfrm>
        </p:grpSpPr>
        <p:sp>
          <p:nvSpPr>
            <p:cNvPr id="2745" name="Rectangle 2744"/>
            <p:cNvSpPr>
              <a:spLocks noChangeAspect="1"/>
            </p:cNvSpPr>
            <p:nvPr/>
          </p:nvSpPr>
          <p:spPr>
            <a:xfrm>
              <a:off x="8785868" y="1561792"/>
              <a:ext cx="191360" cy="191360"/>
            </a:xfrm>
            <a:prstGeom prst="rect">
              <a:avLst/>
            </a:prstGeom>
            <a:solidFill>
              <a:srgbClr val="FF0000"/>
            </a:solidFill>
            <a:ln w="19050" cmpd="sng">
              <a:solidFill>
                <a:srgbClr val="FF0000"/>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46" name="Rectangle 2745"/>
            <p:cNvSpPr>
              <a:spLocks noChangeAspect="1"/>
            </p:cNvSpPr>
            <p:nvPr/>
          </p:nvSpPr>
          <p:spPr>
            <a:xfrm>
              <a:off x="8785868" y="1798516"/>
              <a:ext cx="191360" cy="191360"/>
            </a:xfrm>
            <a:prstGeom prst="rect">
              <a:avLst/>
            </a:prstGeom>
            <a:solidFill>
              <a:srgbClr val="FF0000"/>
            </a:solidFill>
            <a:ln w="19050" cmpd="sng">
              <a:solidFill>
                <a:srgbClr val="FF0000"/>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47" name="Rectangle 2746"/>
            <p:cNvSpPr>
              <a:spLocks noChangeAspect="1"/>
            </p:cNvSpPr>
            <p:nvPr/>
          </p:nvSpPr>
          <p:spPr>
            <a:xfrm>
              <a:off x="8785868" y="2035240"/>
              <a:ext cx="191360" cy="191360"/>
            </a:xfrm>
            <a:prstGeom prst="rect">
              <a:avLst/>
            </a:prstGeom>
            <a:solidFill>
              <a:srgbClr val="FF0000"/>
            </a:solidFill>
            <a:ln w="19050" cmpd="sng">
              <a:solidFill>
                <a:srgbClr val="FF0000"/>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48" name="Rectangle 2747"/>
            <p:cNvSpPr>
              <a:spLocks noChangeAspect="1"/>
            </p:cNvSpPr>
            <p:nvPr/>
          </p:nvSpPr>
          <p:spPr>
            <a:xfrm>
              <a:off x="7614533" y="2035240"/>
              <a:ext cx="191360" cy="191360"/>
            </a:xfrm>
            <a:prstGeom prst="rect">
              <a:avLst/>
            </a:prstGeom>
            <a:solidFill>
              <a:srgbClr val="FF0000"/>
            </a:solidFill>
            <a:ln w="19050" cmpd="sng">
              <a:solidFill>
                <a:srgbClr val="FF0000"/>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49" name="Rectangle 2748"/>
            <p:cNvSpPr>
              <a:spLocks noChangeAspect="1"/>
            </p:cNvSpPr>
            <p:nvPr/>
          </p:nvSpPr>
          <p:spPr>
            <a:xfrm>
              <a:off x="7848800" y="1561792"/>
              <a:ext cx="191360" cy="191360"/>
            </a:xfrm>
            <a:prstGeom prst="rect">
              <a:avLst/>
            </a:prstGeom>
            <a:solidFill>
              <a:srgbClr val="FF0000"/>
            </a:solidFill>
            <a:ln w="19050" cmpd="sng">
              <a:solidFill>
                <a:srgbClr val="FF0000"/>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50" name="Rectangle 2749"/>
            <p:cNvSpPr>
              <a:spLocks noChangeAspect="1"/>
            </p:cNvSpPr>
            <p:nvPr/>
          </p:nvSpPr>
          <p:spPr>
            <a:xfrm>
              <a:off x="7848800" y="1798516"/>
              <a:ext cx="191360" cy="191360"/>
            </a:xfrm>
            <a:prstGeom prst="rect">
              <a:avLst/>
            </a:prstGeom>
            <a:solidFill>
              <a:srgbClr val="FF0000"/>
            </a:solidFill>
            <a:ln w="19050" cmpd="sng">
              <a:solidFill>
                <a:srgbClr val="FF0000"/>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51" name="Rectangle 2750"/>
            <p:cNvSpPr>
              <a:spLocks noChangeAspect="1"/>
            </p:cNvSpPr>
            <p:nvPr/>
          </p:nvSpPr>
          <p:spPr>
            <a:xfrm>
              <a:off x="7848800" y="2035240"/>
              <a:ext cx="191360" cy="191360"/>
            </a:xfrm>
            <a:prstGeom prst="rect">
              <a:avLst/>
            </a:prstGeom>
            <a:solidFill>
              <a:srgbClr val="FF0000"/>
            </a:solidFill>
            <a:ln w="19050" cmpd="sng">
              <a:solidFill>
                <a:srgbClr val="FF0000"/>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52" name="Rectangle 2751"/>
            <p:cNvSpPr>
              <a:spLocks noChangeAspect="1"/>
            </p:cNvSpPr>
            <p:nvPr/>
          </p:nvSpPr>
          <p:spPr>
            <a:xfrm>
              <a:off x="7848800" y="2271965"/>
              <a:ext cx="191360" cy="191360"/>
            </a:xfrm>
            <a:prstGeom prst="rect">
              <a:avLst/>
            </a:prstGeom>
            <a:solidFill>
              <a:srgbClr val="FF0000"/>
            </a:solidFill>
            <a:ln w="19050" cmpd="sng">
              <a:solidFill>
                <a:srgbClr val="FF0000"/>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53" name="Rectangle 2752"/>
            <p:cNvSpPr>
              <a:spLocks noChangeAspect="1"/>
            </p:cNvSpPr>
            <p:nvPr/>
          </p:nvSpPr>
          <p:spPr>
            <a:xfrm>
              <a:off x="8083066" y="1561792"/>
              <a:ext cx="191360" cy="191360"/>
            </a:xfrm>
            <a:prstGeom prst="rect">
              <a:avLst/>
            </a:prstGeom>
            <a:solidFill>
              <a:srgbClr val="FF0000"/>
            </a:solidFill>
            <a:ln w="19050" cmpd="sng">
              <a:solidFill>
                <a:srgbClr val="FF0000"/>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54" name="Rectangle 2753"/>
            <p:cNvSpPr>
              <a:spLocks noChangeAspect="1"/>
            </p:cNvSpPr>
            <p:nvPr/>
          </p:nvSpPr>
          <p:spPr>
            <a:xfrm>
              <a:off x="8083066" y="1798516"/>
              <a:ext cx="191360" cy="191360"/>
            </a:xfrm>
            <a:prstGeom prst="rect">
              <a:avLst/>
            </a:prstGeom>
            <a:solidFill>
              <a:srgbClr val="FF0000"/>
            </a:solidFill>
            <a:ln w="19050" cmpd="sng">
              <a:solidFill>
                <a:srgbClr val="FF0000"/>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55" name="Rectangle 2754"/>
            <p:cNvSpPr>
              <a:spLocks noChangeAspect="1"/>
            </p:cNvSpPr>
            <p:nvPr/>
          </p:nvSpPr>
          <p:spPr>
            <a:xfrm>
              <a:off x="8083066" y="2035240"/>
              <a:ext cx="191360" cy="191360"/>
            </a:xfrm>
            <a:prstGeom prst="rect">
              <a:avLst/>
            </a:prstGeom>
            <a:solidFill>
              <a:srgbClr val="FF0000"/>
            </a:solidFill>
            <a:ln w="19050" cmpd="sng">
              <a:solidFill>
                <a:srgbClr val="FF0000"/>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56" name="Rectangle 2755"/>
            <p:cNvSpPr>
              <a:spLocks noChangeAspect="1"/>
            </p:cNvSpPr>
            <p:nvPr/>
          </p:nvSpPr>
          <p:spPr>
            <a:xfrm>
              <a:off x="8317333" y="1561792"/>
              <a:ext cx="191360" cy="191360"/>
            </a:xfrm>
            <a:prstGeom prst="rect">
              <a:avLst/>
            </a:prstGeom>
            <a:solidFill>
              <a:srgbClr val="FF0000"/>
            </a:solidFill>
            <a:ln w="19050" cmpd="sng">
              <a:solidFill>
                <a:srgbClr val="FF0000"/>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57" name="Rectangle 2756"/>
            <p:cNvSpPr>
              <a:spLocks noChangeAspect="1"/>
            </p:cNvSpPr>
            <p:nvPr/>
          </p:nvSpPr>
          <p:spPr>
            <a:xfrm>
              <a:off x="8317333" y="1798516"/>
              <a:ext cx="191360" cy="191360"/>
            </a:xfrm>
            <a:prstGeom prst="rect">
              <a:avLst/>
            </a:prstGeom>
            <a:solidFill>
              <a:srgbClr val="FF0000"/>
            </a:solidFill>
            <a:ln w="19050" cmpd="sng">
              <a:solidFill>
                <a:srgbClr val="FF0000"/>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58" name="Rectangle 2757"/>
            <p:cNvSpPr>
              <a:spLocks noChangeAspect="1"/>
            </p:cNvSpPr>
            <p:nvPr/>
          </p:nvSpPr>
          <p:spPr>
            <a:xfrm>
              <a:off x="8317333" y="2035240"/>
              <a:ext cx="191360" cy="191360"/>
            </a:xfrm>
            <a:prstGeom prst="rect">
              <a:avLst/>
            </a:prstGeom>
            <a:solidFill>
              <a:srgbClr val="FF0000"/>
            </a:solidFill>
            <a:ln w="19050" cmpd="sng">
              <a:solidFill>
                <a:srgbClr val="FF0000"/>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59" name="Rectangle 2758"/>
            <p:cNvSpPr>
              <a:spLocks noChangeAspect="1"/>
            </p:cNvSpPr>
            <p:nvPr/>
          </p:nvSpPr>
          <p:spPr>
            <a:xfrm>
              <a:off x="8551600" y="1561792"/>
              <a:ext cx="191360" cy="191360"/>
            </a:xfrm>
            <a:prstGeom prst="rect">
              <a:avLst/>
            </a:prstGeom>
            <a:solidFill>
              <a:srgbClr val="FF0000"/>
            </a:solidFill>
            <a:ln w="19050" cmpd="sng">
              <a:solidFill>
                <a:srgbClr val="FF0000"/>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60" name="Rectangle 2759"/>
            <p:cNvSpPr>
              <a:spLocks noChangeAspect="1"/>
            </p:cNvSpPr>
            <p:nvPr/>
          </p:nvSpPr>
          <p:spPr>
            <a:xfrm>
              <a:off x="8551600" y="1798516"/>
              <a:ext cx="191360" cy="191360"/>
            </a:xfrm>
            <a:prstGeom prst="rect">
              <a:avLst/>
            </a:prstGeom>
            <a:solidFill>
              <a:srgbClr val="FF0000"/>
            </a:solidFill>
            <a:ln w="19050" cmpd="sng">
              <a:solidFill>
                <a:srgbClr val="FF0000"/>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61" name="Rectangle 2760"/>
            <p:cNvSpPr>
              <a:spLocks noChangeAspect="1"/>
            </p:cNvSpPr>
            <p:nvPr/>
          </p:nvSpPr>
          <p:spPr>
            <a:xfrm>
              <a:off x="8551600" y="2035240"/>
              <a:ext cx="191360" cy="191360"/>
            </a:xfrm>
            <a:prstGeom prst="rect">
              <a:avLst/>
            </a:prstGeom>
            <a:solidFill>
              <a:srgbClr val="FF0000"/>
            </a:solidFill>
            <a:ln w="19050" cmpd="sng">
              <a:solidFill>
                <a:srgbClr val="FF0000"/>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2946" name="Group 2945"/>
          <p:cNvGrpSpPr/>
          <p:nvPr/>
        </p:nvGrpSpPr>
        <p:grpSpPr>
          <a:xfrm>
            <a:off x="1370233" y="2101725"/>
            <a:ext cx="1596960" cy="3270375"/>
            <a:chOff x="2373533" y="2597025"/>
            <a:chExt cx="1596960" cy="3270375"/>
          </a:xfrm>
        </p:grpSpPr>
        <p:grpSp>
          <p:nvGrpSpPr>
            <p:cNvPr id="2947" name="Group 2946"/>
            <p:cNvGrpSpPr/>
            <p:nvPr/>
          </p:nvGrpSpPr>
          <p:grpSpPr>
            <a:xfrm>
              <a:off x="2373533" y="3307198"/>
              <a:ext cx="425627" cy="1376572"/>
              <a:chOff x="2373533" y="3307198"/>
              <a:chExt cx="425627" cy="1376572"/>
            </a:xfrm>
          </p:grpSpPr>
          <p:sp>
            <p:nvSpPr>
              <p:cNvPr id="3004" name="Rectangle 3003"/>
              <p:cNvSpPr>
                <a:spLocks noChangeAspect="1"/>
              </p:cNvSpPr>
              <p:nvPr/>
            </p:nvSpPr>
            <p:spPr>
              <a:xfrm>
                <a:off x="2373533" y="330878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05" name="Rectangle 3004"/>
              <p:cNvSpPr>
                <a:spLocks noChangeAspect="1"/>
              </p:cNvSpPr>
              <p:nvPr/>
            </p:nvSpPr>
            <p:spPr>
              <a:xfrm>
                <a:off x="2373533" y="3545513"/>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06" name="Rectangle 3005"/>
              <p:cNvSpPr>
                <a:spLocks noChangeAspect="1"/>
              </p:cNvSpPr>
              <p:nvPr/>
            </p:nvSpPr>
            <p:spPr>
              <a:xfrm>
                <a:off x="2373533" y="3782237"/>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07" name="Rectangle 3006"/>
              <p:cNvSpPr>
                <a:spLocks noChangeAspect="1"/>
              </p:cNvSpPr>
              <p:nvPr/>
            </p:nvSpPr>
            <p:spPr>
              <a:xfrm>
                <a:off x="2373533" y="401896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08" name="Rectangle 3007"/>
              <p:cNvSpPr>
                <a:spLocks noChangeAspect="1"/>
              </p:cNvSpPr>
              <p:nvPr/>
            </p:nvSpPr>
            <p:spPr>
              <a:xfrm>
                <a:off x="2373533" y="425568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09" name="Rectangle 3008"/>
              <p:cNvSpPr>
                <a:spLocks noChangeAspect="1"/>
              </p:cNvSpPr>
              <p:nvPr/>
            </p:nvSpPr>
            <p:spPr>
              <a:xfrm>
                <a:off x="2373533" y="449241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10" name="Rectangle 3009"/>
              <p:cNvSpPr>
                <a:spLocks noChangeAspect="1"/>
              </p:cNvSpPr>
              <p:nvPr/>
            </p:nvSpPr>
            <p:spPr>
              <a:xfrm>
                <a:off x="2607800" y="3782237"/>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11" name="Rectangle 3010"/>
              <p:cNvSpPr>
                <a:spLocks noChangeAspect="1"/>
              </p:cNvSpPr>
              <p:nvPr/>
            </p:nvSpPr>
            <p:spPr>
              <a:xfrm>
                <a:off x="2607800" y="401896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12" name="Rectangle 3011"/>
              <p:cNvSpPr>
                <a:spLocks noChangeAspect="1"/>
              </p:cNvSpPr>
              <p:nvPr/>
            </p:nvSpPr>
            <p:spPr>
              <a:xfrm>
                <a:off x="2607800" y="425568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13" name="Rectangle 3012"/>
              <p:cNvSpPr>
                <a:spLocks noChangeAspect="1"/>
              </p:cNvSpPr>
              <p:nvPr/>
            </p:nvSpPr>
            <p:spPr>
              <a:xfrm>
                <a:off x="2607800" y="449241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14" name="Rectangle 3013"/>
              <p:cNvSpPr>
                <a:spLocks noChangeAspect="1"/>
              </p:cNvSpPr>
              <p:nvPr/>
            </p:nvSpPr>
            <p:spPr>
              <a:xfrm>
                <a:off x="2604359" y="3307198"/>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15" name="Rectangle 3014"/>
              <p:cNvSpPr>
                <a:spLocks noChangeAspect="1"/>
              </p:cNvSpPr>
              <p:nvPr/>
            </p:nvSpPr>
            <p:spPr>
              <a:xfrm>
                <a:off x="2604359" y="354392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2948" name="Group 2947"/>
            <p:cNvGrpSpPr/>
            <p:nvPr/>
          </p:nvGrpSpPr>
          <p:grpSpPr>
            <a:xfrm>
              <a:off x="2838626" y="2597025"/>
              <a:ext cx="663334" cy="3270375"/>
              <a:chOff x="2838626" y="2597025"/>
              <a:chExt cx="663334" cy="3270375"/>
            </a:xfrm>
          </p:grpSpPr>
          <p:sp>
            <p:nvSpPr>
              <p:cNvPr id="2962" name="Rectangle 2961"/>
              <p:cNvSpPr>
                <a:spLocks noChangeAspect="1"/>
              </p:cNvSpPr>
              <p:nvPr/>
            </p:nvSpPr>
            <p:spPr>
              <a:xfrm>
                <a:off x="2842067" y="259861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63" name="Rectangle 2962"/>
              <p:cNvSpPr>
                <a:spLocks noChangeAspect="1"/>
              </p:cNvSpPr>
              <p:nvPr/>
            </p:nvSpPr>
            <p:spPr>
              <a:xfrm>
                <a:off x="2842067" y="28353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64" name="Rectangle 2963"/>
              <p:cNvSpPr>
                <a:spLocks noChangeAspect="1"/>
              </p:cNvSpPr>
              <p:nvPr/>
            </p:nvSpPr>
            <p:spPr>
              <a:xfrm>
                <a:off x="2842067" y="401896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65" name="Rectangle 2964"/>
              <p:cNvSpPr>
                <a:spLocks noChangeAspect="1"/>
              </p:cNvSpPr>
              <p:nvPr/>
            </p:nvSpPr>
            <p:spPr>
              <a:xfrm>
                <a:off x="2842067" y="56760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66" name="Rectangle 2965"/>
              <p:cNvSpPr>
                <a:spLocks noChangeAspect="1"/>
              </p:cNvSpPr>
              <p:nvPr/>
            </p:nvSpPr>
            <p:spPr>
              <a:xfrm>
                <a:off x="3076333" y="56760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67" name="Rectangle 2966"/>
              <p:cNvSpPr>
                <a:spLocks noChangeAspect="1"/>
              </p:cNvSpPr>
              <p:nvPr/>
            </p:nvSpPr>
            <p:spPr>
              <a:xfrm>
                <a:off x="3310600" y="567604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68" name="Rectangle 2967"/>
              <p:cNvSpPr>
                <a:spLocks noChangeAspect="1"/>
              </p:cNvSpPr>
              <p:nvPr/>
            </p:nvSpPr>
            <p:spPr>
              <a:xfrm>
                <a:off x="2838626" y="3070474"/>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69" name="Rectangle 2968"/>
              <p:cNvSpPr>
                <a:spLocks noChangeAspect="1"/>
              </p:cNvSpPr>
              <p:nvPr/>
            </p:nvSpPr>
            <p:spPr>
              <a:xfrm>
                <a:off x="2838626" y="3307198"/>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70" name="Rectangle 2969"/>
              <p:cNvSpPr>
                <a:spLocks noChangeAspect="1"/>
              </p:cNvSpPr>
              <p:nvPr/>
            </p:nvSpPr>
            <p:spPr>
              <a:xfrm>
                <a:off x="2838626" y="354392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71" name="Rectangle 2970"/>
              <p:cNvSpPr>
                <a:spLocks noChangeAspect="1"/>
              </p:cNvSpPr>
              <p:nvPr/>
            </p:nvSpPr>
            <p:spPr>
              <a:xfrm>
                <a:off x="2838626" y="378064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72" name="Rectangle 2971"/>
              <p:cNvSpPr>
                <a:spLocks noChangeAspect="1"/>
              </p:cNvSpPr>
              <p:nvPr/>
            </p:nvSpPr>
            <p:spPr>
              <a:xfrm>
                <a:off x="2838626" y="4254095"/>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73" name="Rectangle 2972"/>
              <p:cNvSpPr>
                <a:spLocks noChangeAspect="1"/>
              </p:cNvSpPr>
              <p:nvPr/>
            </p:nvSpPr>
            <p:spPr>
              <a:xfrm>
                <a:off x="2838626" y="449081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74" name="Rectangle 2973"/>
              <p:cNvSpPr>
                <a:spLocks noChangeAspect="1"/>
              </p:cNvSpPr>
              <p:nvPr/>
            </p:nvSpPr>
            <p:spPr>
              <a:xfrm>
                <a:off x="2838626" y="4727544"/>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75" name="Rectangle 2974"/>
              <p:cNvSpPr>
                <a:spLocks noChangeAspect="1"/>
              </p:cNvSpPr>
              <p:nvPr/>
            </p:nvSpPr>
            <p:spPr>
              <a:xfrm>
                <a:off x="2838626" y="4964268"/>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76" name="Rectangle 2975"/>
              <p:cNvSpPr>
                <a:spLocks noChangeAspect="1"/>
              </p:cNvSpPr>
              <p:nvPr/>
            </p:nvSpPr>
            <p:spPr>
              <a:xfrm>
                <a:off x="2838626" y="520099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77" name="Rectangle 2976"/>
              <p:cNvSpPr>
                <a:spLocks noChangeAspect="1"/>
              </p:cNvSpPr>
              <p:nvPr/>
            </p:nvSpPr>
            <p:spPr>
              <a:xfrm>
                <a:off x="2838626" y="543771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78" name="Rectangle 2977"/>
              <p:cNvSpPr>
                <a:spLocks noChangeAspect="1"/>
              </p:cNvSpPr>
              <p:nvPr/>
            </p:nvSpPr>
            <p:spPr>
              <a:xfrm>
                <a:off x="3072892" y="2597025"/>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79" name="Rectangle 2978"/>
              <p:cNvSpPr>
                <a:spLocks noChangeAspect="1"/>
              </p:cNvSpPr>
              <p:nvPr/>
            </p:nvSpPr>
            <p:spPr>
              <a:xfrm>
                <a:off x="3072892" y="283374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80" name="Rectangle 2979"/>
              <p:cNvSpPr>
                <a:spLocks noChangeAspect="1"/>
              </p:cNvSpPr>
              <p:nvPr/>
            </p:nvSpPr>
            <p:spPr>
              <a:xfrm>
                <a:off x="3072892" y="3070474"/>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81" name="Rectangle 2980"/>
              <p:cNvSpPr>
                <a:spLocks noChangeAspect="1"/>
              </p:cNvSpPr>
              <p:nvPr/>
            </p:nvSpPr>
            <p:spPr>
              <a:xfrm>
                <a:off x="3072892" y="3307198"/>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82" name="Rectangle 2981"/>
              <p:cNvSpPr>
                <a:spLocks noChangeAspect="1"/>
              </p:cNvSpPr>
              <p:nvPr/>
            </p:nvSpPr>
            <p:spPr>
              <a:xfrm>
                <a:off x="3072892" y="354392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83" name="Rectangle 2982"/>
              <p:cNvSpPr>
                <a:spLocks noChangeAspect="1"/>
              </p:cNvSpPr>
              <p:nvPr/>
            </p:nvSpPr>
            <p:spPr>
              <a:xfrm>
                <a:off x="3072892" y="378064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84" name="Rectangle 2983"/>
              <p:cNvSpPr>
                <a:spLocks noChangeAspect="1"/>
              </p:cNvSpPr>
              <p:nvPr/>
            </p:nvSpPr>
            <p:spPr>
              <a:xfrm>
                <a:off x="3072892" y="4017371"/>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85" name="Rectangle 2984"/>
              <p:cNvSpPr>
                <a:spLocks noChangeAspect="1"/>
              </p:cNvSpPr>
              <p:nvPr/>
            </p:nvSpPr>
            <p:spPr>
              <a:xfrm>
                <a:off x="3072892" y="4254095"/>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86" name="Rectangle 2985"/>
              <p:cNvSpPr>
                <a:spLocks noChangeAspect="1"/>
              </p:cNvSpPr>
              <p:nvPr/>
            </p:nvSpPr>
            <p:spPr>
              <a:xfrm>
                <a:off x="3072892" y="449081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87" name="Rectangle 2986"/>
              <p:cNvSpPr>
                <a:spLocks noChangeAspect="1"/>
              </p:cNvSpPr>
              <p:nvPr/>
            </p:nvSpPr>
            <p:spPr>
              <a:xfrm>
                <a:off x="3072892" y="4727544"/>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88" name="Rectangle 2987"/>
              <p:cNvSpPr>
                <a:spLocks noChangeAspect="1"/>
              </p:cNvSpPr>
              <p:nvPr/>
            </p:nvSpPr>
            <p:spPr>
              <a:xfrm>
                <a:off x="3072892" y="4964268"/>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89" name="Rectangle 2988"/>
              <p:cNvSpPr>
                <a:spLocks noChangeAspect="1"/>
              </p:cNvSpPr>
              <p:nvPr/>
            </p:nvSpPr>
            <p:spPr>
              <a:xfrm>
                <a:off x="3072892" y="520099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90" name="Rectangle 2989"/>
              <p:cNvSpPr>
                <a:spLocks noChangeAspect="1"/>
              </p:cNvSpPr>
              <p:nvPr/>
            </p:nvSpPr>
            <p:spPr>
              <a:xfrm>
                <a:off x="3072892" y="543771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91" name="Rectangle 2990"/>
              <p:cNvSpPr>
                <a:spLocks noChangeAspect="1"/>
              </p:cNvSpPr>
              <p:nvPr/>
            </p:nvSpPr>
            <p:spPr>
              <a:xfrm>
                <a:off x="3307159" y="2597025"/>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92" name="Rectangle 2991"/>
              <p:cNvSpPr>
                <a:spLocks noChangeAspect="1"/>
              </p:cNvSpPr>
              <p:nvPr/>
            </p:nvSpPr>
            <p:spPr>
              <a:xfrm>
                <a:off x="3307159" y="283374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93" name="Rectangle 2992"/>
              <p:cNvSpPr>
                <a:spLocks noChangeAspect="1"/>
              </p:cNvSpPr>
              <p:nvPr/>
            </p:nvSpPr>
            <p:spPr>
              <a:xfrm>
                <a:off x="3307159" y="3070474"/>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94" name="Rectangle 2993"/>
              <p:cNvSpPr>
                <a:spLocks noChangeAspect="1"/>
              </p:cNvSpPr>
              <p:nvPr/>
            </p:nvSpPr>
            <p:spPr>
              <a:xfrm>
                <a:off x="3307159" y="3307198"/>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95" name="Rectangle 2994"/>
              <p:cNvSpPr>
                <a:spLocks noChangeAspect="1"/>
              </p:cNvSpPr>
              <p:nvPr/>
            </p:nvSpPr>
            <p:spPr>
              <a:xfrm>
                <a:off x="3307159" y="354392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96" name="Rectangle 2995"/>
              <p:cNvSpPr>
                <a:spLocks noChangeAspect="1"/>
              </p:cNvSpPr>
              <p:nvPr/>
            </p:nvSpPr>
            <p:spPr>
              <a:xfrm>
                <a:off x="3307159" y="378064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97" name="Rectangle 2996"/>
              <p:cNvSpPr>
                <a:spLocks noChangeAspect="1"/>
              </p:cNvSpPr>
              <p:nvPr/>
            </p:nvSpPr>
            <p:spPr>
              <a:xfrm>
                <a:off x="3307159" y="4017371"/>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98" name="Rectangle 2997"/>
              <p:cNvSpPr>
                <a:spLocks noChangeAspect="1"/>
              </p:cNvSpPr>
              <p:nvPr/>
            </p:nvSpPr>
            <p:spPr>
              <a:xfrm>
                <a:off x="3307159" y="4254095"/>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99" name="Rectangle 2998"/>
              <p:cNvSpPr>
                <a:spLocks noChangeAspect="1"/>
              </p:cNvSpPr>
              <p:nvPr/>
            </p:nvSpPr>
            <p:spPr>
              <a:xfrm>
                <a:off x="3307159" y="449081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00" name="Rectangle 2999"/>
              <p:cNvSpPr>
                <a:spLocks noChangeAspect="1"/>
              </p:cNvSpPr>
              <p:nvPr/>
            </p:nvSpPr>
            <p:spPr>
              <a:xfrm>
                <a:off x="3307159" y="4727544"/>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01" name="Rectangle 3000"/>
              <p:cNvSpPr>
                <a:spLocks noChangeAspect="1"/>
              </p:cNvSpPr>
              <p:nvPr/>
            </p:nvSpPr>
            <p:spPr>
              <a:xfrm>
                <a:off x="3307159" y="4964268"/>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02" name="Rectangle 3001"/>
              <p:cNvSpPr>
                <a:spLocks noChangeAspect="1"/>
              </p:cNvSpPr>
              <p:nvPr/>
            </p:nvSpPr>
            <p:spPr>
              <a:xfrm>
                <a:off x="3307159" y="520099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03" name="Rectangle 3002"/>
              <p:cNvSpPr>
                <a:spLocks noChangeAspect="1"/>
              </p:cNvSpPr>
              <p:nvPr/>
            </p:nvSpPr>
            <p:spPr>
              <a:xfrm>
                <a:off x="3307159" y="543771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2949" name="Group 2948"/>
            <p:cNvGrpSpPr/>
            <p:nvPr/>
          </p:nvGrpSpPr>
          <p:grpSpPr>
            <a:xfrm>
              <a:off x="3541425" y="3307198"/>
              <a:ext cx="429068" cy="1376572"/>
              <a:chOff x="3541425" y="3307198"/>
              <a:chExt cx="429068" cy="1376572"/>
            </a:xfrm>
          </p:grpSpPr>
          <p:sp>
            <p:nvSpPr>
              <p:cNvPr id="2950" name="Rectangle 2949"/>
              <p:cNvSpPr>
                <a:spLocks noChangeAspect="1"/>
              </p:cNvSpPr>
              <p:nvPr/>
            </p:nvSpPr>
            <p:spPr>
              <a:xfrm>
                <a:off x="3544866" y="401896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51" name="Rectangle 2950"/>
              <p:cNvSpPr>
                <a:spLocks noChangeAspect="1"/>
              </p:cNvSpPr>
              <p:nvPr/>
            </p:nvSpPr>
            <p:spPr>
              <a:xfrm>
                <a:off x="3544866" y="425568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52" name="Rectangle 2951"/>
              <p:cNvSpPr>
                <a:spLocks noChangeAspect="1"/>
              </p:cNvSpPr>
              <p:nvPr/>
            </p:nvSpPr>
            <p:spPr>
              <a:xfrm>
                <a:off x="3544866" y="449241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53" name="Rectangle 2952"/>
              <p:cNvSpPr>
                <a:spLocks noChangeAspect="1"/>
              </p:cNvSpPr>
              <p:nvPr/>
            </p:nvSpPr>
            <p:spPr>
              <a:xfrm>
                <a:off x="3779133" y="3308789"/>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54" name="Rectangle 2953"/>
              <p:cNvSpPr>
                <a:spLocks noChangeAspect="1"/>
              </p:cNvSpPr>
              <p:nvPr/>
            </p:nvSpPr>
            <p:spPr>
              <a:xfrm>
                <a:off x="3779133" y="3545513"/>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55" name="Rectangle 2954"/>
              <p:cNvSpPr>
                <a:spLocks noChangeAspect="1"/>
              </p:cNvSpPr>
              <p:nvPr/>
            </p:nvSpPr>
            <p:spPr>
              <a:xfrm>
                <a:off x="3779133" y="3782237"/>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56" name="Rectangle 2955"/>
              <p:cNvSpPr>
                <a:spLocks noChangeAspect="1"/>
              </p:cNvSpPr>
              <p:nvPr/>
            </p:nvSpPr>
            <p:spPr>
              <a:xfrm>
                <a:off x="3779133" y="401896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57" name="Rectangle 2956"/>
              <p:cNvSpPr>
                <a:spLocks noChangeAspect="1"/>
              </p:cNvSpPr>
              <p:nvPr/>
            </p:nvSpPr>
            <p:spPr>
              <a:xfrm>
                <a:off x="3779133" y="425568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58" name="Rectangle 2957"/>
              <p:cNvSpPr>
                <a:spLocks noChangeAspect="1"/>
              </p:cNvSpPr>
              <p:nvPr/>
            </p:nvSpPr>
            <p:spPr>
              <a:xfrm>
                <a:off x="3779133" y="4492410"/>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59" name="Rectangle 2958"/>
              <p:cNvSpPr>
                <a:spLocks noChangeAspect="1"/>
              </p:cNvSpPr>
              <p:nvPr/>
            </p:nvSpPr>
            <p:spPr>
              <a:xfrm>
                <a:off x="3541425" y="3307198"/>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60" name="Rectangle 2959"/>
              <p:cNvSpPr>
                <a:spLocks noChangeAspect="1"/>
              </p:cNvSpPr>
              <p:nvPr/>
            </p:nvSpPr>
            <p:spPr>
              <a:xfrm>
                <a:off x="3541425" y="3543922"/>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61" name="Rectangle 2960"/>
              <p:cNvSpPr>
                <a:spLocks noChangeAspect="1"/>
              </p:cNvSpPr>
              <p:nvPr/>
            </p:nvSpPr>
            <p:spPr>
              <a:xfrm>
                <a:off x="3541425" y="3780646"/>
                <a:ext cx="191360" cy="191360"/>
              </a:xfrm>
              <a:prstGeom prst="rect">
                <a:avLst/>
              </a:prstGeom>
              <a:solidFill>
                <a:srgbClr val="FC00F8"/>
              </a:solidFill>
              <a:ln w="19050" cmpd="sng">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grpSp>
        <p:nvGrpSpPr>
          <p:cNvPr id="18" name="Group 17"/>
          <p:cNvGrpSpPr/>
          <p:nvPr/>
        </p:nvGrpSpPr>
        <p:grpSpPr>
          <a:xfrm>
            <a:off x="2539509" y="1653537"/>
            <a:ext cx="1599019" cy="3520826"/>
            <a:chOff x="2539509" y="1653537"/>
            <a:chExt cx="1599019" cy="3520826"/>
          </a:xfrm>
        </p:grpSpPr>
        <p:grpSp>
          <p:nvGrpSpPr>
            <p:cNvPr id="2762" name="Group 2761"/>
            <p:cNvGrpSpPr/>
            <p:nvPr/>
          </p:nvGrpSpPr>
          <p:grpSpPr>
            <a:xfrm>
              <a:off x="2775833" y="1866592"/>
              <a:ext cx="1362695" cy="901533"/>
              <a:chOff x="7614533" y="1561792"/>
              <a:chExt cx="1362695" cy="901533"/>
            </a:xfrm>
            <a:solidFill>
              <a:srgbClr val="008000"/>
            </a:solidFill>
          </p:grpSpPr>
          <p:sp>
            <p:nvSpPr>
              <p:cNvPr id="2763" name="Rectangle 2762"/>
              <p:cNvSpPr>
                <a:spLocks noChangeAspect="1"/>
              </p:cNvSpPr>
              <p:nvPr/>
            </p:nvSpPr>
            <p:spPr>
              <a:xfrm>
                <a:off x="8785868" y="1561792"/>
                <a:ext cx="191360" cy="191360"/>
              </a:xfrm>
              <a:prstGeom prst="rect">
                <a:avLst/>
              </a:prstGeom>
              <a:grpFill/>
              <a:ln w="19050" cmpd="sng">
                <a:solidFill>
                  <a:srgbClr val="FC00F8"/>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64" name="Rectangle 2763"/>
              <p:cNvSpPr>
                <a:spLocks noChangeAspect="1"/>
              </p:cNvSpPr>
              <p:nvPr/>
            </p:nvSpPr>
            <p:spPr>
              <a:xfrm>
                <a:off x="8785868" y="1798516"/>
                <a:ext cx="191360" cy="191360"/>
              </a:xfrm>
              <a:prstGeom prst="rect">
                <a:avLst/>
              </a:prstGeom>
              <a:grpFill/>
              <a:ln w="19050" cmpd="sng">
                <a:solidFill>
                  <a:srgbClr val="FC00F8"/>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65" name="Rectangle 2764"/>
              <p:cNvSpPr>
                <a:spLocks noChangeAspect="1"/>
              </p:cNvSpPr>
              <p:nvPr/>
            </p:nvSpPr>
            <p:spPr>
              <a:xfrm>
                <a:off x="8785868" y="2035240"/>
                <a:ext cx="191360" cy="191360"/>
              </a:xfrm>
              <a:prstGeom prst="rect">
                <a:avLst/>
              </a:prstGeom>
              <a:grpFill/>
              <a:ln w="19050" cmpd="sng">
                <a:solidFill>
                  <a:srgbClr val="FC00F8"/>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66" name="Rectangle 2765"/>
              <p:cNvSpPr>
                <a:spLocks noChangeAspect="1"/>
              </p:cNvSpPr>
              <p:nvPr/>
            </p:nvSpPr>
            <p:spPr>
              <a:xfrm>
                <a:off x="7614533" y="2035240"/>
                <a:ext cx="191360" cy="191360"/>
              </a:xfrm>
              <a:prstGeom prst="rect">
                <a:avLst/>
              </a:prstGeom>
              <a:grpFill/>
              <a:ln w="19050" cmpd="sng">
                <a:solidFill>
                  <a:srgbClr val="FC00F8"/>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67" name="Rectangle 2766"/>
              <p:cNvSpPr>
                <a:spLocks noChangeAspect="1"/>
              </p:cNvSpPr>
              <p:nvPr/>
            </p:nvSpPr>
            <p:spPr>
              <a:xfrm>
                <a:off x="7848800" y="1561792"/>
                <a:ext cx="191360" cy="191360"/>
              </a:xfrm>
              <a:prstGeom prst="rect">
                <a:avLst/>
              </a:prstGeom>
              <a:grpFill/>
              <a:ln w="19050" cmpd="sng">
                <a:solidFill>
                  <a:srgbClr val="FC00F8"/>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68" name="Rectangle 2767"/>
              <p:cNvSpPr>
                <a:spLocks noChangeAspect="1"/>
              </p:cNvSpPr>
              <p:nvPr/>
            </p:nvSpPr>
            <p:spPr>
              <a:xfrm>
                <a:off x="7848800" y="1798516"/>
                <a:ext cx="191360" cy="191360"/>
              </a:xfrm>
              <a:prstGeom prst="rect">
                <a:avLst/>
              </a:prstGeom>
              <a:grpFill/>
              <a:ln w="19050" cmpd="sng">
                <a:solidFill>
                  <a:srgbClr val="FC00F8"/>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69" name="Rectangle 2768"/>
              <p:cNvSpPr>
                <a:spLocks noChangeAspect="1"/>
              </p:cNvSpPr>
              <p:nvPr/>
            </p:nvSpPr>
            <p:spPr>
              <a:xfrm>
                <a:off x="7848800" y="2035240"/>
                <a:ext cx="191360" cy="191360"/>
              </a:xfrm>
              <a:prstGeom prst="rect">
                <a:avLst/>
              </a:prstGeom>
              <a:grpFill/>
              <a:ln w="19050" cmpd="sng">
                <a:solidFill>
                  <a:srgbClr val="FC00F8"/>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70" name="Rectangle 2769"/>
              <p:cNvSpPr>
                <a:spLocks noChangeAspect="1"/>
              </p:cNvSpPr>
              <p:nvPr/>
            </p:nvSpPr>
            <p:spPr>
              <a:xfrm>
                <a:off x="7848800" y="2271965"/>
                <a:ext cx="191360" cy="191360"/>
              </a:xfrm>
              <a:prstGeom prst="rect">
                <a:avLst/>
              </a:prstGeom>
              <a:grpFill/>
              <a:ln w="19050" cmpd="sng">
                <a:solidFill>
                  <a:srgbClr val="FC00F8"/>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71" name="Rectangle 2770"/>
              <p:cNvSpPr>
                <a:spLocks noChangeAspect="1"/>
              </p:cNvSpPr>
              <p:nvPr/>
            </p:nvSpPr>
            <p:spPr>
              <a:xfrm>
                <a:off x="8083066" y="1561792"/>
                <a:ext cx="191360" cy="191360"/>
              </a:xfrm>
              <a:prstGeom prst="rect">
                <a:avLst/>
              </a:prstGeom>
              <a:grpFill/>
              <a:ln w="19050" cmpd="sng">
                <a:solidFill>
                  <a:srgbClr val="FC00F8"/>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72" name="Rectangle 2771"/>
              <p:cNvSpPr>
                <a:spLocks noChangeAspect="1"/>
              </p:cNvSpPr>
              <p:nvPr/>
            </p:nvSpPr>
            <p:spPr>
              <a:xfrm>
                <a:off x="8083066" y="1798516"/>
                <a:ext cx="191360" cy="191360"/>
              </a:xfrm>
              <a:prstGeom prst="rect">
                <a:avLst/>
              </a:prstGeom>
              <a:grpFill/>
              <a:ln w="19050" cmpd="sng">
                <a:solidFill>
                  <a:srgbClr val="FC00F8"/>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73" name="Rectangle 2772"/>
              <p:cNvSpPr>
                <a:spLocks noChangeAspect="1"/>
              </p:cNvSpPr>
              <p:nvPr/>
            </p:nvSpPr>
            <p:spPr>
              <a:xfrm>
                <a:off x="8083066" y="2035240"/>
                <a:ext cx="191360" cy="191360"/>
              </a:xfrm>
              <a:prstGeom prst="rect">
                <a:avLst/>
              </a:prstGeom>
              <a:grpFill/>
              <a:ln w="19050" cmpd="sng">
                <a:solidFill>
                  <a:srgbClr val="FC00F8"/>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74" name="Rectangle 2773"/>
              <p:cNvSpPr>
                <a:spLocks noChangeAspect="1"/>
              </p:cNvSpPr>
              <p:nvPr/>
            </p:nvSpPr>
            <p:spPr>
              <a:xfrm>
                <a:off x="8317333" y="1561792"/>
                <a:ext cx="191360" cy="191360"/>
              </a:xfrm>
              <a:prstGeom prst="rect">
                <a:avLst/>
              </a:prstGeom>
              <a:grpFill/>
              <a:ln w="19050" cmpd="sng">
                <a:solidFill>
                  <a:srgbClr val="FC00F8"/>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75" name="Rectangle 2774"/>
              <p:cNvSpPr>
                <a:spLocks noChangeAspect="1"/>
              </p:cNvSpPr>
              <p:nvPr/>
            </p:nvSpPr>
            <p:spPr>
              <a:xfrm>
                <a:off x="8317333" y="1798516"/>
                <a:ext cx="191360" cy="191360"/>
              </a:xfrm>
              <a:prstGeom prst="rect">
                <a:avLst/>
              </a:prstGeom>
              <a:grpFill/>
              <a:ln w="19050" cmpd="sng">
                <a:solidFill>
                  <a:srgbClr val="FC00F8"/>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76" name="Rectangle 2775"/>
              <p:cNvSpPr>
                <a:spLocks noChangeAspect="1"/>
              </p:cNvSpPr>
              <p:nvPr/>
            </p:nvSpPr>
            <p:spPr>
              <a:xfrm>
                <a:off x="8317333" y="2035240"/>
                <a:ext cx="191360" cy="191360"/>
              </a:xfrm>
              <a:prstGeom prst="rect">
                <a:avLst/>
              </a:prstGeom>
              <a:grpFill/>
              <a:ln w="19050" cmpd="sng">
                <a:solidFill>
                  <a:srgbClr val="FC00F8"/>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77" name="Rectangle 2776"/>
              <p:cNvSpPr>
                <a:spLocks noChangeAspect="1"/>
              </p:cNvSpPr>
              <p:nvPr/>
            </p:nvSpPr>
            <p:spPr>
              <a:xfrm>
                <a:off x="8551600" y="1561792"/>
                <a:ext cx="191360" cy="191360"/>
              </a:xfrm>
              <a:prstGeom prst="rect">
                <a:avLst/>
              </a:prstGeom>
              <a:grpFill/>
              <a:ln w="19050" cmpd="sng">
                <a:solidFill>
                  <a:srgbClr val="FC00F8"/>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78" name="Rectangle 2777"/>
              <p:cNvSpPr>
                <a:spLocks noChangeAspect="1"/>
              </p:cNvSpPr>
              <p:nvPr/>
            </p:nvSpPr>
            <p:spPr>
              <a:xfrm>
                <a:off x="8551600" y="1798516"/>
                <a:ext cx="191360" cy="191360"/>
              </a:xfrm>
              <a:prstGeom prst="rect">
                <a:avLst/>
              </a:prstGeom>
              <a:grpFill/>
              <a:ln w="19050" cmpd="sng">
                <a:solidFill>
                  <a:srgbClr val="FC00F8"/>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79" name="Rectangle 2778"/>
              <p:cNvSpPr>
                <a:spLocks noChangeAspect="1"/>
              </p:cNvSpPr>
              <p:nvPr/>
            </p:nvSpPr>
            <p:spPr>
              <a:xfrm>
                <a:off x="8551600" y="2035240"/>
                <a:ext cx="191360" cy="191360"/>
              </a:xfrm>
              <a:prstGeom prst="rect">
                <a:avLst/>
              </a:prstGeom>
              <a:grpFill/>
              <a:ln w="19050" cmpd="sng">
                <a:solidFill>
                  <a:srgbClr val="FC00F8"/>
                </a:solidFill>
              </a:ln>
              <a:effectLst>
                <a:glow rad="63500">
                  <a:schemeClr val="accent2">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2780" name="Group 2779"/>
            <p:cNvGrpSpPr/>
            <p:nvPr/>
          </p:nvGrpSpPr>
          <p:grpSpPr>
            <a:xfrm>
              <a:off x="2539509" y="1653537"/>
              <a:ext cx="1591511" cy="3520826"/>
              <a:chOff x="7225809" y="2967987"/>
              <a:chExt cx="1591511" cy="3520826"/>
            </a:xfrm>
          </p:grpSpPr>
          <p:grpSp>
            <p:nvGrpSpPr>
              <p:cNvPr id="2781" name="Group 2780"/>
              <p:cNvGrpSpPr/>
              <p:nvPr/>
            </p:nvGrpSpPr>
            <p:grpSpPr>
              <a:xfrm>
                <a:off x="7225809" y="3183467"/>
                <a:ext cx="1591199" cy="3259053"/>
                <a:chOff x="7225809" y="3183467"/>
                <a:chExt cx="1591199" cy="3259053"/>
              </a:xfrm>
            </p:grpSpPr>
            <p:sp>
              <p:nvSpPr>
                <p:cNvPr id="2814" name="Rectangle 2813"/>
                <p:cNvSpPr>
                  <a:spLocks noChangeAspect="1"/>
                </p:cNvSpPr>
                <p:nvPr/>
              </p:nvSpPr>
              <p:spPr>
                <a:xfrm>
                  <a:off x="7923788" y="340849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15" name="Rectangle 2814"/>
                <p:cNvSpPr>
                  <a:spLocks noChangeAspect="1"/>
                </p:cNvSpPr>
                <p:nvPr/>
              </p:nvSpPr>
              <p:spPr>
                <a:xfrm>
                  <a:off x="7923788" y="364521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16" name="Rectangle 2815"/>
                <p:cNvSpPr>
                  <a:spLocks noChangeAspect="1"/>
                </p:cNvSpPr>
                <p:nvPr/>
              </p:nvSpPr>
              <p:spPr>
                <a:xfrm>
                  <a:off x="7923788" y="388194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17" name="Rectangle 2816"/>
                <p:cNvSpPr>
                  <a:spLocks noChangeAspect="1"/>
                </p:cNvSpPr>
                <p:nvPr/>
              </p:nvSpPr>
              <p:spPr>
                <a:xfrm>
                  <a:off x="7923788" y="4118665"/>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18" name="Rectangle 2817"/>
                <p:cNvSpPr>
                  <a:spLocks noChangeAspect="1"/>
                </p:cNvSpPr>
                <p:nvPr/>
              </p:nvSpPr>
              <p:spPr>
                <a:xfrm>
                  <a:off x="7923788" y="435538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19" name="Rectangle 2818"/>
                <p:cNvSpPr>
                  <a:spLocks noChangeAspect="1"/>
                </p:cNvSpPr>
                <p:nvPr/>
              </p:nvSpPr>
              <p:spPr>
                <a:xfrm>
                  <a:off x="7923788" y="459211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20" name="Rectangle 2819"/>
                <p:cNvSpPr>
                  <a:spLocks noChangeAspect="1"/>
                </p:cNvSpPr>
                <p:nvPr/>
              </p:nvSpPr>
              <p:spPr>
                <a:xfrm>
                  <a:off x="7923788" y="4828838"/>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21" name="Rectangle 2820"/>
                <p:cNvSpPr>
                  <a:spLocks noChangeAspect="1"/>
                </p:cNvSpPr>
                <p:nvPr/>
              </p:nvSpPr>
              <p:spPr>
                <a:xfrm>
                  <a:off x="7923788" y="506556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22" name="Rectangle 2821"/>
                <p:cNvSpPr>
                  <a:spLocks noChangeAspect="1"/>
                </p:cNvSpPr>
                <p:nvPr/>
              </p:nvSpPr>
              <p:spPr>
                <a:xfrm>
                  <a:off x="7923788" y="530228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23" name="Rectangle 2822"/>
                <p:cNvSpPr>
                  <a:spLocks noChangeAspect="1"/>
                </p:cNvSpPr>
                <p:nvPr/>
              </p:nvSpPr>
              <p:spPr>
                <a:xfrm>
                  <a:off x="7923788" y="553901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24" name="Rectangle 2823"/>
                <p:cNvSpPr>
                  <a:spLocks noChangeAspect="1"/>
                </p:cNvSpPr>
                <p:nvPr/>
              </p:nvSpPr>
              <p:spPr>
                <a:xfrm>
                  <a:off x="7923788" y="5775735"/>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25" name="Rectangle 2824"/>
                <p:cNvSpPr>
                  <a:spLocks noChangeAspect="1"/>
                </p:cNvSpPr>
                <p:nvPr/>
              </p:nvSpPr>
              <p:spPr>
                <a:xfrm>
                  <a:off x="7923788" y="601245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26" name="Rectangle 2825"/>
                <p:cNvSpPr>
                  <a:spLocks noChangeAspect="1"/>
                </p:cNvSpPr>
                <p:nvPr/>
              </p:nvSpPr>
              <p:spPr>
                <a:xfrm>
                  <a:off x="7923788" y="624918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27" name="Rectangle 2826"/>
                <p:cNvSpPr>
                  <a:spLocks noChangeAspect="1"/>
                </p:cNvSpPr>
                <p:nvPr/>
              </p:nvSpPr>
              <p:spPr>
                <a:xfrm>
                  <a:off x="7923788" y="318346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28" name="Rectangle 2827"/>
                <p:cNvSpPr>
                  <a:spLocks noChangeAspect="1"/>
                </p:cNvSpPr>
                <p:nvPr/>
              </p:nvSpPr>
              <p:spPr>
                <a:xfrm>
                  <a:off x="8157452" y="340849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29" name="Rectangle 2828"/>
                <p:cNvSpPr>
                  <a:spLocks noChangeAspect="1"/>
                </p:cNvSpPr>
                <p:nvPr/>
              </p:nvSpPr>
              <p:spPr>
                <a:xfrm>
                  <a:off x="8157452" y="364521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30" name="Rectangle 2829"/>
                <p:cNvSpPr>
                  <a:spLocks noChangeAspect="1"/>
                </p:cNvSpPr>
                <p:nvPr/>
              </p:nvSpPr>
              <p:spPr>
                <a:xfrm>
                  <a:off x="8157452" y="388194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31" name="Rectangle 2830"/>
                <p:cNvSpPr>
                  <a:spLocks noChangeAspect="1"/>
                </p:cNvSpPr>
                <p:nvPr/>
              </p:nvSpPr>
              <p:spPr>
                <a:xfrm>
                  <a:off x="8157452" y="4118665"/>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32" name="Rectangle 2831"/>
                <p:cNvSpPr>
                  <a:spLocks noChangeAspect="1"/>
                </p:cNvSpPr>
                <p:nvPr/>
              </p:nvSpPr>
              <p:spPr>
                <a:xfrm>
                  <a:off x="8157452" y="435538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33" name="Rectangle 2832"/>
                <p:cNvSpPr>
                  <a:spLocks noChangeAspect="1"/>
                </p:cNvSpPr>
                <p:nvPr/>
              </p:nvSpPr>
              <p:spPr>
                <a:xfrm>
                  <a:off x="8157452" y="459211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34" name="Rectangle 2833"/>
                <p:cNvSpPr>
                  <a:spLocks noChangeAspect="1"/>
                </p:cNvSpPr>
                <p:nvPr/>
              </p:nvSpPr>
              <p:spPr>
                <a:xfrm>
                  <a:off x="8157452" y="4828838"/>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35" name="Rectangle 2834"/>
                <p:cNvSpPr>
                  <a:spLocks noChangeAspect="1"/>
                </p:cNvSpPr>
                <p:nvPr/>
              </p:nvSpPr>
              <p:spPr>
                <a:xfrm>
                  <a:off x="8157452" y="506556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36" name="Rectangle 2835"/>
                <p:cNvSpPr>
                  <a:spLocks noChangeAspect="1"/>
                </p:cNvSpPr>
                <p:nvPr/>
              </p:nvSpPr>
              <p:spPr>
                <a:xfrm>
                  <a:off x="8157452" y="530228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37" name="Rectangle 2836"/>
                <p:cNvSpPr>
                  <a:spLocks noChangeAspect="1"/>
                </p:cNvSpPr>
                <p:nvPr/>
              </p:nvSpPr>
              <p:spPr>
                <a:xfrm>
                  <a:off x="8157452" y="553901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38" name="Rectangle 2837"/>
                <p:cNvSpPr>
                  <a:spLocks noChangeAspect="1"/>
                </p:cNvSpPr>
                <p:nvPr/>
              </p:nvSpPr>
              <p:spPr>
                <a:xfrm>
                  <a:off x="8157452" y="5775735"/>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39" name="Rectangle 2838"/>
                <p:cNvSpPr>
                  <a:spLocks noChangeAspect="1"/>
                </p:cNvSpPr>
                <p:nvPr/>
              </p:nvSpPr>
              <p:spPr>
                <a:xfrm>
                  <a:off x="8157452" y="601245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40" name="Rectangle 2839"/>
                <p:cNvSpPr>
                  <a:spLocks noChangeAspect="1"/>
                </p:cNvSpPr>
                <p:nvPr/>
              </p:nvSpPr>
              <p:spPr>
                <a:xfrm>
                  <a:off x="8157452" y="624918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41" name="Rectangle 2840"/>
                <p:cNvSpPr>
                  <a:spLocks noChangeAspect="1"/>
                </p:cNvSpPr>
                <p:nvPr/>
              </p:nvSpPr>
              <p:spPr>
                <a:xfrm>
                  <a:off x="8157452" y="318346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42" name="Rectangle 2841"/>
                <p:cNvSpPr>
                  <a:spLocks noChangeAspect="1"/>
                </p:cNvSpPr>
                <p:nvPr/>
              </p:nvSpPr>
              <p:spPr>
                <a:xfrm>
                  <a:off x="8391116" y="388194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43" name="Rectangle 2842"/>
                <p:cNvSpPr>
                  <a:spLocks noChangeAspect="1"/>
                </p:cNvSpPr>
                <p:nvPr/>
              </p:nvSpPr>
              <p:spPr>
                <a:xfrm>
                  <a:off x="8391116" y="4118664"/>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44" name="Rectangle 2843"/>
                <p:cNvSpPr>
                  <a:spLocks noChangeAspect="1"/>
                </p:cNvSpPr>
                <p:nvPr/>
              </p:nvSpPr>
              <p:spPr>
                <a:xfrm>
                  <a:off x="8391116" y="435538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45" name="Rectangle 2844"/>
                <p:cNvSpPr>
                  <a:spLocks noChangeAspect="1"/>
                </p:cNvSpPr>
                <p:nvPr/>
              </p:nvSpPr>
              <p:spPr>
                <a:xfrm>
                  <a:off x="8391116" y="459211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46" name="Rectangle 2845"/>
                <p:cNvSpPr>
                  <a:spLocks noChangeAspect="1"/>
                </p:cNvSpPr>
                <p:nvPr/>
              </p:nvSpPr>
              <p:spPr>
                <a:xfrm>
                  <a:off x="8391116" y="4827941"/>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47" name="Rectangle 2846"/>
                <p:cNvSpPr>
                  <a:spLocks noChangeAspect="1"/>
                </p:cNvSpPr>
                <p:nvPr/>
              </p:nvSpPr>
              <p:spPr>
                <a:xfrm>
                  <a:off x="8391116" y="5064665"/>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48" name="Rectangle 2847"/>
                <p:cNvSpPr>
                  <a:spLocks noChangeAspect="1"/>
                </p:cNvSpPr>
                <p:nvPr/>
              </p:nvSpPr>
              <p:spPr>
                <a:xfrm>
                  <a:off x="7690124" y="388194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49" name="Rectangle 2848"/>
                <p:cNvSpPr>
                  <a:spLocks noChangeAspect="1"/>
                </p:cNvSpPr>
                <p:nvPr/>
              </p:nvSpPr>
              <p:spPr>
                <a:xfrm>
                  <a:off x="7690124" y="4118665"/>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50" name="Rectangle 2849"/>
                <p:cNvSpPr>
                  <a:spLocks noChangeAspect="1"/>
                </p:cNvSpPr>
                <p:nvPr/>
              </p:nvSpPr>
              <p:spPr>
                <a:xfrm>
                  <a:off x="7690124" y="435538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51" name="Rectangle 2850"/>
                <p:cNvSpPr>
                  <a:spLocks noChangeAspect="1"/>
                </p:cNvSpPr>
                <p:nvPr/>
              </p:nvSpPr>
              <p:spPr>
                <a:xfrm>
                  <a:off x="7690124" y="459211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52" name="Rectangle 2851"/>
                <p:cNvSpPr>
                  <a:spLocks noChangeAspect="1"/>
                </p:cNvSpPr>
                <p:nvPr/>
              </p:nvSpPr>
              <p:spPr>
                <a:xfrm>
                  <a:off x="7690124" y="506556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53" name="Rectangle 2852"/>
                <p:cNvSpPr>
                  <a:spLocks noChangeAspect="1"/>
                </p:cNvSpPr>
                <p:nvPr/>
              </p:nvSpPr>
              <p:spPr>
                <a:xfrm>
                  <a:off x="7690124" y="530228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54" name="Rectangle 2853"/>
                <p:cNvSpPr>
                  <a:spLocks noChangeAspect="1"/>
                </p:cNvSpPr>
                <p:nvPr/>
              </p:nvSpPr>
              <p:spPr>
                <a:xfrm>
                  <a:off x="7690124" y="553901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55" name="Rectangle 2854"/>
                <p:cNvSpPr>
                  <a:spLocks noChangeAspect="1"/>
                </p:cNvSpPr>
                <p:nvPr/>
              </p:nvSpPr>
              <p:spPr>
                <a:xfrm>
                  <a:off x="7690124" y="5775735"/>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56" name="Rectangle 2855"/>
                <p:cNvSpPr>
                  <a:spLocks noChangeAspect="1"/>
                </p:cNvSpPr>
                <p:nvPr/>
              </p:nvSpPr>
              <p:spPr>
                <a:xfrm>
                  <a:off x="7690124" y="601245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57" name="Rectangle 2856"/>
                <p:cNvSpPr>
                  <a:spLocks noChangeAspect="1"/>
                </p:cNvSpPr>
                <p:nvPr/>
              </p:nvSpPr>
              <p:spPr>
                <a:xfrm>
                  <a:off x="7690124" y="624918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58" name="Rectangle 2857"/>
                <p:cNvSpPr>
                  <a:spLocks noChangeAspect="1"/>
                </p:cNvSpPr>
                <p:nvPr/>
              </p:nvSpPr>
              <p:spPr>
                <a:xfrm>
                  <a:off x="7690124" y="340849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59" name="Rectangle 2858"/>
                <p:cNvSpPr>
                  <a:spLocks noChangeAspect="1"/>
                </p:cNvSpPr>
                <p:nvPr/>
              </p:nvSpPr>
              <p:spPr>
                <a:xfrm>
                  <a:off x="7690124" y="364521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60" name="Rectangle 2859"/>
                <p:cNvSpPr>
                  <a:spLocks noChangeAspect="1"/>
                </p:cNvSpPr>
                <p:nvPr/>
              </p:nvSpPr>
              <p:spPr>
                <a:xfrm>
                  <a:off x="7690124" y="318346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61" name="Rectangle 2860"/>
                <p:cNvSpPr>
                  <a:spLocks noChangeAspect="1"/>
                </p:cNvSpPr>
                <p:nvPr/>
              </p:nvSpPr>
              <p:spPr>
                <a:xfrm>
                  <a:off x="7690124" y="4828838"/>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62" name="Rectangle 2861"/>
                <p:cNvSpPr>
                  <a:spLocks noChangeAspect="1"/>
                </p:cNvSpPr>
                <p:nvPr/>
              </p:nvSpPr>
              <p:spPr>
                <a:xfrm>
                  <a:off x="7456459" y="4118664"/>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63" name="Rectangle 2862"/>
                <p:cNvSpPr>
                  <a:spLocks noChangeAspect="1"/>
                </p:cNvSpPr>
                <p:nvPr/>
              </p:nvSpPr>
              <p:spPr>
                <a:xfrm>
                  <a:off x="7456459" y="435538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64" name="Rectangle 2863"/>
                <p:cNvSpPr>
                  <a:spLocks noChangeAspect="1"/>
                </p:cNvSpPr>
                <p:nvPr/>
              </p:nvSpPr>
              <p:spPr>
                <a:xfrm>
                  <a:off x="7456459" y="388194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65" name="Rectangle 2864"/>
                <p:cNvSpPr>
                  <a:spLocks noChangeAspect="1"/>
                </p:cNvSpPr>
                <p:nvPr/>
              </p:nvSpPr>
              <p:spPr>
                <a:xfrm>
                  <a:off x="7456459" y="459211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66" name="Rectangle 2865"/>
                <p:cNvSpPr>
                  <a:spLocks noChangeAspect="1"/>
                </p:cNvSpPr>
                <p:nvPr/>
              </p:nvSpPr>
              <p:spPr>
                <a:xfrm>
                  <a:off x="7456459" y="5065561"/>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67" name="Rectangle 2866"/>
                <p:cNvSpPr>
                  <a:spLocks noChangeAspect="1"/>
                </p:cNvSpPr>
                <p:nvPr/>
              </p:nvSpPr>
              <p:spPr>
                <a:xfrm>
                  <a:off x="7456459" y="482883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68" name="Rectangle 2867"/>
                <p:cNvSpPr>
                  <a:spLocks noChangeAspect="1"/>
                </p:cNvSpPr>
                <p:nvPr/>
              </p:nvSpPr>
              <p:spPr>
                <a:xfrm>
                  <a:off x="7225809" y="4118664"/>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69" name="Rectangle 2868"/>
                <p:cNvSpPr>
                  <a:spLocks noChangeAspect="1"/>
                </p:cNvSpPr>
                <p:nvPr/>
              </p:nvSpPr>
              <p:spPr>
                <a:xfrm>
                  <a:off x="7225809" y="435538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70" name="Rectangle 2869"/>
                <p:cNvSpPr>
                  <a:spLocks noChangeAspect="1"/>
                </p:cNvSpPr>
                <p:nvPr/>
              </p:nvSpPr>
              <p:spPr>
                <a:xfrm>
                  <a:off x="7225809" y="388194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71" name="Rectangle 2870"/>
                <p:cNvSpPr>
                  <a:spLocks noChangeAspect="1"/>
                </p:cNvSpPr>
                <p:nvPr/>
              </p:nvSpPr>
              <p:spPr>
                <a:xfrm>
                  <a:off x="7225809" y="459211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72" name="Rectangle 2871"/>
                <p:cNvSpPr>
                  <a:spLocks noChangeAspect="1"/>
                </p:cNvSpPr>
                <p:nvPr/>
              </p:nvSpPr>
              <p:spPr>
                <a:xfrm>
                  <a:off x="7225809" y="5065561"/>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73" name="Rectangle 2872"/>
                <p:cNvSpPr>
                  <a:spLocks noChangeAspect="1"/>
                </p:cNvSpPr>
                <p:nvPr/>
              </p:nvSpPr>
              <p:spPr>
                <a:xfrm>
                  <a:off x="7225809" y="482883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74" name="Rectangle 2873"/>
                <p:cNvSpPr>
                  <a:spLocks noChangeAspect="1"/>
                </p:cNvSpPr>
                <p:nvPr/>
              </p:nvSpPr>
              <p:spPr>
                <a:xfrm>
                  <a:off x="8623671" y="388194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75" name="Rectangle 2874"/>
                <p:cNvSpPr>
                  <a:spLocks noChangeAspect="1"/>
                </p:cNvSpPr>
                <p:nvPr/>
              </p:nvSpPr>
              <p:spPr>
                <a:xfrm>
                  <a:off x="8623671" y="4118664"/>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76" name="Rectangle 2875"/>
                <p:cNvSpPr>
                  <a:spLocks noChangeAspect="1"/>
                </p:cNvSpPr>
                <p:nvPr/>
              </p:nvSpPr>
              <p:spPr>
                <a:xfrm>
                  <a:off x="8623671" y="435538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77" name="Rectangle 2876"/>
                <p:cNvSpPr>
                  <a:spLocks noChangeAspect="1"/>
                </p:cNvSpPr>
                <p:nvPr/>
              </p:nvSpPr>
              <p:spPr>
                <a:xfrm>
                  <a:off x="8623671" y="459211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78" name="Rectangle 2877"/>
                <p:cNvSpPr>
                  <a:spLocks noChangeAspect="1"/>
                </p:cNvSpPr>
                <p:nvPr/>
              </p:nvSpPr>
              <p:spPr>
                <a:xfrm>
                  <a:off x="8623671" y="4827941"/>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79" name="Rectangle 2878"/>
                <p:cNvSpPr>
                  <a:spLocks noChangeAspect="1"/>
                </p:cNvSpPr>
                <p:nvPr/>
              </p:nvSpPr>
              <p:spPr>
                <a:xfrm>
                  <a:off x="8623671" y="5064665"/>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80" name="Rectangle 2879"/>
                <p:cNvSpPr>
                  <a:spLocks noChangeAspect="1"/>
                </p:cNvSpPr>
                <p:nvPr/>
              </p:nvSpPr>
              <p:spPr>
                <a:xfrm>
                  <a:off x="7925765" y="341046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81" name="Rectangle 2880"/>
                <p:cNvSpPr>
                  <a:spLocks noChangeAspect="1"/>
                </p:cNvSpPr>
                <p:nvPr/>
              </p:nvSpPr>
              <p:spPr>
                <a:xfrm>
                  <a:off x="7925765" y="364719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82" name="Rectangle 2881"/>
                <p:cNvSpPr>
                  <a:spLocks noChangeAspect="1"/>
                </p:cNvSpPr>
                <p:nvPr/>
              </p:nvSpPr>
              <p:spPr>
                <a:xfrm>
                  <a:off x="7925765" y="388391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83" name="Rectangle 2882"/>
                <p:cNvSpPr>
                  <a:spLocks noChangeAspect="1"/>
                </p:cNvSpPr>
                <p:nvPr/>
              </p:nvSpPr>
              <p:spPr>
                <a:xfrm>
                  <a:off x="7925765" y="412064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84" name="Rectangle 2883"/>
                <p:cNvSpPr>
                  <a:spLocks noChangeAspect="1"/>
                </p:cNvSpPr>
                <p:nvPr/>
              </p:nvSpPr>
              <p:spPr>
                <a:xfrm>
                  <a:off x="7925765" y="435736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85" name="Rectangle 2884"/>
                <p:cNvSpPr>
                  <a:spLocks noChangeAspect="1"/>
                </p:cNvSpPr>
                <p:nvPr/>
              </p:nvSpPr>
              <p:spPr>
                <a:xfrm>
                  <a:off x="7925765" y="459409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86" name="Rectangle 2885"/>
                <p:cNvSpPr>
                  <a:spLocks noChangeAspect="1"/>
                </p:cNvSpPr>
                <p:nvPr/>
              </p:nvSpPr>
              <p:spPr>
                <a:xfrm>
                  <a:off x="7925765" y="4830815"/>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87" name="Rectangle 2886"/>
                <p:cNvSpPr>
                  <a:spLocks noChangeAspect="1"/>
                </p:cNvSpPr>
                <p:nvPr/>
              </p:nvSpPr>
              <p:spPr>
                <a:xfrm>
                  <a:off x="7925765" y="506753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88" name="Rectangle 2887"/>
                <p:cNvSpPr>
                  <a:spLocks noChangeAspect="1"/>
                </p:cNvSpPr>
                <p:nvPr/>
              </p:nvSpPr>
              <p:spPr>
                <a:xfrm>
                  <a:off x="7925765" y="530426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89" name="Rectangle 2888"/>
                <p:cNvSpPr>
                  <a:spLocks noChangeAspect="1"/>
                </p:cNvSpPr>
                <p:nvPr/>
              </p:nvSpPr>
              <p:spPr>
                <a:xfrm>
                  <a:off x="7925765" y="554098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90" name="Rectangle 2889"/>
                <p:cNvSpPr>
                  <a:spLocks noChangeAspect="1"/>
                </p:cNvSpPr>
                <p:nvPr/>
              </p:nvSpPr>
              <p:spPr>
                <a:xfrm>
                  <a:off x="7925765" y="577771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91" name="Rectangle 2890"/>
                <p:cNvSpPr>
                  <a:spLocks noChangeAspect="1"/>
                </p:cNvSpPr>
                <p:nvPr/>
              </p:nvSpPr>
              <p:spPr>
                <a:xfrm>
                  <a:off x="7925765" y="601443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92" name="Rectangle 2891"/>
                <p:cNvSpPr>
                  <a:spLocks noChangeAspect="1"/>
                </p:cNvSpPr>
                <p:nvPr/>
              </p:nvSpPr>
              <p:spPr>
                <a:xfrm>
                  <a:off x="7925765" y="625116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93" name="Rectangle 2892"/>
                <p:cNvSpPr>
                  <a:spLocks noChangeAspect="1"/>
                </p:cNvSpPr>
                <p:nvPr/>
              </p:nvSpPr>
              <p:spPr>
                <a:xfrm>
                  <a:off x="7925765" y="3185444"/>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94" name="Rectangle 2893"/>
                <p:cNvSpPr>
                  <a:spLocks noChangeAspect="1"/>
                </p:cNvSpPr>
                <p:nvPr/>
              </p:nvSpPr>
              <p:spPr>
                <a:xfrm>
                  <a:off x="8159429" y="341046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95" name="Rectangle 2894"/>
                <p:cNvSpPr>
                  <a:spLocks noChangeAspect="1"/>
                </p:cNvSpPr>
                <p:nvPr/>
              </p:nvSpPr>
              <p:spPr>
                <a:xfrm>
                  <a:off x="8159429" y="364719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96" name="Rectangle 2895"/>
                <p:cNvSpPr>
                  <a:spLocks noChangeAspect="1"/>
                </p:cNvSpPr>
                <p:nvPr/>
              </p:nvSpPr>
              <p:spPr>
                <a:xfrm>
                  <a:off x="8159429" y="388391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97" name="Rectangle 2896"/>
                <p:cNvSpPr>
                  <a:spLocks noChangeAspect="1"/>
                </p:cNvSpPr>
                <p:nvPr/>
              </p:nvSpPr>
              <p:spPr>
                <a:xfrm>
                  <a:off x="8159429" y="412064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98" name="Rectangle 2897"/>
                <p:cNvSpPr>
                  <a:spLocks noChangeAspect="1"/>
                </p:cNvSpPr>
                <p:nvPr/>
              </p:nvSpPr>
              <p:spPr>
                <a:xfrm>
                  <a:off x="8159429" y="435736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99" name="Rectangle 2898"/>
                <p:cNvSpPr>
                  <a:spLocks noChangeAspect="1"/>
                </p:cNvSpPr>
                <p:nvPr/>
              </p:nvSpPr>
              <p:spPr>
                <a:xfrm>
                  <a:off x="8159429" y="459409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00" name="Rectangle 2899"/>
                <p:cNvSpPr>
                  <a:spLocks noChangeAspect="1"/>
                </p:cNvSpPr>
                <p:nvPr/>
              </p:nvSpPr>
              <p:spPr>
                <a:xfrm>
                  <a:off x="8159429" y="4830815"/>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01" name="Rectangle 2900"/>
                <p:cNvSpPr>
                  <a:spLocks noChangeAspect="1"/>
                </p:cNvSpPr>
                <p:nvPr/>
              </p:nvSpPr>
              <p:spPr>
                <a:xfrm>
                  <a:off x="8159429" y="506753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02" name="Rectangle 2901"/>
                <p:cNvSpPr>
                  <a:spLocks noChangeAspect="1"/>
                </p:cNvSpPr>
                <p:nvPr/>
              </p:nvSpPr>
              <p:spPr>
                <a:xfrm>
                  <a:off x="8159429" y="530426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03" name="Rectangle 2902"/>
                <p:cNvSpPr>
                  <a:spLocks noChangeAspect="1"/>
                </p:cNvSpPr>
                <p:nvPr/>
              </p:nvSpPr>
              <p:spPr>
                <a:xfrm>
                  <a:off x="8159429" y="554098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04" name="Rectangle 2903"/>
                <p:cNvSpPr>
                  <a:spLocks noChangeAspect="1"/>
                </p:cNvSpPr>
                <p:nvPr/>
              </p:nvSpPr>
              <p:spPr>
                <a:xfrm>
                  <a:off x="8159429" y="577771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05" name="Rectangle 2904"/>
                <p:cNvSpPr>
                  <a:spLocks noChangeAspect="1"/>
                </p:cNvSpPr>
                <p:nvPr/>
              </p:nvSpPr>
              <p:spPr>
                <a:xfrm>
                  <a:off x="8159429" y="601443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06" name="Rectangle 2905"/>
                <p:cNvSpPr>
                  <a:spLocks noChangeAspect="1"/>
                </p:cNvSpPr>
                <p:nvPr/>
              </p:nvSpPr>
              <p:spPr>
                <a:xfrm>
                  <a:off x="8159429" y="625116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07" name="Rectangle 2906"/>
                <p:cNvSpPr>
                  <a:spLocks noChangeAspect="1"/>
                </p:cNvSpPr>
                <p:nvPr/>
              </p:nvSpPr>
              <p:spPr>
                <a:xfrm>
                  <a:off x="8159429" y="3185444"/>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08" name="Rectangle 2907"/>
                <p:cNvSpPr>
                  <a:spLocks noChangeAspect="1"/>
                </p:cNvSpPr>
                <p:nvPr/>
              </p:nvSpPr>
              <p:spPr>
                <a:xfrm>
                  <a:off x="8393093" y="388391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09" name="Rectangle 2908"/>
                <p:cNvSpPr>
                  <a:spLocks noChangeAspect="1"/>
                </p:cNvSpPr>
                <p:nvPr/>
              </p:nvSpPr>
              <p:spPr>
                <a:xfrm>
                  <a:off x="8393093" y="4120641"/>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10" name="Rectangle 2909"/>
                <p:cNvSpPr>
                  <a:spLocks noChangeAspect="1"/>
                </p:cNvSpPr>
                <p:nvPr/>
              </p:nvSpPr>
              <p:spPr>
                <a:xfrm>
                  <a:off x="8393093" y="435736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11" name="Rectangle 2910"/>
                <p:cNvSpPr>
                  <a:spLocks noChangeAspect="1"/>
                </p:cNvSpPr>
                <p:nvPr/>
              </p:nvSpPr>
              <p:spPr>
                <a:xfrm>
                  <a:off x="8393093" y="459409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12" name="Rectangle 2911"/>
                <p:cNvSpPr>
                  <a:spLocks noChangeAspect="1"/>
                </p:cNvSpPr>
                <p:nvPr/>
              </p:nvSpPr>
              <p:spPr>
                <a:xfrm>
                  <a:off x="8393093" y="4829918"/>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13" name="Rectangle 2912"/>
                <p:cNvSpPr>
                  <a:spLocks noChangeAspect="1"/>
                </p:cNvSpPr>
                <p:nvPr/>
              </p:nvSpPr>
              <p:spPr>
                <a:xfrm>
                  <a:off x="8393093" y="506664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14" name="Rectangle 2913"/>
                <p:cNvSpPr>
                  <a:spLocks noChangeAspect="1"/>
                </p:cNvSpPr>
                <p:nvPr/>
              </p:nvSpPr>
              <p:spPr>
                <a:xfrm>
                  <a:off x="7692101" y="388391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15" name="Rectangle 2914"/>
                <p:cNvSpPr>
                  <a:spLocks noChangeAspect="1"/>
                </p:cNvSpPr>
                <p:nvPr/>
              </p:nvSpPr>
              <p:spPr>
                <a:xfrm>
                  <a:off x="7692101" y="412064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16" name="Rectangle 2915"/>
                <p:cNvSpPr>
                  <a:spLocks noChangeAspect="1"/>
                </p:cNvSpPr>
                <p:nvPr/>
              </p:nvSpPr>
              <p:spPr>
                <a:xfrm>
                  <a:off x="7692101" y="435736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17" name="Rectangle 2916"/>
                <p:cNvSpPr>
                  <a:spLocks noChangeAspect="1"/>
                </p:cNvSpPr>
                <p:nvPr/>
              </p:nvSpPr>
              <p:spPr>
                <a:xfrm>
                  <a:off x="7692101" y="459409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18" name="Rectangle 2917"/>
                <p:cNvSpPr>
                  <a:spLocks noChangeAspect="1"/>
                </p:cNvSpPr>
                <p:nvPr/>
              </p:nvSpPr>
              <p:spPr>
                <a:xfrm>
                  <a:off x="7692101" y="506753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19" name="Rectangle 2918"/>
                <p:cNvSpPr>
                  <a:spLocks noChangeAspect="1"/>
                </p:cNvSpPr>
                <p:nvPr/>
              </p:nvSpPr>
              <p:spPr>
                <a:xfrm>
                  <a:off x="7692101" y="530426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20" name="Rectangle 2919"/>
                <p:cNvSpPr>
                  <a:spLocks noChangeAspect="1"/>
                </p:cNvSpPr>
                <p:nvPr/>
              </p:nvSpPr>
              <p:spPr>
                <a:xfrm>
                  <a:off x="7692101" y="554098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21" name="Rectangle 2920"/>
                <p:cNvSpPr>
                  <a:spLocks noChangeAspect="1"/>
                </p:cNvSpPr>
                <p:nvPr/>
              </p:nvSpPr>
              <p:spPr>
                <a:xfrm>
                  <a:off x="7692101" y="577771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22" name="Rectangle 2921"/>
                <p:cNvSpPr>
                  <a:spLocks noChangeAspect="1"/>
                </p:cNvSpPr>
                <p:nvPr/>
              </p:nvSpPr>
              <p:spPr>
                <a:xfrm>
                  <a:off x="7692101" y="601443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23" name="Rectangle 2922"/>
                <p:cNvSpPr>
                  <a:spLocks noChangeAspect="1"/>
                </p:cNvSpPr>
                <p:nvPr/>
              </p:nvSpPr>
              <p:spPr>
                <a:xfrm>
                  <a:off x="7692101" y="625116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24" name="Rectangle 2923"/>
                <p:cNvSpPr>
                  <a:spLocks noChangeAspect="1"/>
                </p:cNvSpPr>
                <p:nvPr/>
              </p:nvSpPr>
              <p:spPr>
                <a:xfrm>
                  <a:off x="7692101" y="3410469"/>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25" name="Rectangle 2924"/>
                <p:cNvSpPr>
                  <a:spLocks noChangeAspect="1"/>
                </p:cNvSpPr>
                <p:nvPr/>
              </p:nvSpPr>
              <p:spPr>
                <a:xfrm>
                  <a:off x="7692101" y="3647193"/>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26" name="Rectangle 2925"/>
                <p:cNvSpPr>
                  <a:spLocks noChangeAspect="1"/>
                </p:cNvSpPr>
                <p:nvPr/>
              </p:nvSpPr>
              <p:spPr>
                <a:xfrm>
                  <a:off x="7692101" y="3185444"/>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27" name="Rectangle 2926"/>
                <p:cNvSpPr>
                  <a:spLocks noChangeAspect="1"/>
                </p:cNvSpPr>
                <p:nvPr/>
              </p:nvSpPr>
              <p:spPr>
                <a:xfrm>
                  <a:off x="7692101" y="4830815"/>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28" name="Rectangle 2927"/>
                <p:cNvSpPr>
                  <a:spLocks noChangeAspect="1"/>
                </p:cNvSpPr>
                <p:nvPr/>
              </p:nvSpPr>
              <p:spPr>
                <a:xfrm>
                  <a:off x="7458436" y="4120641"/>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29" name="Rectangle 2928"/>
                <p:cNvSpPr>
                  <a:spLocks noChangeAspect="1"/>
                </p:cNvSpPr>
                <p:nvPr/>
              </p:nvSpPr>
              <p:spPr>
                <a:xfrm>
                  <a:off x="7458436" y="435736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30" name="Rectangle 2929"/>
                <p:cNvSpPr>
                  <a:spLocks noChangeAspect="1"/>
                </p:cNvSpPr>
                <p:nvPr/>
              </p:nvSpPr>
              <p:spPr>
                <a:xfrm>
                  <a:off x="7458436" y="388391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31" name="Rectangle 2930"/>
                <p:cNvSpPr>
                  <a:spLocks noChangeAspect="1"/>
                </p:cNvSpPr>
                <p:nvPr/>
              </p:nvSpPr>
              <p:spPr>
                <a:xfrm>
                  <a:off x="7458436" y="459409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32" name="Rectangle 2931"/>
                <p:cNvSpPr>
                  <a:spLocks noChangeAspect="1"/>
                </p:cNvSpPr>
                <p:nvPr/>
              </p:nvSpPr>
              <p:spPr>
                <a:xfrm>
                  <a:off x="7458436" y="5067538"/>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33" name="Rectangle 2932"/>
                <p:cNvSpPr>
                  <a:spLocks noChangeAspect="1"/>
                </p:cNvSpPr>
                <p:nvPr/>
              </p:nvSpPr>
              <p:spPr>
                <a:xfrm>
                  <a:off x="7458436" y="4830814"/>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34" name="Rectangle 2933"/>
                <p:cNvSpPr>
                  <a:spLocks noChangeAspect="1"/>
                </p:cNvSpPr>
                <p:nvPr/>
              </p:nvSpPr>
              <p:spPr>
                <a:xfrm>
                  <a:off x="7227786" y="4120641"/>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35" name="Rectangle 2934"/>
                <p:cNvSpPr>
                  <a:spLocks noChangeAspect="1"/>
                </p:cNvSpPr>
                <p:nvPr/>
              </p:nvSpPr>
              <p:spPr>
                <a:xfrm>
                  <a:off x="7227786" y="435736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36" name="Rectangle 2935"/>
                <p:cNvSpPr>
                  <a:spLocks noChangeAspect="1"/>
                </p:cNvSpPr>
                <p:nvPr/>
              </p:nvSpPr>
              <p:spPr>
                <a:xfrm>
                  <a:off x="7227786" y="388391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37" name="Rectangle 2936"/>
                <p:cNvSpPr>
                  <a:spLocks noChangeAspect="1"/>
                </p:cNvSpPr>
                <p:nvPr/>
              </p:nvSpPr>
              <p:spPr>
                <a:xfrm>
                  <a:off x="7227786" y="459409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38" name="Rectangle 2937"/>
                <p:cNvSpPr>
                  <a:spLocks noChangeAspect="1"/>
                </p:cNvSpPr>
                <p:nvPr/>
              </p:nvSpPr>
              <p:spPr>
                <a:xfrm>
                  <a:off x="7227786" y="5067538"/>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39" name="Rectangle 2938"/>
                <p:cNvSpPr>
                  <a:spLocks noChangeAspect="1"/>
                </p:cNvSpPr>
                <p:nvPr/>
              </p:nvSpPr>
              <p:spPr>
                <a:xfrm>
                  <a:off x="7227786" y="4830814"/>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40" name="Rectangle 2939"/>
                <p:cNvSpPr>
                  <a:spLocks noChangeAspect="1"/>
                </p:cNvSpPr>
                <p:nvPr/>
              </p:nvSpPr>
              <p:spPr>
                <a:xfrm>
                  <a:off x="8625648" y="3883917"/>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41" name="Rectangle 2940"/>
                <p:cNvSpPr>
                  <a:spLocks noChangeAspect="1"/>
                </p:cNvSpPr>
                <p:nvPr/>
              </p:nvSpPr>
              <p:spPr>
                <a:xfrm>
                  <a:off x="8625648" y="4120641"/>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42" name="Rectangle 2941"/>
                <p:cNvSpPr>
                  <a:spLocks noChangeAspect="1"/>
                </p:cNvSpPr>
                <p:nvPr/>
              </p:nvSpPr>
              <p:spPr>
                <a:xfrm>
                  <a:off x="8625648" y="4357366"/>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43" name="Rectangle 2942"/>
                <p:cNvSpPr>
                  <a:spLocks noChangeAspect="1"/>
                </p:cNvSpPr>
                <p:nvPr/>
              </p:nvSpPr>
              <p:spPr>
                <a:xfrm>
                  <a:off x="8625648" y="4594090"/>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44" name="Rectangle 2943"/>
                <p:cNvSpPr>
                  <a:spLocks noChangeAspect="1"/>
                </p:cNvSpPr>
                <p:nvPr/>
              </p:nvSpPr>
              <p:spPr>
                <a:xfrm>
                  <a:off x="8625648" y="4829918"/>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45" name="Rectangle 2944"/>
                <p:cNvSpPr>
                  <a:spLocks noChangeAspect="1"/>
                </p:cNvSpPr>
                <p:nvPr/>
              </p:nvSpPr>
              <p:spPr>
                <a:xfrm>
                  <a:off x="8625648" y="5066642"/>
                  <a:ext cx="191360" cy="191360"/>
                </a:xfrm>
                <a:prstGeom prst="rect">
                  <a:avLst/>
                </a:prstGeom>
                <a:solidFill>
                  <a:srgbClr val="008000"/>
                </a:solidFill>
                <a:ln>
                  <a:solidFill>
                    <a:srgbClr val="FC00F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2782" name="Group 2781"/>
              <p:cNvGrpSpPr/>
              <p:nvPr/>
            </p:nvGrpSpPr>
            <p:grpSpPr>
              <a:xfrm>
                <a:off x="7228098" y="2967987"/>
                <a:ext cx="1589222" cy="3520826"/>
                <a:chOff x="7228098" y="2967987"/>
                <a:chExt cx="1589222" cy="3520826"/>
              </a:xfrm>
            </p:grpSpPr>
            <p:pic>
              <p:nvPicPr>
                <p:cNvPr id="2783" name="Picture 2782" descr="Pilot-silhouette.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9183" y="2967987"/>
                  <a:ext cx="1435192" cy="3520826"/>
                </a:xfrm>
                <a:prstGeom prst="rect">
                  <a:avLst/>
                </a:prstGeom>
              </p:spPr>
            </p:pic>
            <p:grpSp>
              <p:nvGrpSpPr>
                <p:cNvPr id="2784" name="Group 2783"/>
                <p:cNvGrpSpPr/>
                <p:nvPr/>
              </p:nvGrpSpPr>
              <p:grpSpPr>
                <a:xfrm>
                  <a:off x="7228098" y="3183368"/>
                  <a:ext cx="1589222" cy="3257075"/>
                  <a:chOff x="8159209" y="3676120"/>
                  <a:chExt cx="896929" cy="1838236"/>
                </a:xfrm>
              </p:grpSpPr>
              <p:sp>
                <p:nvSpPr>
                  <p:cNvPr id="2785" name="Rectangle 2784"/>
                  <p:cNvSpPr>
                    <a:spLocks noChangeAspect="1"/>
                  </p:cNvSpPr>
                  <p:nvPr/>
                </p:nvSpPr>
                <p:spPr>
                  <a:xfrm>
                    <a:off x="8553136"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86" name="Rectangle 2785"/>
                  <p:cNvSpPr>
                    <a:spLocks noChangeAspect="1"/>
                  </p:cNvSpPr>
                  <p:nvPr/>
                </p:nvSpPr>
                <p:spPr>
                  <a:xfrm>
                    <a:off x="8553136" y="4738341"/>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87" name="Rectangle 2786"/>
                  <p:cNvSpPr>
                    <a:spLocks noChangeAspect="1"/>
                  </p:cNvSpPr>
                  <p:nvPr/>
                </p:nvSpPr>
                <p:spPr>
                  <a:xfrm>
                    <a:off x="8553136" y="4871944"/>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88" name="Rectangle 2787"/>
                  <p:cNvSpPr>
                    <a:spLocks noChangeAspect="1"/>
                  </p:cNvSpPr>
                  <p:nvPr/>
                </p:nvSpPr>
                <p:spPr>
                  <a:xfrm>
                    <a:off x="8553136" y="5005547"/>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89" name="Rectangle 2788"/>
                  <p:cNvSpPr>
                    <a:spLocks noChangeAspect="1"/>
                  </p:cNvSpPr>
                  <p:nvPr/>
                </p:nvSpPr>
                <p:spPr>
                  <a:xfrm>
                    <a:off x="8553136" y="5139150"/>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90" name="Rectangle 2789"/>
                  <p:cNvSpPr>
                    <a:spLocks noChangeAspect="1"/>
                  </p:cNvSpPr>
                  <p:nvPr/>
                </p:nvSpPr>
                <p:spPr>
                  <a:xfrm>
                    <a:off x="8553136" y="5272753"/>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91" name="Rectangle 2790"/>
                  <p:cNvSpPr>
                    <a:spLocks noChangeAspect="1"/>
                  </p:cNvSpPr>
                  <p:nvPr/>
                </p:nvSpPr>
                <p:spPr>
                  <a:xfrm>
                    <a:off x="8553136" y="540635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92" name="Rectangle 2791"/>
                  <p:cNvSpPr>
                    <a:spLocks noChangeAspect="1"/>
                  </p:cNvSpPr>
                  <p:nvPr/>
                </p:nvSpPr>
                <p:spPr>
                  <a:xfrm>
                    <a:off x="8685012" y="3936723"/>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93" name="Rectangle 2792"/>
                  <p:cNvSpPr>
                    <a:spLocks noChangeAspect="1"/>
                  </p:cNvSpPr>
                  <p:nvPr/>
                </p:nvSpPr>
                <p:spPr>
                  <a:xfrm>
                    <a:off x="8685012"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94" name="Rectangle 2793"/>
                  <p:cNvSpPr>
                    <a:spLocks noChangeAspect="1"/>
                  </p:cNvSpPr>
                  <p:nvPr/>
                </p:nvSpPr>
                <p:spPr>
                  <a:xfrm>
                    <a:off x="8685012" y="3676120"/>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95" name="Rectangle 2794"/>
                  <p:cNvSpPr>
                    <a:spLocks noChangeAspect="1"/>
                  </p:cNvSpPr>
                  <p:nvPr/>
                </p:nvSpPr>
                <p:spPr>
                  <a:xfrm>
                    <a:off x="8816888"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96" name="Rectangle 2795"/>
                  <p:cNvSpPr>
                    <a:spLocks noChangeAspect="1"/>
                  </p:cNvSpPr>
                  <p:nvPr/>
                </p:nvSpPr>
                <p:spPr>
                  <a:xfrm>
                    <a:off x="8816888" y="4737835"/>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97" name="Rectangle 2796"/>
                  <p:cNvSpPr>
                    <a:spLocks noChangeAspect="1"/>
                  </p:cNvSpPr>
                  <p:nvPr/>
                </p:nvSpPr>
                <p:spPr>
                  <a:xfrm>
                    <a:off x="8421260"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98" name="Rectangle 2797"/>
                  <p:cNvSpPr>
                    <a:spLocks noChangeAspect="1"/>
                  </p:cNvSpPr>
                  <p:nvPr/>
                </p:nvSpPr>
                <p:spPr>
                  <a:xfrm>
                    <a:off x="8421260" y="3936723"/>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99" name="Rectangle 2798"/>
                  <p:cNvSpPr>
                    <a:spLocks noChangeAspect="1"/>
                  </p:cNvSpPr>
                  <p:nvPr/>
                </p:nvSpPr>
                <p:spPr>
                  <a:xfrm>
                    <a:off x="8421260" y="3676120"/>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00" name="Rectangle 2799"/>
                  <p:cNvSpPr>
                    <a:spLocks noChangeAspect="1"/>
                  </p:cNvSpPr>
                  <p:nvPr/>
                </p:nvSpPr>
                <p:spPr>
                  <a:xfrm>
                    <a:off x="8289384"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01" name="Rectangle 2800"/>
                  <p:cNvSpPr>
                    <a:spLocks noChangeAspect="1"/>
                  </p:cNvSpPr>
                  <p:nvPr/>
                </p:nvSpPr>
                <p:spPr>
                  <a:xfrm>
                    <a:off x="8289384" y="4738341"/>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02" name="Rectangle 2801"/>
                  <p:cNvSpPr>
                    <a:spLocks noChangeAspect="1"/>
                  </p:cNvSpPr>
                  <p:nvPr/>
                </p:nvSpPr>
                <p:spPr>
                  <a:xfrm>
                    <a:off x="8159209" y="4203929"/>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03" name="Rectangle 2802"/>
                  <p:cNvSpPr>
                    <a:spLocks noChangeAspect="1"/>
                  </p:cNvSpPr>
                  <p:nvPr/>
                </p:nvSpPr>
                <p:spPr>
                  <a:xfrm>
                    <a:off x="8159209" y="4337532"/>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04" name="Rectangle 2803"/>
                  <p:cNvSpPr>
                    <a:spLocks noChangeAspect="1"/>
                  </p:cNvSpPr>
                  <p:nvPr/>
                </p:nvSpPr>
                <p:spPr>
                  <a:xfrm>
                    <a:off x="8159209"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05" name="Rectangle 2804"/>
                  <p:cNvSpPr>
                    <a:spLocks noChangeAspect="1"/>
                  </p:cNvSpPr>
                  <p:nvPr/>
                </p:nvSpPr>
                <p:spPr>
                  <a:xfrm>
                    <a:off x="8159209" y="4471135"/>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06" name="Rectangle 2805"/>
                  <p:cNvSpPr>
                    <a:spLocks noChangeAspect="1"/>
                  </p:cNvSpPr>
                  <p:nvPr/>
                </p:nvSpPr>
                <p:spPr>
                  <a:xfrm>
                    <a:off x="8159209" y="4738341"/>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07" name="Rectangle 2806"/>
                  <p:cNvSpPr>
                    <a:spLocks noChangeAspect="1"/>
                  </p:cNvSpPr>
                  <p:nvPr/>
                </p:nvSpPr>
                <p:spPr>
                  <a:xfrm>
                    <a:off x="8159209" y="4604738"/>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08" name="Rectangle 2807"/>
                  <p:cNvSpPr>
                    <a:spLocks noChangeAspect="1"/>
                  </p:cNvSpPr>
                  <p:nvPr/>
                </p:nvSpPr>
                <p:spPr>
                  <a:xfrm>
                    <a:off x="8948138" y="4070326"/>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09" name="Rectangle 2808"/>
                  <p:cNvSpPr>
                    <a:spLocks noChangeAspect="1"/>
                  </p:cNvSpPr>
                  <p:nvPr/>
                </p:nvSpPr>
                <p:spPr>
                  <a:xfrm>
                    <a:off x="8948138" y="4203929"/>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10" name="Rectangle 2809"/>
                  <p:cNvSpPr>
                    <a:spLocks noChangeAspect="1"/>
                  </p:cNvSpPr>
                  <p:nvPr/>
                </p:nvSpPr>
                <p:spPr>
                  <a:xfrm>
                    <a:off x="8948138" y="4337532"/>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11" name="Rectangle 2810"/>
                  <p:cNvSpPr>
                    <a:spLocks noChangeAspect="1"/>
                  </p:cNvSpPr>
                  <p:nvPr/>
                </p:nvSpPr>
                <p:spPr>
                  <a:xfrm>
                    <a:off x="8948138" y="4471135"/>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12" name="Rectangle 2811"/>
                  <p:cNvSpPr>
                    <a:spLocks noChangeAspect="1"/>
                  </p:cNvSpPr>
                  <p:nvPr/>
                </p:nvSpPr>
                <p:spPr>
                  <a:xfrm>
                    <a:off x="8948138" y="4604232"/>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13" name="Rectangle 2812"/>
                  <p:cNvSpPr>
                    <a:spLocks noChangeAspect="1"/>
                  </p:cNvSpPr>
                  <p:nvPr/>
                </p:nvSpPr>
                <p:spPr>
                  <a:xfrm>
                    <a:off x="8948138" y="4737835"/>
                    <a:ext cx="108000" cy="108000"/>
                  </a:xfrm>
                  <a:prstGeom prst="rect">
                    <a:avLst/>
                  </a:prstGeom>
                  <a:noFill/>
                  <a:ln w="19050" cmpd="sng">
                    <a:solidFill>
                      <a:srgbClr val="C41FFF"/>
                    </a:solidFill>
                  </a:ln>
                  <a:effectLst>
                    <a:glow rad="63500">
                      <a:schemeClr val="accent5">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grpSp>
      </p:grpSp>
      <p:sp>
        <p:nvSpPr>
          <p:cNvPr id="3016" name="Content Placeholder 5"/>
          <p:cNvSpPr>
            <a:spLocks noGrp="1"/>
          </p:cNvSpPr>
          <p:nvPr>
            <p:ph sz="quarter" idx="4294967295"/>
          </p:nvPr>
        </p:nvSpPr>
        <p:spPr>
          <a:xfrm>
            <a:off x="4730699" y="2587152"/>
            <a:ext cx="4269675" cy="1219329"/>
          </a:xfrm>
          <a:prstGeom prst="rect">
            <a:avLst/>
          </a:prstGeom>
        </p:spPr>
        <p:txBody>
          <a:bodyPr>
            <a:normAutofit fontScale="92500" lnSpcReduction="10000"/>
          </a:bodyPr>
          <a:lstStyle/>
          <a:p>
            <a:pPr>
              <a:spcAft>
                <a:spcPts val="600"/>
              </a:spcAft>
            </a:pPr>
            <a:r>
              <a:rPr lang="en-US" sz="1600" dirty="0" smtClean="0"/>
              <a:t>Human Complemation added</a:t>
            </a:r>
          </a:p>
          <a:p>
            <a:pPr lvl="1">
              <a:spcAft>
                <a:spcPts val="600"/>
              </a:spcAft>
            </a:pPr>
            <a:r>
              <a:rPr lang="en-US" sz="1400" dirty="0" smtClean="0"/>
              <a:t>Human starts in ‘</a:t>
            </a:r>
            <a:r>
              <a:rPr lang="en-US" sz="1400" i="1" dirty="0" smtClean="0"/>
              <a:t>normal</a:t>
            </a:r>
            <a:r>
              <a:rPr lang="en-US" sz="1400" dirty="0" smtClean="0"/>
              <a:t>’ position</a:t>
            </a:r>
          </a:p>
          <a:p>
            <a:pPr lvl="1">
              <a:spcAft>
                <a:spcPts val="600"/>
              </a:spcAft>
            </a:pPr>
            <a:r>
              <a:rPr lang="en-US" sz="1400" dirty="0" smtClean="0"/>
              <a:t>Synergy (</a:t>
            </a:r>
            <a:r>
              <a:rPr lang="en-US" sz="1400" i="1" dirty="0" smtClean="0"/>
              <a:t>Whole </a:t>
            </a:r>
            <a:r>
              <a:rPr lang="en-US" sz="1300" i="1" dirty="0" smtClean="0"/>
              <a:t>&gt;</a:t>
            </a:r>
            <a:r>
              <a:rPr lang="en-US" sz="1400" i="1" dirty="0" smtClean="0"/>
              <a:t> Human + Automation</a:t>
            </a:r>
            <a:r>
              <a:rPr lang="en-US" sz="1400" dirty="0" smtClean="0"/>
              <a:t>)</a:t>
            </a:r>
          </a:p>
          <a:p>
            <a:pPr lvl="1">
              <a:spcAft>
                <a:spcPts val="600"/>
              </a:spcAft>
            </a:pPr>
            <a:r>
              <a:rPr lang="en-US" sz="1400" dirty="0" smtClean="0"/>
              <a:t>Automation and human performance improved</a:t>
            </a:r>
          </a:p>
        </p:txBody>
      </p:sp>
      <p:sp>
        <p:nvSpPr>
          <p:cNvPr id="3017" name="Content Placeholder 5"/>
          <p:cNvSpPr>
            <a:spLocks noGrp="1"/>
          </p:cNvSpPr>
          <p:nvPr>
            <p:ph sz="quarter" idx="4294967295"/>
          </p:nvPr>
        </p:nvSpPr>
        <p:spPr>
          <a:xfrm>
            <a:off x="4730699" y="4045592"/>
            <a:ext cx="4269675" cy="340793"/>
          </a:xfrm>
          <a:prstGeom prst="rect">
            <a:avLst/>
          </a:prstGeom>
        </p:spPr>
        <p:txBody>
          <a:bodyPr>
            <a:normAutofit fontScale="92500" lnSpcReduction="10000"/>
          </a:bodyPr>
          <a:lstStyle/>
          <a:p>
            <a:pPr>
              <a:spcAft>
                <a:spcPts val="600"/>
              </a:spcAft>
            </a:pPr>
            <a:r>
              <a:rPr lang="en-US" sz="1600" dirty="0" smtClean="0"/>
              <a:t>When unexpected events happen</a:t>
            </a:r>
            <a:endParaRPr lang="en-US" sz="1600" dirty="0"/>
          </a:p>
        </p:txBody>
      </p:sp>
      <p:sp>
        <p:nvSpPr>
          <p:cNvPr id="3018" name="Content Placeholder 5"/>
          <p:cNvSpPr>
            <a:spLocks noGrp="1"/>
          </p:cNvSpPr>
          <p:nvPr>
            <p:ph sz="quarter" idx="4294967295"/>
          </p:nvPr>
        </p:nvSpPr>
        <p:spPr>
          <a:xfrm>
            <a:off x="4730699" y="4936352"/>
            <a:ext cx="4269675" cy="954494"/>
          </a:xfrm>
          <a:prstGeom prst="rect">
            <a:avLst/>
          </a:prstGeom>
        </p:spPr>
        <p:txBody>
          <a:bodyPr>
            <a:normAutofit fontScale="92500" lnSpcReduction="10000"/>
          </a:bodyPr>
          <a:lstStyle/>
          <a:p>
            <a:pPr>
              <a:spcAft>
                <a:spcPts val="600"/>
              </a:spcAft>
            </a:pPr>
            <a:r>
              <a:rPr lang="en-US" sz="1600" dirty="0" smtClean="0"/>
              <a:t>Automation backfills (flows in)</a:t>
            </a:r>
          </a:p>
          <a:p>
            <a:pPr lvl="1">
              <a:spcAft>
                <a:spcPts val="600"/>
              </a:spcAft>
            </a:pPr>
            <a:r>
              <a:rPr lang="en-US" sz="1400" dirty="0" smtClean="0"/>
              <a:t>Minimal level of safety and performance</a:t>
            </a:r>
          </a:p>
          <a:p>
            <a:pPr lvl="1">
              <a:spcAft>
                <a:spcPts val="600"/>
              </a:spcAft>
            </a:pPr>
            <a:r>
              <a:rPr lang="en-US" sz="1400" dirty="0" smtClean="0"/>
              <a:t>Predictable and reliable behavior</a:t>
            </a:r>
            <a:endParaRPr lang="en-US" sz="1600" dirty="0"/>
          </a:p>
        </p:txBody>
      </p:sp>
      <p:sp>
        <p:nvSpPr>
          <p:cNvPr id="3019" name="Content Placeholder 5"/>
          <p:cNvSpPr>
            <a:spLocks noGrp="1"/>
          </p:cNvSpPr>
          <p:nvPr>
            <p:ph sz="quarter" idx="4294967295"/>
          </p:nvPr>
        </p:nvSpPr>
        <p:spPr>
          <a:xfrm>
            <a:off x="4730700" y="4416821"/>
            <a:ext cx="4269675" cy="399408"/>
          </a:xfrm>
          <a:prstGeom prst="rect">
            <a:avLst/>
          </a:prstGeom>
        </p:spPr>
        <p:txBody>
          <a:bodyPr>
            <a:normAutofit fontScale="92500" lnSpcReduction="10000"/>
          </a:bodyPr>
          <a:lstStyle/>
          <a:p>
            <a:pPr>
              <a:spcAft>
                <a:spcPts val="600"/>
              </a:spcAft>
            </a:pPr>
            <a:r>
              <a:rPr lang="en-US" sz="1600" dirty="0" smtClean="0"/>
              <a:t>Human moves to cover</a:t>
            </a:r>
            <a:endParaRPr lang="en-US" sz="1800" dirty="0"/>
          </a:p>
        </p:txBody>
      </p:sp>
    </p:spTree>
    <p:extLst>
      <p:ext uri="{BB962C8B-B14F-4D97-AF65-F5344CB8AC3E}">
        <p14:creationId xmlns:p14="http://schemas.microsoft.com/office/powerpoint/2010/main" val="278146575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1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01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016">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016">
                                            <p:txEl>
                                              <p:pRg st="3" end="3"/>
                                            </p:txEl>
                                          </p:spTgt>
                                        </p:tgtEl>
                                        <p:attrNameLst>
                                          <p:attrName>style.visibility</p:attrName>
                                        </p:attrNameLst>
                                      </p:cBhvr>
                                      <p:to>
                                        <p:strVal val="visible"/>
                                      </p:to>
                                    </p:set>
                                  </p:childTnLst>
                                </p:cTn>
                              </p:par>
                            </p:childTnLst>
                          </p:cTn>
                        </p:par>
                        <p:par>
                          <p:cTn id="13" fill="hold">
                            <p:stCondLst>
                              <p:cond delay="0"/>
                            </p:stCondLst>
                            <p:childTnLst>
                              <p:par>
                                <p:cTn id="14" presetID="9" presetClass="entr" presetSubtype="0"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500"/>
                                        <p:tgtEl>
                                          <p:spTgt spid="7"/>
                                        </p:tgtEl>
                                      </p:cBhvr>
                                    </p:animEffect>
                                  </p:childTnLst>
                                </p:cTn>
                              </p:par>
                            </p:childTnLst>
                          </p:cTn>
                        </p:par>
                        <p:par>
                          <p:cTn id="17" fill="hold">
                            <p:stCondLst>
                              <p:cond delay="500"/>
                            </p:stCondLst>
                            <p:childTnLst>
                              <p:par>
                                <p:cTn id="18" presetID="6" presetClass="entr" presetSubtype="32" fill="hold" nodeType="afterEffect">
                                  <p:stCondLst>
                                    <p:cond delay="1000"/>
                                  </p:stCondLst>
                                  <p:childTnLst>
                                    <p:set>
                                      <p:cBhvr>
                                        <p:cTn id="19" dur="1" fill="hold">
                                          <p:stCondLst>
                                            <p:cond delay="0"/>
                                          </p:stCondLst>
                                        </p:cTn>
                                        <p:tgtEl>
                                          <p:spTgt spid="2356"/>
                                        </p:tgtEl>
                                        <p:attrNameLst>
                                          <p:attrName>style.visibility</p:attrName>
                                        </p:attrNameLst>
                                      </p:cBhvr>
                                      <p:to>
                                        <p:strVal val="visible"/>
                                      </p:to>
                                    </p:set>
                                    <p:animEffect transition="in" filter="circle(out)">
                                      <p:cBhvr>
                                        <p:cTn id="20" dur="2000"/>
                                        <p:tgtEl>
                                          <p:spTgt spid="2356"/>
                                        </p:tgtEl>
                                      </p:cBhvr>
                                    </p:animEffect>
                                  </p:childTnLst>
                                </p:cTn>
                              </p:par>
                              <p:par>
                                <p:cTn id="21" presetID="6" presetClass="entr" presetSubtype="32"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circle(out)">
                                      <p:cBhvr>
                                        <p:cTn id="23" dur="20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3017">
                                            <p:txEl>
                                              <p:pRg st="0" end="0"/>
                                            </p:txEl>
                                          </p:spTgt>
                                        </p:tgtEl>
                                        <p:attrNameLst>
                                          <p:attrName>style.visibility</p:attrName>
                                        </p:attrNameLst>
                                      </p:cBhvr>
                                      <p:to>
                                        <p:strVal val="visible"/>
                                      </p:to>
                                    </p:set>
                                  </p:childTnLst>
                                </p:cTn>
                              </p:par>
                            </p:childTnLst>
                          </p:cTn>
                        </p:par>
                        <p:par>
                          <p:cTn id="28" fill="hold">
                            <p:stCondLst>
                              <p:cond delay="0"/>
                            </p:stCondLst>
                            <p:childTnLst>
                              <p:par>
                                <p:cTn id="29" presetID="9" presetClass="entr" presetSubtype="0"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dissolve">
                                      <p:cBhvr>
                                        <p:cTn id="31" dur="500"/>
                                        <p:tgtEl>
                                          <p:spTgt spid="17"/>
                                        </p:tgtEl>
                                      </p:cBhvr>
                                    </p:animEffect>
                                  </p:childTnLst>
                                </p:cTn>
                              </p:par>
                            </p:childTnLst>
                          </p:cTn>
                        </p:par>
                        <p:par>
                          <p:cTn id="32" fill="hold">
                            <p:stCondLst>
                              <p:cond delay="500"/>
                            </p:stCondLst>
                            <p:childTnLst>
                              <p:par>
                                <p:cTn id="33" presetID="26" presetClass="emph" presetSubtype="0" fill="hold" nodeType="afterEffect">
                                  <p:stCondLst>
                                    <p:cond delay="0"/>
                                  </p:stCondLst>
                                  <p:childTnLst>
                                    <p:animEffect transition="out" filter="fade">
                                      <p:cBhvr>
                                        <p:cTn id="34" dur="1000" tmFilter="0, 0; .2, .5; .8, .5; 1, 0"/>
                                        <p:tgtEl>
                                          <p:spTgt spid="17"/>
                                        </p:tgtEl>
                                      </p:cBhvr>
                                    </p:animEffect>
                                    <p:animScale>
                                      <p:cBhvr>
                                        <p:cTn id="35" dur="500" autoRev="1" fill="hold"/>
                                        <p:tgtEl>
                                          <p:spTgt spid="17"/>
                                        </p:tgtEl>
                                      </p:cBhvr>
                                      <p:by x="105000" y="105000"/>
                                    </p:animScale>
                                  </p:childTnLst>
                                </p:cTn>
                              </p:par>
                            </p:childTnLst>
                          </p:cTn>
                        </p:par>
                        <p:par>
                          <p:cTn id="36" fill="hold">
                            <p:stCondLst>
                              <p:cond delay="1500"/>
                            </p:stCondLst>
                            <p:childTnLst>
                              <p:par>
                                <p:cTn id="37" presetID="26" presetClass="emph" presetSubtype="0" fill="hold" nodeType="afterEffect">
                                  <p:stCondLst>
                                    <p:cond delay="0"/>
                                  </p:stCondLst>
                                  <p:childTnLst>
                                    <p:animEffect transition="out" filter="fade">
                                      <p:cBhvr>
                                        <p:cTn id="38" dur="1000" tmFilter="0, 0; .2, .5; .8, .5; 1, 0"/>
                                        <p:tgtEl>
                                          <p:spTgt spid="17"/>
                                        </p:tgtEl>
                                      </p:cBhvr>
                                    </p:animEffect>
                                    <p:animScale>
                                      <p:cBhvr>
                                        <p:cTn id="39" dur="500" autoRev="1" fill="hold"/>
                                        <p:tgtEl>
                                          <p:spTgt spid="17"/>
                                        </p:tgtEl>
                                      </p:cBhvr>
                                      <p:by x="105000" y="105000"/>
                                    </p:animScale>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0" nodeType="clickEffect">
                                  <p:stCondLst>
                                    <p:cond delay="0"/>
                                  </p:stCondLst>
                                  <p:childTnLst>
                                    <p:set>
                                      <p:cBhvr>
                                        <p:cTn id="43" dur="1" fill="hold">
                                          <p:stCondLst>
                                            <p:cond delay="0"/>
                                          </p:stCondLst>
                                        </p:cTn>
                                        <p:tgtEl>
                                          <p:spTgt spid="3019">
                                            <p:txEl>
                                              <p:pRg st="0" end="0"/>
                                            </p:txEl>
                                          </p:spTgt>
                                        </p:tgtEl>
                                        <p:attrNameLst>
                                          <p:attrName>style.visibility</p:attrName>
                                        </p:attrNameLst>
                                      </p:cBhvr>
                                      <p:to>
                                        <p:strVal val="visible"/>
                                      </p:to>
                                    </p:set>
                                  </p:childTnLst>
                                </p:cTn>
                              </p:par>
                              <p:par>
                                <p:cTn id="44" presetID="12" presetClass="exit" presetSubtype="2" fill="hold" nodeType="withEffect">
                                  <p:stCondLst>
                                    <p:cond delay="0"/>
                                  </p:stCondLst>
                                  <p:childTnLst>
                                    <p:anim calcmode="lin" valueType="num">
                                      <p:cBhvr additive="base">
                                        <p:cTn id="45" dur="2000"/>
                                        <p:tgtEl>
                                          <p:spTgt spid="15"/>
                                        </p:tgtEl>
                                        <p:attrNameLst>
                                          <p:attrName>ppt_x</p:attrName>
                                        </p:attrNameLst>
                                      </p:cBhvr>
                                      <p:tavLst>
                                        <p:tav tm="0">
                                          <p:val>
                                            <p:strVal val="#ppt_x"/>
                                          </p:val>
                                        </p:tav>
                                        <p:tav tm="100000">
                                          <p:val>
                                            <p:strVal val="#ppt_x+#ppt_w*1.125000"/>
                                          </p:val>
                                        </p:tav>
                                      </p:tavLst>
                                    </p:anim>
                                    <p:animEffect transition="out" filter="wipe(right)">
                                      <p:cBhvr>
                                        <p:cTn id="46" dur="2000"/>
                                        <p:tgtEl>
                                          <p:spTgt spid="15"/>
                                        </p:tgtEl>
                                      </p:cBhvr>
                                    </p:animEffect>
                                    <p:set>
                                      <p:cBhvr>
                                        <p:cTn id="47" dur="1" fill="hold">
                                          <p:stCondLst>
                                            <p:cond delay="1999"/>
                                          </p:stCondLst>
                                        </p:cTn>
                                        <p:tgtEl>
                                          <p:spTgt spid="15"/>
                                        </p:tgtEl>
                                        <p:attrNameLst>
                                          <p:attrName>style.visibility</p:attrName>
                                        </p:attrNameLst>
                                      </p:cBhvr>
                                      <p:to>
                                        <p:strVal val="hidden"/>
                                      </p:to>
                                    </p:set>
                                  </p:childTnLst>
                                </p:cTn>
                              </p:par>
                              <p:par>
                                <p:cTn id="48" presetID="9" presetClass="entr" presetSubtype="0" fill="hold" nodeType="with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dissolve">
                                      <p:cBhvr>
                                        <p:cTn id="50" dur="2000"/>
                                        <p:tgtEl>
                                          <p:spTgt spid="18"/>
                                        </p:tgtEl>
                                      </p:cBhvr>
                                    </p:animEffec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018"/>
                                        </p:tgtEl>
                                        <p:attrNameLst>
                                          <p:attrName>style.visibility</p:attrName>
                                        </p:attrNameLst>
                                      </p:cBhvr>
                                      <p:to>
                                        <p:strVal val="visible"/>
                                      </p:to>
                                    </p:set>
                                  </p:childTnLst>
                                </p:cTn>
                              </p:par>
                            </p:childTnLst>
                          </p:cTn>
                        </p:par>
                        <p:par>
                          <p:cTn id="55" fill="hold">
                            <p:stCondLst>
                              <p:cond delay="0"/>
                            </p:stCondLst>
                            <p:childTnLst>
                              <p:par>
                                <p:cTn id="56" presetID="22" presetClass="entr" presetSubtype="8" fill="hold" nodeType="afterEffect">
                                  <p:stCondLst>
                                    <p:cond delay="0"/>
                                  </p:stCondLst>
                                  <p:childTnLst>
                                    <p:set>
                                      <p:cBhvr>
                                        <p:cTn id="57" dur="1" fill="hold">
                                          <p:stCondLst>
                                            <p:cond delay="0"/>
                                          </p:stCondLst>
                                        </p:cTn>
                                        <p:tgtEl>
                                          <p:spTgt spid="2946"/>
                                        </p:tgtEl>
                                        <p:attrNameLst>
                                          <p:attrName>style.visibility</p:attrName>
                                        </p:attrNameLst>
                                      </p:cBhvr>
                                      <p:to>
                                        <p:strVal val="visible"/>
                                      </p:to>
                                    </p:set>
                                    <p:animEffect transition="in" filter="wipe(left)">
                                      <p:cBhvr>
                                        <p:cTn id="58" dur="1000"/>
                                        <p:tgtEl>
                                          <p:spTgt spid="29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6" grpId="0" build="p"/>
      <p:bldP spid="3017" grpId="0" build="p"/>
      <p:bldP spid="3018" grpId="0"/>
      <p:bldP spid="3019"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ffectLst>
                  <a:outerShdw blurRad="50800" dist="38100" dir="2700000" algn="tl" rotWithShape="0">
                    <a:prstClr val="black">
                      <a:alpha val="40000"/>
                    </a:prstClr>
                  </a:outerShdw>
                </a:effectLst>
              </a:rPr>
              <a:t>Summary</a:t>
            </a:r>
            <a:endParaRPr lang="en-US" dirty="0">
              <a:effectLst>
                <a:outerShdw blurRad="50800" dist="38100" dir="2700000" algn="tl" rotWithShape="0">
                  <a:prstClr val="black">
                    <a:alpha val="40000"/>
                  </a:prstClr>
                </a:outerShdw>
              </a:effectLst>
            </a:endParaRPr>
          </a:p>
        </p:txBody>
      </p:sp>
      <p:sp>
        <p:nvSpPr>
          <p:cNvPr id="3" name="Content Placeholder 2"/>
          <p:cNvSpPr>
            <a:spLocks noGrp="1"/>
          </p:cNvSpPr>
          <p:nvPr>
            <p:ph idx="1"/>
          </p:nvPr>
        </p:nvSpPr>
        <p:spPr>
          <a:xfrm>
            <a:off x="371475" y="1015999"/>
            <a:ext cx="8391525" cy="5472545"/>
          </a:xfrm>
        </p:spPr>
        <p:txBody>
          <a:bodyPr/>
          <a:lstStyle/>
          <a:p>
            <a:r>
              <a:rPr lang="en-US" dirty="0" smtClean="0"/>
              <a:t>Stop assuming humans can be trained to be immune to problems with:</a:t>
            </a:r>
          </a:p>
          <a:p>
            <a:pPr lvl="1"/>
            <a:r>
              <a:rPr lang="en-US" dirty="0" smtClean="0"/>
              <a:t>Memory			– Complacency</a:t>
            </a:r>
          </a:p>
          <a:p>
            <a:pPr lvl="1"/>
            <a:r>
              <a:rPr lang="en-US" dirty="0" smtClean="0"/>
              <a:t>Vigilance			– Standardization</a:t>
            </a:r>
          </a:p>
          <a:p>
            <a:pPr lvl="1"/>
            <a:r>
              <a:rPr lang="en-US" dirty="0" smtClean="0"/>
              <a:t>Computation		–Attention</a:t>
            </a:r>
          </a:p>
          <a:p>
            <a:r>
              <a:rPr lang="en-US" dirty="0" smtClean="0"/>
              <a:t>Understand exactly what you want the human there to do</a:t>
            </a:r>
          </a:p>
          <a:p>
            <a:pPr lvl="1"/>
            <a:r>
              <a:rPr lang="en-US" dirty="0" smtClean="0"/>
              <a:t>Don’t forget “Handle Exceptions” unless they will not be called on to do so</a:t>
            </a:r>
          </a:p>
          <a:p>
            <a:r>
              <a:rPr lang="en-US" dirty="0" smtClean="0"/>
              <a:t>Use automation to ‘surgically’ target human weaknesses</a:t>
            </a:r>
          </a:p>
          <a:p>
            <a:r>
              <a:rPr lang="en-US" dirty="0" smtClean="0"/>
              <a:t>Use automation to ‘surgically’ enhance human capabilities</a:t>
            </a:r>
          </a:p>
          <a:p>
            <a:r>
              <a:rPr lang="en-US" dirty="0" smtClean="0"/>
              <a:t>Consider ‘soft’ criteria when designing and allocating</a:t>
            </a:r>
          </a:p>
          <a:p>
            <a:pPr lvl="1"/>
            <a:r>
              <a:rPr lang="en-US" dirty="0" smtClean="0"/>
              <a:t>Meaning			– Engagement</a:t>
            </a:r>
          </a:p>
          <a:p>
            <a:pPr lvl="1"/>
            <a:r>
              <a:rPr lang="en-US" dirty="0" smtClean="0"/>
              <a:t>Social needs		– Trust</a:t>
            </a:r>
          </a:p>
          <a:p>
            <a:r>
              <a:rPr lang="en-US" dirty="0" smtClean="0"/>
              <a:t>Use fluid automation to allow the human to be adaptable</a:t>
            </a:r>
            <a:endParaRPr lang="en-US" dirty="0"/>
          </a:p>
        </p:txBody>
      </p:sp>
      <p:sp>
        <p:nvSpPr>
          <p:cNvPr id="4" name="Footer Placeholder 3"/>
          <p:cNvSpPr>
            <a:spLocks noGrp="1"/>
          </p:cNvSpPr>
          <p:nvPr>
            <p:ph type="ftr" sz="quarter" idx="10"/>
          </p:nvPr>
        </p:nvSpPr>
        <p:spPr/>
        <p:txBody>
          <a:bodyPr/>
          <a:lstStyle/>
          <a:p>
            <a:pPr>
              <a:defRPr/>
            </a:pPr>
            <a:r>
              <a:rPr lang="en-US" smtClean="0"/>
              <a:t>paul.c.schutte@nasa.gov</a:t>
            </a:r>
            <a:endParaRPr lang="en-US" dirty="0"/>
          </a:p>
        </p:txBody>
      </p:sp>
      <p:sp>
        <p:nvSpPr>
          <p:cNvPr id="5" name="Slide Number Placeholder 4"/>
          <p:cNvSpPr>
            <a:spLocks noGrp="1"/>
          </p:cNvSpPr>
          <p:nvPr>
            <p:ph type="sldNum" sz="quarter" idx="11"/>
          </p:nvPr>
        </p:nvSpPr>
        <p:spPr/>
        <p:txBody>
          <a:bodyPr/>
          <a:lstStyle/>
          <a:p>
            <a:pPr>
              <a:defRPr/>
            </a:pPr>
            <a:fld id="{C589C55C-6736-44E2-91C8-9487B24A412B}" type="slidenum">
              <a:rPr lang="en-US" smtClean="0"/>
              <a:pPr>
                <a:defRPr/>
              </a:pPr>
              <a:t>14</a:t>
            </a:fld>
            <a:endParaRPr lang="en-US"/>
          </a:p>
        </p:txBody>
      </p:sp>
    </p:spTree>
    <p:extLst>
      <p:ext uri="{BB962C8B-B14F-4D97-AF65-F5344CB8AC3E}">
        <p14:creationId xmlns:p14="http://schemas.microsoft.com/office/powerpoint/2010/main" val="530863695"/>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VSP_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VSP_template">
      <a:majorFont>
        <a:latin typeface="Verdan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Times"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Times" pitchFamily="18" charset="0"/>
          </a:defRPr>
        </a:defPPr>
      </a:lstStyle>
    </a:lnDef>
  </a:objectDefaults>
  <a:extraClrSchemeLst>
    <a:extraClrScheme>
      <a:clrScheme name="VSP_templat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VSP_templat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VSP_templat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VSP_templat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VSP_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VSP_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VSP_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22438</TotalTime>
  <Words>667</Words>
  <Application>Microsoft Macintosh PowerPoint</Application>
  <PresentationFormat>On-screen Show (4:3)</PresentationFormat>
  <Paragraphs>177</Paragraphs>
  <Slides>14</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14</vt:i4>
      </vt:variant>
    </vt:vector>
  </HeadingPairs>
  <TitlesOfParts>
    <vt:vector size="16" baseType="lpstr">
      <vt:lpstr>VSP_template</vt:lpstr>
      <vt:lpstr>Document</vt:lpstr>
      <vt:lpstr>PowerPoint Presentation</vt:lpstr>
      <vt:lpstr>Flight Crew Error</vt:lpstr>
      <vt:lpstr>Humans throughout the system</vt:lpstr>
      <vt:lpstr>One reason flight crew error prominent</vt:lpstr>
      <vt:lpstr>Is Automation the hero?</vt:lpstr>
      <vt:lpstr>The Bored Goalie</vt:lpstr>
      <vt:lpstr>Humans at their worst</vt:lpstr>
      <vt:lpstr>Example: Air France 447</vt:lpstr>
      <vt:lpstr>Traditional Allocation</vt:lpstr>
      <vt:lpstr>Traditional Allocation</vt:lpstr>
      <vt:lpstr>Making the most of your human</vt:lpstr>
      <vt:lpstr>Complemation</vt:lpstr>
      <vt:lpstr>FLUID AUTOMATION</vt:lpstr>
      <vt:lpstr>Summary</vt:lpstr>
    </vt:vector>
  </TitlesOfParts>
  <Company>Office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to QAT TWG Fall 2004</dc:title>
  <dc:creator>E. Tod Lewis</dc:creator>
  <cp:lastModifiedBy>Paul Schutte</cp:lastModifiedBy>
  <cp:revision>668</cp:revision>
  <cp:lastPrinted>2014-09-15T20:27:36Z</cp:lastPrinted>
  <dcterms:created xsi:type="dcterms:W3CDTF">2004-02-25T16:11:17Z</dcterms:created>
  <dcterms:modified xsi:type="dcterms:W3CDTF">2015-07-26T14:35:25Z</dcterms:modified>
</cp:coreProperties>
</file>