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2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D62E9-C0B0-4A44-975B-9D2258769854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5425-96CB-410C-A8A0-B12D3F0BDD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571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D62E9-C0B0-4A44-975B-9D2258769854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5425-96CB-410C-A8A0-B12D3F0BDD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185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D62E9-C0B0-4A44-975B-9D2258769854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5425-96CB-410C-A8A0-B12D3F0BDD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305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D62E9-C0B0-4A44-975B-9D2258769854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5425-96CB-410C-A8A0-B12D3F0BDD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42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D62E9-C0B0-4A44-975B-9D2258769854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5425-96CB-410C-A8A0-B12D3F0BDD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095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D62E9-C0B0-4A44-975B-9D2258769854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5425-96CB-410C-A8A0-B12D3F0BDD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963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D62E9-C0B0-4A44-975B-9D2258769854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5425-96CB-410C-A8A0-B12D3F0BDD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72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D62E9-C0B0-4A44-975B-9D2258769854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5425-96CB-410C-A8A0-B12D3F0BDD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794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D62E9-C0B0-4A44-975B-9D2258769854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5425-96CB-410C-A8A0-B12D3F0BDD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4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D62E9-C0B0-4A44-975B-9D2258769854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5425-96CB-410C-A8A0-B12D3F0BDD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39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D62E9-C0B0-4A44-975B-9D2258769854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A5425-96CB-410C-A8A0-B12D3F0BDD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770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D62E9-C0B0-4A44-975B-9D2258769854}" type="datetimeFigureOut">
              <a:rPr lang="en-US" smtClean="0"/>
              <a:t>10/1/2012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BA5425-96CB-410C-A8A0-B12D3F0BDD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826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82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56756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397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4868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0102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Gottschall, Janet S. (LARC-B703)[LITES]</dc:creator>
  <cp:lastModifiedBy>Gottschall, Janet S. (LARC-B703)[LITES]</cp:lastModifiedBy>
  <cp:revision>1</cp:revision>
  <dcterms:created xsi:type="dcterms:W3CDTF">2012-10-01T19:06:32Z</dcterms:created>
  <dcterms:modified xsi:type="dcterms:W3CDTF">2012-10-01T19:06:59Z</dcterms:modified>
</cp:coreProperties>
</file>