
<file path=[Content_Types].xml><?xml version="1.0" encoding="utf-8"?>
<Types xmlns="http://schemas.openxmlformats.org/package/2006/content-types">
  <Default Extension="xml" ContentType="application/xml"/>
  <Default Extension="wmf" ContentType="image/x-wmf"/>
  <Default Extension="jpg" ContentType="image/jpeg"/>
  <Default Extension="mpg" ContentType="video/unknown"/>
  <Default Extension="emf" ContentType="image/x-emf"/>
  <Default Extension="xlsx" ContentType="application/vnd.openxmlformats-officedocument.spreadsheetml.sheet"/>
  <Default Extension="jpeg" ContentType="image/jpeg"/>
  <Default Extension="rels" ContentType="application/vnd.openxmlformats-package.relationships+xml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58" r:id="rId2"/>
    <p:sldMasterId id="2147483668" r:id="rId3"/>
  </p:sldMasterIdLst>
  <p:notesMasterIdLst>
    <p:notesMasterId r:id="rId34"/>
  </p:notesMasterIdLst>
  <p:handoutMasterIdLst>
    <p:handoutMasterId r:id="rId35"/>
  </p:handoutMasterIdLst>
  <p:sldIdLst>
    <p:sldId id="256" r:id="rId4"/>
    <p:sldId id="312" r:id="rId5"/>
    <p:sldId id="313" r:id="rId6"/>
    <p:sldId id="292" r:id="rId7"/>
    <p:sldId id="314" r:id="rId8"/>
    <p:sldId id="289" r:id="rId9"/>
    <p:sldId id="315" r:id="rId10"/>
    <p:sldId id="311" r:id="rId11"/>
    <p:sldId id="291" r:id="rId12"/>
    <p:sldId id="318" r:id="rId13"/>
    <p:sldId id="319" r:id="rId14"/>
    <p:sldId id="320" r:id="rId15"/>
    <p:sldId id="260" r:id="rId16"/>
    <p:sldId id="310" r:id="rId17"/>
    <p:sldId id="317" r:id="rId18"/>
    <p:sldId id="293" r:id="rId19"/>
    <p:sldId id="268" r:id="rId20"/>
    <p:sldId id="294" r:id="rId21"/>
    <p:sldId id="299" r:id="rId22"/>
    <p:sldId id="297" r:id="rId23"/>
    <p:sldId id="298" r:id="rId24"/>
    <p:sldId id="295" r:id="rId25"/>
    <p:sldId id="300" r:id="rId26"/>
    <p:sldId id="303" r:id="rId27"/>
    <p:sldId id="301" r:id="rId28"/>
    <p:sldId id="305" r:id="rId29"/>
    <p:sldId id="306" r:id="rId30"/>
    <p:sldId id="308" r:id="rId31"/>
    <p:sldId id="316" r:id="rId32"/>
    <p:sldId id="302" r:id="rId3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clrMru>
    <a:srgbClr val="5E6262"/>
    <a:srgbClr val="C4C8CA"/>
    <a:srgbClr val="C2C4BF"/>
    <a:srgbClr val="E01421"/>
    <a:srgbClr val="B1142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388" autoAdjust="0"/>
  </p:normalViewPr>
  <p:slideViewPr>
    <p:cSldViewPr snapToGrid="0" snapToObjects="1">
      <p:cViewPr varScale="1">
        <p:scale>
          <a:sx n="103" d="100"/>
          <a:sy n="103" d="100"/>
        </p:scale>
        <p:origin x="-1800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7.xml"/><Relationship Id="rId21" Type="http://schemas.openxmlformats.org/officeDocument/2006/relationships/slide" Target="slides/slide18.xml"/><Relationship Id="rId22" Type="http://schemas.openxmlformats.org/officeDocument/2006/relationships/slide" Target="slides/slide19.xml"/><Relationship Id="rId23" Type="http://schemas.openxmlformats.org/officeDocument/2006/relationships/slide" Target="slides/slide20.xml"/><Relationship Id="rId24" Type="http://schemas.openxmlformats.org/officeDocument/2006/relationships/slide" Target="slides/slide21.xml"/><Relationship Id="rId25" Type="http://schemas.openxmlformats.org/officeDocument/2006/relationships/slide" Target="slides/slide22.xml"/><Relationship Id="rId26" Type="http://schemas.openxmlformats.org/officeDocument/2006/relationships/slide" Target="slides/slide23.xml"/><Relationship Id="rId27" Type="http://schemas.openxmlformats.org/officeDocument/2006/relationships/slide" Target="slides/slide24.xml"/><Relationship Id="rId28" Type="http://schemas.openxmlformats.org/officeDocument/2006/relationships/slide" Target="slides/slide25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Master" Target="slideMasters/slideMaster3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30" Type="http://schemas.openxmlformats.org/officeDocument/2006/relationships/slide" Target="slides/slide27.xml"/><Relationship Id="rId31" Type="http://schemas.openxmlformats.org/officeDocument/2006/relationships/slide" Target="slides/slide28.xml"/><Relationship Id="rId32" Type="http://schemas.openxmlformats.org/officeDocument/2006/relationships/slide" Target="slides/slide29.xml"/><Relationship Id="rId9" Type="http://schemas.openxmlformats.org/officeDocument/2006/relationships/slide" Target="slides/slide6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33" Type="http://schemas.openxmlformats.org/officeDocument/2006/relationships/slide" Target="slides/slide30.xml"/><Relationship Id="rId34" Type="http://schemas.openxmlformats.org/officeDocument/2006/relationships/notesMaster" Target="notesMasters/notesMaster1.xml"/><Relationship Id="rId35" Type="http://schemas.openxmlformats.org/officeDocument/2006/relationships/handoutMaster" Target="handoutMasters/handoutMaster1.xml"/><Relationship Id="rId36" Type="http://schemas.openxmlformats.org/officeDocument/2006/relationships/printerSettings" Target="printerSettings/printerSettings1.bin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slide" Target="slides/slide11.xml"/><Relationship Id="rId15" Type="http://schemas.openxmlformats.org/officeDocument/2006/relationships/slide" Target="slides/slide12.xml"/><Relationship Id="rId16" Type="http://schemas.openxmlformats.org/officeDocument/2006/relationships/slide" Target="slides/slide13.xml"/><Relationship Id="rId17" Type="http://schemas.openxmlformats.org/officeDocument/2006/relationships/slide" Target="slides/slide14.xml"/><Relationship Id="rId18" Type="http://schemas.openxmlformats.org/officeDocument/2006/relationships/slide" Target="slides/slide15.xml"/><Relationship Id="rId19" Type="http://schemas.openxmlformats.org/officeDocument/2006/relationships/slide" Target="slides/slide16.xml"/><Relationship Id="rId37" Type="http://schemas.openxmlformats.org/officeDocument/2006/relationships/presProps" Target="presProps.xml"/><Relationship Id="rId38" Type="http://schemas.openxmlformats.org/officeDocument/2006/relationships/viewProps" Target="viewProps.xml"/><Relationship Id="rId39" Type="http://schemas.openxmlformats.org/officeDocument/2006/relationships/theme" Target="theme/theme1.xml"/><Relationship Id="rId4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.xml"/><Relationship Id="rId2" Type="http://schemas.openxmlformats.org/officeDocument/2006/relationships/package" Target="../embeddings/Microsoft_Excel_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10872218571026"/>
          <c:y val="0.127181489396498"/>
          <c:w val="0.845739383667129"/>
          <c:h val="0.651971344231306"/>
        </c:manualLayout>
      </c:layout>
      <c:scatterChart>
        <c:scatterStyle val="smoothMarker"/>
        <c:varyColors val="0"/>
        <c:ser>
          <c:idx val="0"/>
          <c:order val="0"/>
          <c:tx>
            <c:strRef>
              <c:f>'fiber_fast.asc;1'!$C$9</c:f>
              <c:strCache>
                <c:ptCount val="1"/>
                <c:pt idx="0">
                  <c:v>Taber</c:v>
                </c:pt>
              </c:strCache>
            </c:strRef>
          </c:tx>
          <c:spPr>
            <a:ln w="10903">
              <a:solidFill>
                <a:srgbClr val="0000D4"/>
              </a:solidFill>
              <a:prstDash val="lgDash"/>
            </a:ln>
          </c:spPr>
          <c:marker>
            <c:symbol val="none"/>
          </c:marker>
          <c:xVal>
            <c:numRef>
              <c:f>'fiber_fast.asc;1'!$B$10:$B$1995</c:f>
              <c:numCache>
                <c:formatCode>General</c:formatCode>
                <c:ptCount val="1986"/>
                <c:pt idx="0">
                  <c:v>0.0</c:v>
                </c:pt>
                <c:pt idx="1">
                  <c:v>0.01</c:v>
                </c:pt>
                <c:pt idx="2">
                  <c:v>0.02</c:v>
                </c:pt>
                <c:pt idx="3">
                  <c:v>0.03</c:v>
                </c:pt>
                <c:pt idx="4">
                  <c:v>0.04</c:v>
                </c:pt>
                <c:pt idx="5">
                  <c:v>0.05</c:v>
                </c:pt>
                <c:pt idx="6">
                  <c:v>0.06</c:v>
                </c:pt>
                <c:pt idx="7">
                  <c:v>0.07</c:v>
                </c:pt>
                <c:pt idx="8">
                  <c:v>0.08</c:v>
                </c:pt>
                <c:pt idx="9">
                  <c:v>0.09</c:v>
                </c:pt>
                <c:pt idx="10">
                  <c:v>0.1</c:v>
                </c:pt>
                <c:pt idx="11">
                  <c:v>0.11</c:v>
                </c:pt>
                <c:pt idx="12">
                  <c:v>0.12</c:v>
                </c:pt>
                <c:pt idx="13">
                  <c:v>0.13</c:v>
                </c:pt>
                <c:pt idx="14">
                  <c:v>0.14</c:v>
                </c:pt>
                <c:pt idx="15">
                  <c:v>0.15</c:v>
                </c:pt>
                <c:pt idx="16">
                  <c:v>0.16</c:v>
                </c:pt>
                <c:pt idx="17">
                  <c:v>0.17</c:v>
                </c:pt>
                <c:pt idx="18">
                  <c:v>0.18</c:v>
                </c:pt>
                <c:pt idx="19">
                  <c:v>0.19</c:v>
                </c:pt>
                <c:pt idx="20">
                  <c:v>0.2</c:v>
                </c:pt>
                <c:pt idx="21">
                  <c:v>0.21</c:v>
                </c:pt>
                <c:pt idx="22">
                  <c:v>0.22</c:v>
                </c:pt>
                <c:pt idx="23">
                  <c:v>0.23</c:v>
                </c:pt>
                <c:pt idx="24">
                  <c:v>0.24</c:v>
                </c:pt>
                <c:pt idx="25">
                  <c:v>0.25</c:v>
                </c:pt>
                <c:pt idx="26">
                  <c:v>0.26</c:v>
                </c:pt>
                <c:pt idx="27">
                  <c:v>0.27</c:v>
                </c:pt>
                <c:pt idx="28">
                  <c:v>0.28</c:v>
                </c:pt>
                <c:pt idx="29">
                  <c:v>0.29</c:v>
                </c:pt>
                <c:pt idx="30">
                  <c:v>0.3</c:v>
                </c:pt>
                <c:pt idx="31">
                  <c:v>0.31</c:v>
                </c:pt>
                <c:pt idx="32">
                  <c:v>0.32</c:v>
                </c:pt>
                <c:pt idx="33">
                  <c:v>0.33</c:v>
                </c:pt>
                <c:pt idx="34">
                  <c:v>0.34</c:v>
                </c:pt>
                <c:pt idx="35">
                  <c:v>0.35</c:v>
                </c:pt>
                <c:pt idx="36">
                  <c:v>0.36</c:v>
                </c:pt>
                <c:pt idx="37">
                  <c:v>0.37</c:v>
                </c:pt>
                <c:pt idx="38">
                  <c:v>0.38</c:v>
                </c:pt>
                <c:pt idx="39">
                  <c:v>0.39</c:v>
                </c:pt>
                <c:pt idx="40">
                  <c:v>0.4</c:v>
                </c:pt>
                <c:pt idx="41">
                  <c:v>0.41</c:v>
                </c:pt>
                <c:pt idx="42">
                  <c:v>0.42</c:v>
                </c:pt>
                <c:pt idx="43">
                  <c:v>0.43</c:v>
                </c:pt>
                <c:pt idx="44">
                  <c:v>0.44</c:v>
                </c:pt>
                <c:pt idx="45">
                  <c:v>0.45</c:v>
                </c:pt>
                <c:pt idx="46">
                  <c:v>0.46</c:v>
                </c:pt>
                <c:pt idx="47">
                  <c:v>0.47</c:v>
                </c:pt>
                <c:pt idx="48">
                  <c:v>0.48</c:v>
                </c:pt>
                <c:pt idx="49">
                  <c:v>0.49</c:v>
                </c:pt>
                <c:pt idx="50">
                  <c:v>0.5</c:v>
                </c:pt>
                <c:pt idx="51">
                  <c:v>0.51</c:v>
                </c:pt>
                <c:pt idx="52">
                  <c:v>0.52</c:v>
                </c:pt>
                <c:pt idx="53">
                  <c:v>0.53</c:v>
                </c:pt>
                <c:pt idx="54">
                  <c:v>0.54</c:v>
                </c:pt>
                <c:pt idx="55">
                  <c:v>0.55</c:v>
                </c:pt>
                <c:pt idx="56">
                  <c:v>0.56</c:v>
                </c:pt>
                <c:pt idx="57">
                  <c:v>0.57</c:v>
                </c:pt>
                <c:pt idx="58">
                  <c:v>0.58</c:v>
                </c:pt>
                <c:pt idx="59">
                  <c:v>0.59</c:v>
                </c:pt>
                <c:pt idx="60">
                  <c:v>0.6</c:v>
                </c:pt>
                <c:pt idx="61">
                  <c:v>0.61</c:v>
                </c:pt>
                <c:pt idx="62">
                  <c:v>0.62</c:v>
                </c:pt>
                <c:pt idx="63">
                  <c:v>0.63</c:v>
                </c:pt>
                <c:pt idx="64">
                  <c:v>0.64</c:v>
                </c:pt>
                <c:pt idx="65">
                  <c:v>0.65</c:v>
                </c:pt>
                <c:pt idx="66">
                  <c:v>0.66</c:v>
                </c:pt>
                <c:pt idx="67">
                  <c:v>0.67</c:v>
                </c:pt>
                <c:pt idx="68">
                  <c:v>0.68</c:v>
                </c:pt>
                <c:pt idx="69">
                  <c:v>0.69</c:v>
                </c:pt>
                <c:pt idx="70">
                  <c:v>0.7</c:v>
                </c:pt>
                <c:pt idx="71">
                  <c:v>0.71</c:v>
                </c:pt>
                <c:pt idx="72">
                  <c:v>0.72</c:v>
                </c:pt>
                <c:pt idx="73">
                  <c:v>0.73</c:v>
                </c:pt>
                <c:pt idx="74">
                  <c:v>0.74</c:v>
                </c:pt>
                <c:pt idx="75">
                  <c:v>0.75</c:v>
                </c:pt>
                <c:pt idx="76">
                  <c:v>0.76</c:v>
                </c:pt>
                <c:pt idx="77">
                  <c:v>0.77</c:v>
                </c:pt>
                <c:pt idx="78">
                  <c:v>0.78</c:v>
                </c:pt>
                <c:pt idx="79">
                  <c:v>0.79</c:v>
                </c:pt>
                <c:pt idx="80">
                  <c:v>0.8</c:v>
                </c:pt>
                <c:pt idx="81">
                  <c:v>0.81</c:v>
                </c:pt>
                <c:pt idx="82">
                  <c:v>0.82</c:v>
                </c:pt>
                <c:pt idx="83">
                  <c:v>0.83</c:v>
                </c:pt>
                <c:pt idx="84">
                  <c:v>0.84</c:v>
                </c:pt>
                <c:pt idx="85">
                  <c:v>0.85</c:v>
                </c:pt>
                <c:pt idx="86">
                  <c:v>0.86</c:v>
                </c:pt>
                <c:pt idx="87">
                  <c:v>0.87</c:v>
                </c:pt>
                <c:pt idx="88">
                  <c:v>0.88</c:v>
                </c:pt>
                <c:pt idx="89">
                  <c:v>0.89</c:v>
                </c:pt>
                <c:pt idx="90">
                  <c:v>0.9</c:v>
                </c:pt>
                <c:pt idx="91">
                  <c:v>0.91</c:v>
                </c:pt>
                <c:pt idx="92">
                  <c:v>0.92</c:v>
                </c:pt>
                <c:pt idx="93">
                  <c:v>0.93</c:v>
                </c:pt>
                <c:pt idx="94">
                  <c:v>0.94</c:v>
                </c:pt>
                <c:pt idx="95">
                  <c:v>0.95</c:v>
                </c:pt>
                <c:pt idx="96">
                  <c:v>0.96</c:v>
                </c:pt>
                <c:pt idx="97">
                  <c:v>0.97</c:v>
                </c:pt>
                <c:pt idx="98">
                  <c:v>0.98</c:v>
                </c:pt>
                <c:pt idx="99">
                  <c:v>0.99</c:v>
                </c:pt>
                <c:pt idx="100">
                  <c:v>1.0</c:v>
                </c:pt>
                <c:pt idx="101">
                  <c:v>1.01</c:v>
                </c:pt>
                <c:pt idx="102">
                  <c:v>1.02</c:v>
                </c:pt>
                <c:pt idx="103">
                  <c:v>1.03</c:v>
                </c:pt>
                <c:pt idx="104">
                  <c:v>1.04</c:v>
                </c:pt>
                <c:pt idx="105">
                  <c:v>1.05</c:v>
                </c:pt>
                <c:pt idx="106">
                  <c:v>1.06</c:v>
                </c:pt>
                <c:pt idx="107">
                  <c:v>1.07</c:v>
                </c:pt>
                <c:pt idx="108">
                  <c:v>1.08</c:v>
                </c:pt>
                <c:pt idx="109">
                  <c:v>1.09</c:v>
                </c:pt>
                <c:pt idx="110">
                  <c:v>1.1</c:v>
                </c:pt>
                <c:pt idx="111">
                  <c:v>1.11</c:v>
                </c:pt>
                <c:pt idx="112">
                  <c:v>1.12</c:v>
                </c:pt>
                <c:pt idx="113">
                  <c:v>1.13</c:v>
                </c:pt>
                <c:pt idx="114">
                  <c:v>1.14</c:v>
                </c:pt>
                <c:pt idx="115">
                  <c:v>1.15</c:v>
                </c:pt>
                <c:pt idx="116">
                  <c:v>1.16</c:v>
                </c:pt>
                <c:pt idx="117">
                  <c:v>1.17</c:v>
                </c:pt>
                <c:pt idx="118">
                  <c:v>1.18</c:v>
                </c:pt>
                <c:pt idx="119">
                  <c:v>1.19</c:v>
                </c:pt>
                <c:pt idx="120">
                  <c:v>1.2</c:v>
                </c:pt>
                <c:pt idx="121">
                  <c:v>1.21</c:v>
                </c:pt>
                <c:pt idx="122">
                  <c:v>1.22</c:v>
                </c:pt>
                <c:pt idx="123">
                  <c:v>1.23</c:v>
                </c:pt>
                <c:pt idx="124">
                  <c:v>1.24</c:v>
                </c:pt>
                <c:pt idx="125">
                  <c:v>1.25</c:v>
                </c:pt>
                <c:pt idx="126">
                  <c:v>1.26</c:v>
                </c:pt>
                <c:pt idx="127">
                  <c:v>1.27</c:v>
                </c:pt>
                <c:pt idx="128">
                  <c:v>1.28</c:v>
                </c:pt>
                <c:pt idx="129">
                  <c:v>1.29</c:v>
                </c:pt>
                <c:pt idx="130">
                  <c:v>1.3</c:v>
                </c:pt>
                <c:pt idx="131">
                  <c:v>1.31</c:v>
                </c:pt>
                <c:pt idx="132">
                  <c:v>1.32</c:v>
                </c:pt>
                <c:pt idx="133">
                  <c:v>1.33</c:v>
                </c:pt>
                <c:pt idx="134">
                  <c:v>1.34</c:v>
                </c:pt>
                <c:pt idx="135">
                  <c:v>1.35</c:v>
                </c:pt>
                <c:pt idx="136">
                  <c:v>1.36</c:v>
                </c:pt>
                <c:pt idx="137">
                  <c:v>1.37</c:v>
                </c:pt>
                <c:pt idx="138">
                  <c:v>1.38</c:v>
                </c:pt>
                <c:pt idx="139">
                  <c:v>1.39</c:v>
                </c:pt>
                <c:pt idx="140">
                  <c:v>1.4</c:v>
                </c:pt>
                <c:pt idx="141">
                  <c:v>1.41</c:v>
                </c:pt>
                <c:pt idx="142">
                  <c:v>1.42</c:v>
                </c:pt>
                <c:pt idx="143">
                  <c:v>1.43</c:v>
                </c:pt>
                <c:pt idx="144">
                  <c:v>1.44</c:v>
                </c:pt>
                <c:pt idx="145">
                  <c:v>1.45</c:v>
                </c:pt>
                <c:pt idx="146">
                  <c:v>1.46</c:v>
                </c:pt>
                <c:pt idx="147">
                  <c:v>1.47</c:v>
                </c:pt>
                <c:pt idx="148">
                  <c:v>1.48</c:v>
                </c:pt>
                <c:pt idx="149">
                  <c:v>1.49</c:v>
                </c:pt>
                <c:pt idx="150">
                  <c:v>1.5</c:v>
                </c:pt>
                <c:pt idx="151">
                  <c:v>1.51</c:v>
                </c:pt>
                <c:pt idx="152">
                  <c:v>1.52</c:v>
                </c:pt>
                <c:pt idx="153">
                  <c:v>1.53</c:v>
                </c:pt>
                <c:pt idx="154">
                  <c:v>1.54</c:v>
                </c:pt>
                <c:pt idx="155">
                  <c:v>1.55</c:v>
                </c:pt>
                <c:pt idx="156">
                  <c:v>1.56</c:v>
                </c:pt>
                <c:pt idx="157">
                  <c:v>1.57</c:v>
                </c:pt>
                <c:pt idx="158">
                  <c:v>1.58</c:v>
                </c:pt>
                <c:pt idx="159">
                  <c:v>1.59</c:v>
                </c:pt>
                <c:pt idx="160">
                  <c:v>1.6</c:v>
                </c:pt>
                <c:pt idx="161">
                  <c:v>1.61</c:v>
                </c:pt>
                <c:pt idx="162">
                  <c:v>1.62</c:v>
                </c:pt>
                <c:pt idx="163">
                  <c:v>1.63</c:v>
                </c:pt>
                <c:pt idx="164">
                  <c:v>1.64</c:v>
                </c:pt>
                <c:pt idx="165">
                  <c:v>1.65</c:v>
                </c:pt>
                <c:pt idx="166">
                  <c:v>1.66</c:v>
                </c:pt>
                <c:pt idx="167">
                  <c:v>1.67</c:v>
                </c:pt>
                <c:pt idx="168">
                  <c:v>1.68</c:v>
                </c:pt>
                <c:pt idx="169">
                  <c:v>1.69</c:v>
                </c:pt>
                <c:pt idx="170">
                  <c:v>1.7</c:v>
                </c:pt>
                <c:pt idx="171">
                  <c:v>1.71</c:v>
                </c:pt>
                <c:pt idx="172">
                  <c:v>1.72</c:v>
                </c:pt>
                <c:pt idx="173">
                  <c:v>1.73</c:v>
                </c:pt>
                <c:pt idx="174">
                  <c:v>1.74</c:v>
                </c:pt>
                <c:pt idx="175">
                  <c:v>1.75</c:v>
                </c:pt>
                <c:pt idx="176">
                  <c:v>1.76</c:v>
                </c:pt>
                <c:pt idx="177">
                  <c:v>1.77</c:v>
                </c:pt>
                <c:pt idx="178">
                  <c:v>1.78</c:v>
                </c:pt>
                <c:pt idx="179">
                  <c:v>1.79</c:v>
                </c:pt>
                <c:pt idx="180">
                  <c:v>1.8</c:v>
                </c:pt>
                <c:pt idx="181">
                  <c:v>1.81</c:v>
                </c:pt>
                <c:pt idx="182">
                  <c:v>1.82</c:v>
                </c:pt>
                <c:pt idx="183">
                  <c:v>1.83</c:v>
                </c:pt>
                <c:pt idx="184">
                  <c:v>1.84</c:v>
                </c:pt>
                <c:pt idx="185">
                  <c:v>1.85</c:v>
                </c:pt>
                <c:pt idx="186">
                  <c:v>1.86</c:v>
                </c:pt>
                <c:pt idx="187">
                  <c:v>1.87</c:v>
                </c:pt>
                <c:pt idx="188">
                  <c:v>1.88</c:v>
                </c:pt>
                <c:pt idx="189">
                  <c:v>1.89</c:v>
                </c:pt>
                <c:pt idx="190">
                  <c:v>1.9</c:v>
                </c:pt>
                <c:pt idx="191">
                  <c:v>1.91</c:v>
                </c:pt>
                <c:pt idx="192">
                  <c:v>1.92</c:v>
                </c:pt>
                <c:pt idx="193">
                  <c:v>1.93</c:v>
                </c:pt>
                <c:pt idx="194">
                  <c:v>1.94</c:v>
                </c:pt>
                <c:pt idx="195">
                  <c:v>1.95</c:v>
                </c:pt>
                <c:pt idx="196">
                  <c:v>1.96</c:v>
                </c:pt>
                <c:pt idx="197">
                  <c:v>1.97</c:v>
                </c:pt>
                <c:pt idx="198">
                  <c:v>1.98</c:v>
                </c:pt>
                <c:pt idx="199">
                  <c:v>1.99</c:v>
                </c:pt>
                <c:pt idx="200">
                  <c:v>2.0</c:v>
                </c:pt>
                <c:pt idx="201">
                  <c:v>2.01</c:v>
                </c:pt>
                <c:pt idx="202">
                  <c:v>2.02</c:v>
                </c:pt>
                <c:pt idx="203">
                  <c:v>2.03</c:v>
                </c:pt>
                <c:pt idx="204">
                  <c:v>2.04</c:v>
                </c:pt>
                <c:pt idx="205">
                  <c:v>2.05</c:v>
                </c:pt>
                <c:pt idx="206">
                  <c:v>2.06</c:v>
                </c:pt>
                <c:pt idx="207">
                  <c:v>2.07</c:v>
                </c:pt>
                <c:pt idx="208">
                  <c:v>2.08</c:v>
                </c:pt>
                <c:pt idx="209">
                  <c:v>2.09</c:v>
                </c:pt>
                <c:pt idx="210">
                  <c:v>2.1</c:v>
                </c:pt>
                <c:pt idx="211">
                  <c:v>2.11</c:v>
                </c:pt>
                <c:pt idx="212">
                  <c:v>2.12</c:v>
                </c:pt>
                <c:pt idx="213">
                  <c:v>2.13</c:v>
                </c:pt>
                <c:pt idx="214">
                  <c:v>2.14</c:v>
                </c:pt>
                <c:pt idx="215">
                  <c:v>2.15</c:v>
                </c:pt>
                <c:pt idx="216">
                  <c:v>2.16</c:v>
                </c:pt>
                <c:pt idx="217">
                  <c:v>2.17</c:v>
                </c:pt>
                <c:pt idx="218">
                  <c:v>2.18</c:v>
                </c:pt>
                <c:pt idx="219">
                  <c:v>2.19</c:v>
                </c:pt>
                <c:pt idx="220">
                  <c:v>2.2</c:v>
                </c:pt>
                <c:pt idx="221">
                  <c:v>2.21</c:v>
                </c:pt>
                <c:pt idx="222">
                  <c:v>2.22</c:v>
                </c:pt>
                <c:pt idx="223">
                  <c:v>2.23</c:v>
                </c:pt>
                <c:pt idx="224">
                  <c:v>2.24</c:v>
                </c:pt>
                <c:pt idx="225">
                  <c:v>2.25</c:v>
                </c:pt>
                <c:pt idx="226">
                  <c:v>2.26</c:v>
                </c:pt>
                <c:pt idx="227">
                  <c:v>2.27</c:v>
                </c:pt>
                <c:pt idx="228">
                  <c:v>2.28</c:v>
                </c:pt>
                <c:pt idx="229">
                  <c:v>2.29</c:v>
                </c:pt>
                <c:pt idx="230">
                  <c:v>2.3</c:v>
                </c:pt>
                <c:pt idx="231">
                  <c:v>2.31</c:v>
                </c:pt>
                <c:pt idx="232">
                  <c:v>2.319999999999999</c:v>
                </c:pt>
                <c:pt idx="233">
                  <c:v>2.33</c:v>
                </c:pt>
                <c:pt idx="234">
                  <c:v>2.34</c:v>
                </c:pt>
                <c:pt idx="235">
                  <c:v>2.35</c:v>
                </c:pt>
                <c:pt idx="236">
                  <c:v>2.36</c:v>
                </c:pt>
                <c:pt idx="237">
                  <c:v>2.37</c:v>
                </c:pt>
                <c:pt idx="238">
                  <c:v>2.38</c:v>
                </c:pt>
                <c:pt idx="239">
                  <c:v>2.39</c:v>
                </c:pt>
                <c:pt idx="240">
                  <c:v>2.4</c:v>
                </c:pt>
                <c:pt idx="241">
                  <c:v>2.41</c:v>
                </c:pt>
                <c:pt idx="242">
                  <c:v>2.42</c:v>
                </c:pt>
                <c:pt idx="243">
                  <c:v>2.43</c:v>
                </c:pt>
                <c:pt idx="244">
                  <c:v>2.44</c:v>
                </c:pt>
                <c:pt idx="245">
                  <c:v>2.45</c:v>
                </c:pt>
                <c:pt idx="246">
                  <c:v>2.46</c:v>
                </c:pt>
                <c:pt idx="247">
                  <c:v>2.47</c:v>
                </c:pt>
                <c:pt idx="248">
                  <c:v>2.48</c:v>
                </c:pt>
                <c:pt idx="249">
                  <c:v>2.49</c:v>
                </c:pt>
                <c:pt idx="250">
                  <c:v>2.5</c:v>
                </c:pt>
                <c:pt idx="251">
                  <c:v>2.51</c:v>
                </c:pt>
                <c:pt idx="252">
                  <c:v>2.52</c:v>
                </c:pt>
                <c:pt idx="253">
                  <c:v>2.53</c:v>
                </c:pt>
                <c:pt idx="254">
                  <c:v>2.54</c:v>
                </c:pt>
                <c:pt idx="255">
                  <c:v>2.55</c:v>
                </c:pt>
                <c:pt idx="256">
                  <c:v>2.56</c:v>
                </c:pt>
                <c:pt idx="257">
                  <c:v>2.57</c:v>
                </c:pt>
                <c:pt idx="258">
                  <c:v>2.58</c:v>
                </c:pt>
                <c:pt idx="259">
                  <c:v>2.59</c:v>
                </c:pt>
                <c:pt idx="260">
                  <c:v>2.6</c:v>
                </c:pt>
                <c:pt idx="261">
                  <c:v>2.61</c:v>
                </c:pt>
                <c:pt idx="262">
                  <c:v>2.62</c:v>
                </c:pt>
                <c:pt idx="263">
                  <c:v>2.63</c:v>
                </c:pt>
                <c:pt idx="264">
                  <c:v>2.64</c:v>
                </c:pt>
                <c:pt idx="265">
                  <c:v>2.65</c:v>
                </c:pt>
                <c:pt idx="266">
                  <c:v>2.66</c:v>
                </c:pt>
                <c:pt idx="267">
                  <c:v>2.67</c:v>
                </c:pt>
                <c:pt idx="268">
                  <c:v>2.68</c:v>
                </c:pt>
                <c:pt idx="269">
                  <c:v>2.69</c:v>
                </c:pt>
                <c:pt idx="270">
                  <c:v>2.7</c:v>
                </c:pt>
                <c:pt idx="271">
                  <c:v>2.71</c:v>
                </c:pt>
                <c:pt idx="272">
                  <c:v>2.72</c:v>
                </c:pt>
                <c:pt idx="273">
                  <c:v>2.73</c:v>
                </c:pt>
                <c:pt idx="274">
                  <c:v>2.74</c:v>
                </c:pt>
                <c:pt idx="275">
                  <c:v>2.75</c:v>
                </c:pt>
                <c:pt idx="276">
                  <c:v>2.76</c:v>
                </c:pt>
                <c:pt idx="277">
                  <c:v>2.77</c:v>
                </c:pt>
                <c:pt idx="278">
                  <c:v>2.78</c:v>
                </c:pt>
                <c:pt idx="279">
                  <c:v>2.79</c:v>
                </c:pt>
                <c:pt idx="280">
                  <c:v>2.8</c:v>
                </c:pt>
                <c:pt idx="281">
                  <c:v>2.81</c:v>
                </c:pt>
                <c:pt idx="282">
                  <c:v>2.82</c:v>
                </c:pt>
                <c:pt idx="283">
                  <c:v>2.83</c:v>
                </c:pt>
                <c:pt idx="284">
                  <c:v>2.84</c:v>
                </c:pt>
                <c:pt idx="285">
                  <c:v>2.85</c:v>
                </c:pt>
                <c:pt idx="286">
                  <c:v>2.86</c:v>
                </c:pt>
                <c:pt idx="287">
                  <c:v>2.87</c:v>
                </c:pt>
                <c:pt idx="288">
                  <c:v>2.88</c:v>
                </c:pt>
                <c:pt idx="289">
                  <c:v>2.89</c:v>
                </c:pt>
                <c:pt idx="290">
                  <c:v>2.9</c:v>
                </c:pt>
                <c:pt idx="291">
                  <c:v>2.91</c:v>
                </c:pt>
                <c:pt idx="292">
                  <c:v>2.92</c:v>
                </c:pt>
                <c:pt idx="293">
                  <c:v>2.93</c:v>
                </c:pt>
                <c:pt idx="294">
                  <c:v>2.94</c:v>
                </c:pt>
                <c:pt idx="295">
                  <c:v>2.95</c:v>
                </c:pt>
                <c:pt idx="296">
                  <c:v>2.96</c:v>
                </c:pt>
                <c:pt idx="297">
                  <c:v>2.97</c:v>
                </c:pt>
                <c:pt idx="298">
                  <c:v>2.98</c:v>
                </c:pt>
                <c:pt idx="299">
                  <c:v>2.99</c:v>
                </c:pt>
                <c:pt idx="300">
                  <c:v>3.0</c:v>
                </c:pt>
                <c:pt idx="301">
                  <c:v>3.01</c:v>
                </c:pt>
                <c:pt idx="302">
                  <c:v>3.02</c:v>
                </c:pt>
                <c:pt idx="303">
                  <c:v>3.03</c:v>
                </c:pt>
                <c:pt idx="304">
                  <c:v>3.04</c:v>
                </c:pt>
                <c:pt idx="305">
                  <c:v>3.05</c:v>
                </c:pt>
                <c:pt idx="306">
                  <c:v>3.06</c:v>
                </c:pt>
                <c:pt idx="307">
                  <c:v>3.07</c:v>
                </c:pt>
                <c:pt idx="308">
                  <c:v>3.08</c:v>
                </c:pt>
                <c:pt idx="309">
                  <c:v>3.09</c:v>
                </c:pt>
                <c:pt idx="310">
                  <c:v>3.1</c:v>
                </c:pt>
                <c:pt idx="311">
                  <c:v>3.11</c:v>
                </c:pt>
                <c:pt idx="312">
                  <c:v>3.12</c:v>
                </c:pt>
                <c:pt idx="313">
                  <c:v>3.13</c:v>
                </c:pt>
                <c:pt idx="314">
                  <c:v>3.14</c:v>
                </c:pt>
                <c:pt idx="315">
                  <c:v>3.15</c:v>
                </c:pt>
                <c:pt idx="316">
                  <c:v>3.16</c:v>
                </c:pt>
                <c:pt idx="317">
                  <c:v>3.17</c:v>
                </c:pt>
                <c:pt idx="318">
                  <c:v>3.18</c:v>
                </c:pt>
                <c:pt idx="319">
                  <c:v>3.19</c:v>
                </c:pt>
                <c:pt idx="320">
                  <c:v>3.2</c:v>
                </c:pt>
                <c:pt idx="321">
                  <c:v>3.21</c:v>
                </c:pt>
                <c:pt idx="322">
                  <c:v>3.22</c:v>
                </c:pt>
                <c:pt idx="323">
                  <c:v>3.23</c:v>
                </c:pt>
                <c:pt idx="324">
                  <c:v>3.24</c:v>
                </c:pt>
                <c:pt idx="325">
                  <c:v>3.25</c:v>
                </c:pt>
                <c:pt idx="326">
                  <c:v>3.26</c:v>
                </c:pt>
                <c:pt idx="327">
                  <c:v>3.27</c:v>
                </c:pt>
                <c:pt idx="328">
                  <c:v>3.28</c:v>
                </c:pt>
                <c:pt idx="329">
                  <c:v>3.29</c:v>
                </c:pt>
                <c:pt idx="330">
                  <c:v>3.3</c:v>
                </c:pt>
                <c:pt idx="331">
                  <c:v>3.31</c:v>
                </c:pt>
                <c:pt idx="332">
                  <c:v>3.32</c:v>
                </c:pt>
                <c:pt idx="333">
                  <c:v>3.33</c:v>
                </c:pt>
                <c:pt idx="334">
                  <c:v>3.34</c:v>
                </c:pt>
                <c:pt idx="335">
                  <c:v>3.35</c:v>
                </c:pt>
                <c:pt idx="336">
                  <c:v>3.36</c:v>
                </c:pt>
                <c:pt idx="337">
                  <c:v>3.37</c:v>
                </c:pt>
                <c:pt idx="338">
                  <c:v>3.38</c:v>
                </c:pt>
                <c:pt idx="339">
                  <c:v>3.39</c:v>
                </c:pt>
                <c:pt idx="340">
                  <c:v>3.4</c:v>
                </c:pt>
                <c:pt idx="341">
                  <c:v>3.41</c:v>
                </c:pt>
                <c:pt idx="342">
                  <c:v>3.42</c:v>
                </c:pt>
                <c:pt idx="343">
                  <c:v>3.43</c:v>
                </c:pt>
                <c:pt idx="344">
                  <c:v>3.44</c:v>
                </c:pt>
                <c:pt idx="345">
                  <c:v>3.45</c:v>
                </c:pt>
                <c:pt idx="346">
                  <c:v>3.46</c:v>
                </c:pt>
                <c:pt idx="347">
                  <c:v>3.47</c:v>
                </c:pt>
                <c:pt idx="348">
                  <c:v>3.48</c:v>
                </c:pt>
                <c:pt idx="349">
                  <c:v>3.49</c:v>
                </c:pt>
                <c:pt idx="350">
                  <c:v>3.5</c:v>
                </c:pt>
                <c:pt idx="351">
                  <c:v>3.51</c:v>
                </c:pt>
                <c:pt idx="352">
                  <c:v>3.52</c:v>
                </c:pt>
                <c:pt idx="353">
                  <c:v>3.53</c:v>
                </c:pt>
                <c:pt idx="354">
                  <c:v>3.54</c:v>
                </c:pt>
                <c:pt idx="355">
                  <c:v>3.55</c:v>
                </c:pt>
                <c:pt idx="356">
                  <c:v>3.56</c:v>
                </c:pt>
                <c:pt idx="357">
                  <c:v>3.57</c:v>
                </c:pt>
                <c:pt idx="358">
                  <c:v>3.58</c:v>
                </c:pt>
                <c:pt idx="359">
                  <c:v>3.59</c:v>
                </c:pt>
                <c:pt idx="360">
                  <c:v>3.6</c:v>
                </c:pt>
                <c:pt idx="361">
                  <c:v>3.61</c:v>
                </c:pt>
                <c:pt idx="362">
                  <c:v>3.62</c:v>
                </c:pt>
                <c:pt idx="363">
                  <c:v>3.63</c:v>
                </c:pt>
                <c:pt idx="364">
                  <c:v>3.64</c:v>
                </c:pt>
                <c:pt idx="365">
                  <c:v>3.65</c:v>
                </c:pt>
                <c:pt idx="366">
                  <c:v>3.66</c:v>
                </c:pt>
                <c:pt idx="367">
                  <c:v>3.67</c:v>
                </c:pt>
                <c:pt idx="368">
                  <c:v>3.68</c:v>
                </c:pt>
                <c:pt idx="369">
                  <c:v>3.69</c:v>
                </c:pt>
                <c:pt idx="370">
                  <c:v>3.7</c:v>
                </c:pt>
                <c:pt idx="371">
                  <c:v>3.71</c:v>
                </c:pt>
                <c:pt idx="372">
                  <c:v>3.72</c:v>
                </c:pt>
                <c:pt idx="373">
                  <c:v>3.73</c:v>
                </c:pt>
                <c:pt idx="374">
                  <c:v>3.74</c:v>
                </c:pt>
                <c:pt idx="375">
                  <c:v>3.75</c:v>
                </c:pt>
                <c:pt idx="376">
                  <c:v>3.76</c:v>
                </c:pt>
                <c:pt idx="377">
                  <c:v>3.77</c:v>
                </c:pt>
                <c:pt idx="378">
                  <c:v>3.78</c:v>
                </c:pt>
                <c:pt idx="379">
                  <c:v>3.79</c:v>
                </c:pt>
                <c:pt idx="380">
                  <c:v>3.8</c:v>
                </c:pt>
                <c:pt idx="381">
                  <c:v>3.81</c:v>
                </c:pt>
                <c:pt idx="382">
                  <c:v>3.82</c:v>
                </c:pt>
                <c:pt idx="383">
                  <c:v>3.83</c:v>
                </c:pt>
                <c:pt idx="384">
                  <c:v>3.84</c:v>
                </c:pt>
                <c:pt idx="385">
                  <c:v>3.85</c:v>
                </c:pt>
                <c:pt idx="386">
                  <c:v>3.86</c:v>
                </c:pt>
                <c:pt idx="387">
                  <c:v>3.87</c:v>
                </c:pt>
                <c:pt idx="388">
                  <c:v>3.88</c:v>
                </c:pt>
                <c:pt idx="389">
                  <c:v>3.89</c:v>
                </c:pt>
                <c:pt idx="390">
                  <c:v>3.9</c:v>
                </c:pt>
                <c:pt idx="391">
                  <c:v>3.91</c:v>
                </c:pt>
                <c:pt idx="392">
                  <c:v>3.92</c:v>
                </c:pt>
                <c:pt idx="393">
                  <c:v>3.93</c:v>
                </c:pt>
                <c:pt idx="394">
                  <c:v>3.94</c:v>
                </c:pt>
                <c:pt idx="395">
                  <c:v>3.95</c:v>
                </c:pt>
                <c:pt idx="396">
                  <c:v>3.96</c:v>
                </c:pt>
                <c:pt idx="397">
                  <c:v>3.97</c:v>
                </c:pt>
                <c:pt idx="398">
                  <c:v>3.98</c:v>
                </c:pt>
                <c:pt idx="399">
                  <c:v>3.99</c:v>
                </c:pt>
                <c:pt idx="400">
                  <c:v>4.0</c:v>
                </c:pt>
                <c:pt idx="401">
                  <c:v>4.01</c:v>
                </c:pt>
                <c:pt idx="402">
                  <c:v>4.02</c:v>
                </c:pt>
                <c:pt idx="403">
                  <c:v>4.03</c:v>
                </c:pt>
                <c:pt idx="404">
                  <c:v>4.04</c:v>
                </c:pt>
                <c:pt idx="405">
                  <c:v>4.05</c:v>
                </c:pt>
                <c:pt idx="406">
                  <c:v>4.06</c:v>
                </c:pt>
                <c:pt idx="407">
                  <c:v>4.07</c:v>
                </c:pt>
                <c:pt idx="408">
                  <c:v>4.08</c:v>
                </c:pt>
                <c:pt idx="409">
                  <c:v>4.09</c:v>
                </c:pt>
                <c:pt idx="410">
                  <c:v>4.1</c:v>
                </c:pt>
                <c:pt idx="411">
                  <c:v>4.109999999999999</c:v>
                </c:pt>
                <c:pt idx="412">
                  <c:v>4.119999999999997</c:v>
                </c:pt>
                <c:pt idx="413">
                  <c:v>4.13</c:v>
                </c:pt>
                <c:pt idx="414">
                  <c:v>4.14</c:v>
                </c:pt>
                <c:pt idx="415">
                  <c:v>4.149999999999999</c:v>
                </c:pt>
                <c:pt idx="416">
                  <c:v>4.159999999999997</c:v>
                </c:pt>
                <c:pt idx="417">
                  <c:v>4.17</c:v>
                </c:pt>
                <c:pt idx="418">
                  <c:v>4.18</c:v>
                </c:pt>
                <c:pt idx="419">
                  <c:v>4.189999999999999</c:v>
                </c:pt>
                <c:pt idx="420">
                  <c:v>4.2</c:v>
                </c:pt>
                <c:pt idx="421">
                  <c:v>4.21</c:v>
                </c:pt>
                <c:pt idx="422">
                  <c:v>4.22</c:v>
                </c:pt>
                <c:pt idx="423">
                  <c:v>4.23</c:v>
                </c:pt>
                <c:pt idx="424">
                  <c:v>4.24</c:v>
                </c:pt>
                <c:pt idx="425">
                  <c:v>4.25</c:v>
                </c:pt>
                <c:pt idx="426">
                  <c:v>4.26</c:v>
                </c:pt>
                <c:pt idx="427">
                  <c:v>4.27</c:v>
                </c:pt>
                <c:pt idx="428">
                  <c:v>4.28</c:v>
                </c:pt>
                <c:pt idx="429">
                  <c:v>4.29</c:v>
                </c:pt>
                <c:pt idx="430">
                  <c:v>4.3</c:v>
                </c:pt>
                <c:pt idx="431">
                  <c:v>4.31</c:v>
                </c:pt>
                <c:pt idx="432">
                  <c:v>4.319999999999998</c:v>
                </c:pt>
                <c:pt idx="433">
                  <c:v>4.33</c:v>
                </c:pt>
                <c:pt idx="434">
                  <c:v>4.34</c:v>
                </c:pt>
                <c:pt idx="435">
                  <c:v>4.35</c:v>
                </c:pt>
                <c:pt idx="436">
                  <c:v>4.359999999999998</c:v>
                </c:pt>
                <c:pt idx="437">
                  <c:v>4.37</c:v>
                </c:pt>
                <c:pt idx="438">
                  <c:v>4.38</c:v>
                </c:pt>
                <c:pt idx="439">
                  <c:v>4.39</c:v>
                </c:pt>
                <c:pt idx="440">
                  <c:v>4.4</c:v>
                </c:pt>
                <c:pt idx="441">
                  <c:v>4.41</c:v>
                </c:pt>
                <c:pt idx="442">
                  <c:v>4.42</c:v>
                </c:pt>
                <c:pt idx="443">
                  <c:v>4.43</c:v>
                </c:pt>
                <c:pt idx="444">
                  <c:v>4.44</c:v>
                </c:pt>
                <c:pt idx="445">
                  <c:v>4.45</c:v>
                </c:pt>
                <c:pt idx="446">
                  <c:v>4.46</c:v>
                </c:pt>
                <c:pt idx="447">
                  <c:v>4.47</c:v>
                </c:pt>
                <c:pt idx="448">
                  <c:v>4.48</c:v>
                </c:pt>
                <c:pt idx="449">
                  <c:v>4.49</c:v>
                </c:pt>
                <c:pt idx="450">
                  <c:v>4.5</c:v>
                </c:pt>
                <c:pt idx="451">
                  <c:v>4.51</c:v>
                </c:pt>
                <c:pt idx="452">
                  <c:v>4.52</c:v>
                </c:pt>
                <c:pt idx="453">
                  <c:v>4.53</c:v>
                </c:pt>
                <c:pt idx="454">
                  <c:v>4.54</c:v>
                </c:pt>
                <c:pt idx="455">
                  <c:v>4.55</c:v>
                </c:pt>
                <c:pt idx="456">
                  <c:v>4.56</c:v>
                </c:pt>
                <c:pt idx="457">
                  <c:v>4.57</c:v>
                </c:pt>
                <c:pt idx="458">
                  <c:v>4.58</c:v>
                </c:pt>
                <c:pt idx="459">
                  <c:v>4.59</c:v>
                </c:pt>
                <c:pt idx="460">
                  <c:v>4.6</c:v>
                </c:pt>
                <c:pt idx="461">
                  <c:v>4.609999999999998</c:v>
                </c:pt>
                <c:pt idx="462">
                  <c:v>4.619999999999996</c:v>
                </c:pt>
                <c:pt idx="463">
                  <c:v>4.63</c:v>
                </c:pt>
                <c:pt idx="464">
                  <c:v>4.64</c:v>
                </c:pt>
                <c:pt idx="465">
                  <c:v>4.649999999999998</c:v>
                </c:pt>
                <c:pt idx="466">
                  <c:v>4.659999999999996</c:v>
                </c:pt>
                <c:pt idx="467">
                  <c:v>4.67</c:v>
                </c:pt>
                <c:pt idx="468">
                  <c:v>4.68</c:v>
                </c:pt>
                <c:pt idx="469">
                  <c:v>4.689999999999999</c:v>
                </c:pt>
                <c:pt idx="470">
                  <c:v>4.7</c:v>
                </c:pt>
                <c:pt idx="471">
                  <c:v>4.71</c:v>
                </c:pt>
                <c:pt idx="472">
                  <c:v>4.72</c:v>
                </c:pt>
                <c:pt idx="473">
                  <c:v>4.73</c:v>
                </c:pt>
                <c:pt idx="474">
                  <c:v>4.74</c:v>
                </c:pt>
                <c:pt idx="475">
                  <c:v>4.75</c:v>
                </c:pt>
                <c:pt idx="476">
                  <c:v>4.76</c:v>
                </c:pt>
                <c:pt idx="477">
                  <c:v>4.769999999999999</c:v>
                </c:pt>
                <c:pt idx="478">
                  <c:v>4.78</c:v>
                </c:pt>
                <c:pt idx="479">
                  <c:v>4.79</c:v>
                </c:pt>
                <c:pt idx="480">
                  <c:v>4.8</c:v>
                </c:pt>
                <c:pt idx="481">
                  <c:v>4.81</c:v>
                </c:pt>
                <c:pt idx="482">
                  <c:v>4.819999999999998</c:v>
                </c:pt>
                <c:pt idx="483">
                  <c:v>4.83</c:v>
                </c:pt>
                <c:pt idx="484">
                  <c:v>4.84</c:v>
                </c:pt>
                <c:pt idx="485">
                  <c:v>4.85</c:v>
                </c:pt>
                <c:pt idx="486">
                  <c:v>4.859999999999998</c:v>
                </c:pt>
                <c:pt idx="487">
                  <c:v>4.87</c:v>
                </c:pt>
                <c:pt idx="488">
                  <c:v>4.88</c:v>
                </c:pt>
                <c:pt idx="489">
                  <c:v>4.89</c:v>
                </c:pt>
                <c:pt idx="490">
                  <c:v>4.9</c:v>
                </c:pt>
                <c:pt idx="491">
                  <c:v>4.91</c:v>
                </c:pt>
                <c:pt idx="492">
                  <c:v>4.92</c:v>
                </c:pt>
                <c:pt idx="493">
                  <c:v>4.93</c:v>
                </c:pt>
                <c:pt idx="494">
                  <c:v>4.94</c:v>
                </c:pt>
                <c:pt idx="495">
                  <c:v>4.95</c:v>
                </c:pt>
                <c:pt idx="496">
                  <c:v>4.96</c:v>
                </c:pt>
                <c:pt idx="497">
                  <c:v>4.97</c:v>
                </c:pt>
                <c:pt idx="498">
                  <c:v>4.98</c:v>
                </c:pt>
                <c:pt idx="499">
                  <c:v>4.99</c:v>
                </c:pt>
                <c:pt idx="500">
                  <c:v>5.0</c:v>
                </c:pt>
                <c:pt idx="501">
                  <c:v>5.01</c:v>
                </c:pt>
                <c:pt idx="502">
                  <c:v>5.02</c:v>
                </c:pt>
                <c:pt idx="503">
                  <c:v>5.03</c:v>
                </c:pt>
                <c:pt idx="504">
                  <c:v>5.04</c:v>
                </c:pt>
                <c:pt idx="505">
                  <c:v>5.05</c:v>
                </c:pt>
                <c:pt idx="506">
                  <c:v>5.06</c:v>
                </c:pt>
                <c:pt idx="507">
                  <c:v>5.07</c:v>
                </c:pt>
                <c:pt idx="508">
                  <c:v>5.08</c:v>
                </c:pt>
                <c:pt idx="509">
                  <c:v>5.09</c:v>
                </c:pt>
                <c:pt idx="510">
                  <c:v>5.1</c:v>
                </c:pt>
                <c:pt idx="511">
                  <c:v>5.109999999999999</c:v>
                </c:pt>
                <c:pt idx="512">
                  <c:v>5.119999999999997</c:v>
                </c:pt>
                <c:pt idx="513">
                  <c:v>5.13</c:v>
                </c:pt>
                <c:pt idx="514">
                  <c:v>5.14</c:v>
                </c:pt>
                <c:pt idx="515">
                  <c:v>5.149999999999999</c:v>
                </c:pt>
                <c:pt idx="516">
                  <c:v>5.159999999999997</c:v>
                </c:pt>
                <c:pt idx="517">
                  <c:v>5.17</c:v>
                </c:pt>
                <c:pt idx="518">
                  <c:v>5.18</c:v>
                </c:pt>
                <c:pt idx="519">
                  <c:v>5.189999999999999</c:v>
                </c:pt>
                <c:pt idx="520">
                  <c:v>5.2</c:v>
                </c:pt>
                <c:pt idx="521">
                  <c:v>5.21</c:v>
                </c:pt>
                <c:pt idx="522">
                  <c:v>5.22</c:v>
                </c:pt>
                <c:pt idx="523">
                  <c:v>5.23</c:v>
                </c:pt>
                <c:pt idx="524">
                  <c:v>5.24</c:v>
                </c:pt>
                <c:pt idx="525">
                  <c:v>5.25</c:v>
                </c:pt>
                <c:pt idx="526">
                  <c:v>5.26</c:v>
                </c:pt>
                <c:pt idx="527">
                  <c:v>5.27</c:v>
                </c:pt>
                <c:pt idx="528">
                  <c:v>5.28</c:v>
                </c:pt>
                <c:pt idx="529">
                  <c:v>5.29</c:v>
                </c:pt>
                <c:pt idx="530">
                  <c:v>5.3</c:v>
                </c:pt>
                <c:pt idx="531">
                  <c:v>5.31</c:v>
                </c:pt>
                <c:pt idx="532">
                  <c:v>5.319999999999998</c:v>
                </c:pt>
                <c:pt idx="533">
                  <c:v>5.33</c:v>
                </c:pt>
                <c:pt idx="534">
                  <c:v>5.34</c:v>
                </c:pt>
                <c:pt idx="535">
                  <c:v>5.35</c:v>
                </c:pt>
                <c:pt idx="536">
                  <c:v>5.359999999999998</c:v>
                </c:pt>
                <c:pt idx="537">
                  <c:v>5.37</c:v>
                </c:pt>
                <c:pt idx="538">
                  <c:v>5.38</c:v>
                </c:pt>
                <c:pt idx="539">
                  <c:v>5.39</c:v>
                </c:pt>
                <c:pt idx="540">
                  <c:v>5.4</c:v>
                </c:pt>
                <c:pt idx="541">
                  <c:v>5.41</c:v>
                </c:pt>
                <c:pt idx="542">
                  <c:v>5.42</c:v>
                </c:pt>
                <c:pt idx="543">
                  <c:v>5.43</c:v>
                </c:pt>
                <c:pt idx="544">
                  <c:v>5.44</c:v>
                </c:pt>
                <c:pt idx="545">
                  <c:v>5.45</c:v>
                </c:pt>
                <c:pt idx="546">
                  <c:v>5.46</c:v>
                </c:pt>
                <c:pt idx="547">
                  <c:v>5.47</c:v>
                </c:pt>
                <c:pt idx="548">
                  <c:v>5.48</c:v>
                </c:pt>
                <c:pt idx="549">
                  <c:v>5.49</c:v>
                </c:pt>
                <c:pt idx="550">
                  <c:v>5.5</c:v>
                </c:pt>
                <c:pt idx="551">
                  <c:v>5.51</c:v>
                </c:pt>
                <c:pt idx="552">
                  <c:v>5.52</c:v>
                </c:pt>
                <c:pt idx="553">
                  <c:v>5.53</c:v>
                </c:pt>
                <c:pt idx="554">
                  <c:v>5.54</c:v>
                </c:pt>
                <c:pt idx="555">
                  <c:v>5.55</c:v>
                </c:pt>
                <c:pt idx="556">
                  <c:v>5.56</c:v>
                </c:pt>
                <c:pt idx="557">
                  <c:v>5.57</c:v>
                </c:pt>
                <c:pt idx="558">
                  <c:v>5.58</c:v>
                </c:pt>
                <c:pt idx="559">
                  <c:v>5.59</c:v>
                </c:pt>
                <c:pt idx="560">
                  <c:v>5.6</c:v>
                </c:pt>
                <c:pt idx="561">
                  <c:v>5.609999999999998</c:v>
                </c:pt>
                <c:pt idx="562">
                  <c:v>5.619999999999996</c:v>
                </c:pt>
                <c:pt idx="563">
                  <c:v>5.63</c:v>
                </c:pt>
                <c:pt idx="564">
                  <c:v>5.64</c:v>
                </c:pt>
                <c:pt idx="565">
                  <c:v>5.649999999999998</c:v>
                </c:pt>
                <c:pt idx="566">
                  <c:v>5.659999999999996</c:v>
                </c:pt>
                <c:pt idx="567">
                  <c:v>5.67</c:v>
                </c:pt>
                <c:pt idx="568">
                  <c:v>5.68</c:v>
                </c:pt>
                <c:pt idx="569">
                  <c:v>5.689999999999999</c:v>
                </c:pt>
                <c:pt idx="570">
                  <c:v>5.7</c:v>
                </c:pt>
                <c:pt idx="571">
                  <c:v>5.71</c:v>
                </c:pt>
                <c:pt idx="572">
                  <c:v>5.72</c:v>
                </c:pt>
                <c:pt idx="573">
                  <c:v>5.73</c:v>
                </c:pt>
                <c:pt idx="574">
                  <c:v>5.74</c:v>
                </c:pt>
                <c:pt idx="575">
                  <c:v>5.75</c:v>
                </c:pt>
                <c:pt idx="576">
                  <c:v>5.76</c:v>
                </c:pt>
                <c:pt idx="577">
                  <c:v>5.769999999999999</c:v>
                </c:pt>
                <c:pt idx="578">
                  <c:v>5.78</c:v>
                </c:pt>
                <c:pt idx="579">
                  <c:v>5.79</c:v>
                </c:pt>
                <c:pt idx="580">
                  <c:v>5.8</c:v>
                </c:pt>
                <c:pt idx="581">
                  <c:v>5.81</c:v>
                </c:pt>
                <c:pt idx="582">
                  <c:v>5.819999999999998</c:v>
                </c:pt>
                <c:pt idx="583">
                  <c:v>5.83</c:v>
                </c:pt>
                <c:pt idx="584">
                  <c:v>5.84</c:v>
                </c:pt>
                <c:pt idx="585">
                  <c:v>5.85</c:v>
                </c:pt>
                <c:pt idx="586">
                  <c:v>5.859999999999998</c:v>
                </c:pt>
                <c:pt idx="587">
                  <c:v>5.87</c:v>
                </c:pt>
                <c:pt idx="588">
                  <c:v>5.88</c:v>
                </c:pt>
                <c:pt idx="589">
                  <c:v>5.89</c:v>
                </c:pt>
                <c:pt idx="590">
                  <c:v>5.9</c:v>
                </c:pt>
                <c:pt idx="591">
                  <c:v>5.91</c:v>
                </c:pt>
                <c:pt idx="592">
                  <c:v>5.92</c:v>
                </c:pt>
                <c:pt idx="593">
                  <c:v>5.93</c:v>
                </c:pt>
                <c:pt idx="594">
                  <c:v>5.94</c:v>
                </c:pt>
                <c:pt idx="595">
                  <c:v>5.95</c:v>
                </c:pt>
                <c:pt idx="596">
                  <c:v>5.96</c:v>
                </c:pt>
                <c:pt idx="597">
                  <c:v>5.97</c:v>
                </c:pt>
                <c:pt idx="598">
                  <c:v>5.98</c:v>
                </c:pt>
                <c:pt idx="599">
                  <c:v>5.99</c:v>
                </c:pt>
                <c:pt idx="600">
                  <c:v>6.0</c:v>
                </c:pt>
                <c:pt idx="601">
                  <c:v>6.01</c:v>
                </c:pt>
                <c:pt idx="602">
                  <c:v>6.02</c:v>
                </c:pt>
                <c:pt idx="603">
                  <c:v>6.03</c:v>
                </c:pt>
                <c:pt idx="604">
                  <c:v>6.04</c:v>
                </c:pt>
                <c:pt idx="605">
                  <c:v>6.05</c:v>
                </c:pt>
                <c:pt idx="606">
                  <c:v>6.06</c:v>
                </c:pt>
                <c:pt idx="607">
                  <c:v>6.07</c:v>
                </c:pt>
                <c:pt idx="608">
                  <c:v>6.08</c:v>
                </c:pt>
                <c:pt idx="609">
                  <c:v>6.09</c:v>
                </c:pt>
                <c:pt idx="610">
                  <c:v>6.1</c:v>
                </c:pt>
                <c:pt idx="611">
                  <c:v>6.109999999999999</c:v>
                </c:pt>
                <c:pt idx="612">
                  <c:v>6.119999999999997</c:v>
                </c:pt>
                <c:pt idx="613">
                  <c:v>6.13</c:v>
                </c:pt>
                <c:pt idx="614">
                  <c:v>6.14</c:v>
                </c:pt>
                <c:pt idx="615">
                  <c:v>6.149999999999999</c:v>
                </c:pt>
                <c:pt idx="616">
                  <c:v>6.159999999999997</c:v>
                </c:pt>
                <c:pt idx="617">
                  <c:v>6.17</c:v>
                </c:pt>
                <c:pt idx="618">
                  <c:v>6.18</c:v>
                </c:pt>
                <c:pt idx="619">
                  <c:v>6.189999999999999</c:v>
                </c:pt>
                <c:pt idx="620">
                  <c:v>6.2</c:v>
                </c:pt>
                <c:pt idx="621">
                  <c:v>6.21</c:v>
                </c:pt>
                <c:pt idx="622">
                  <c:v>6.22</c:v>
                </c:pt>
                <c:pt idx="623">
                  <c:v>6.23</c:v>
                </c:pt>
                <c:pt idx="624">
                  <c:v>6.24</c:v>
                </c:pt>
                <c:pt idx="625">
                  <c:v>6.25</c:v>
                </c:pt>
                <c:pt idx="626">
                  <c:v>6.26</c:v>
                </c:pt>
                <c:pt idx="627">
                  <c:v>6.27</c:v>
                </c:pt>
                <c:pt idx="628">
                  <c:v>6.28</c:v>
                </c:pt>
                <c:pt idx="629">
                  <c:v>6.29</c:v>
                </c:pt>
                <c:pt idx="630">
                  <c:v>6.3</c:v>
                </c:pt>
                <c:pt idx="631">
                  <c:v>6.31</c:v>
                </c:pt>
                <c:pt idx="632">
                  <c:v>6.319999999999998</c:v>
                </c:pt>
                <c:pt idx="633">
                  <c:v>6.33</c:v>
                </c:pt>
                <c:pt idx="634">
                  <c:v>6.34</c:v>
                </c:pt>
                <c:pt idx="635">
                  <c:v>6.35</c:v>
                </c:pt>
                <c:pt idx="636">
                  <c:v>6.359999999999998</c:v>
                </c:pt>
                <c:pt idx="637">
                  <c:v>6.37</c:v>
                </c:pt>
                <c:pt idx="638">
                  <c:v>6.38</c:v>
                </c:pt>
                <c:pt idx="639">
                  <c:v>6.39</c:v>
                </c:pt>
                <c:pt idx="640">
                  <c:v>6.4</c:v>
                </c:pt>
                <c:pt idx="641">
                  <c:v>6.41</c:v>
                </c:pt>
                <c:pt idx="642">
                  <c:v>6.42</c:v>
                </c:pt>
                <c:pt idx="643">
                  <c:v>6.43</c:v>
                </c:pt>
                <c:pt idx="644">
                  <c:v>6.44</c:v>
                </c:pt>
                <c:pt idx="645">
                  <c:v>6.45</c:v>
                </c:pt>
                <c:pt idx="646">
                  <c:v>6.46</c:v>
                </c:pt>
                <c:pt idx="647">
                  <c:v>6.47</c:v>
                </c:pt>
                <c:pt idx="648">
                  <c:v>6.48</c:v>
                </c:pt>
                <c:pt idx="649">
                  <c:v>6.49</c:v>
                </c:pt>
                <c:pt idx="650">
                  <c:v>6.5</c:v>
                </c:pt>
                <c:pt idx="651">
                  <c:v>6.51</c:v>
                </c:pt>
                <c:pt idx="652">
                  <c:v>6.52</c:v>
                </c:pt>
                <c:pt idx="653">
                  <c:v>6.53</c:v>
                </c:pt>
                <c:pt idx="654">
                  <c:v>6.54</c:v>
                </c:pt>
                <c:pt idx="655">
                  <c:v>6.55</c:v>
                </c:pt>
                <c:pt idx="656">
                  <c:v>6.56</c:v>
                </c:pt>
                <c:pt idx="657">
                  <c:v>6.57</c:v>
                </c:pt>
                <c:pt idx="658">
                  <c:v>6.58</c:v>
                </c:pt>
                <c:pt idx="659">
                  <c:v>6.59</c:v>
                </c:pt>
                <c:pt idx="660">
                  <c:v>6.6</c:v>
                </c:pt>
                <c:pt idx="661">
                  <c:v>6.609999999999998</c:v>
                </c:pt>
                <c:pt idx="662">
                  <c:v>6.619999999999996</c:v>
                </c:pt>
                <c:pt idx="663">
                  <c:v>6.63</c:v>
                </c:pt>
                <c:pt idx="664">
                  <c:v>6.64</c:v>
                </c:pt>
                <c:pt idx="665">
                  <c:v>6.649999999999998</c:v>
                </c:pt>
                <c:pt idx="666">
                  <c:v>6.659999999999996</c:v>
                </c:pt>
                <c:pt idx="667">
                  <c:v>6.67</c:v>
                </c:pt>
                <c:pt idx="668">
                  <c:v>6.68</c:v>
                </c:pt>
                <c:pt idx="669">
                  <c:v>6.689999999999999</c:v>
                </c:pt>
                <c:pt idx="670">
                  <c:v>6.7</c:v>
                </c:pt>
                <c:pt idx="671">
                  <c:v>6.71</c:v>
                </c:pt>
                <c:pt idx="672">
                  <c:v>6.72</c:v>
                </c:pt>
                <c:pt idx="673">
                  <c:v>6.73</c:v>
                </c:pt>
                <c:pt idx="674">
                  <c:v>6.74</c:v>
                </c:pt>
                <c:pt idx="675">
                  <c:v>6.75</c:v>
                </c:pt>
                <c:pt idx="676">
                  <c:v>6.76</c:v>
                </c:pt>
                <c:pt idx="677">
                  <c:v>6.769999999999999</c:v>
                </c:pt>
                <c:pt idx="678">
                  <c:v>6.78</c:v>
                </c:pt>
                <c:pt idx="679">
                  <c:v>6.79</c:v>
                </c:pt>
                <c:pt idx="680">
                  <c:v>6.8</c:v>
                </c:pt>
                <c:pt idx="681">
                  <c:v>6.81</c:v>
                </c:pt>
                <c:pt idx="682">
                  <c:v>6.819999999999998</c:v>
                </c:pt>
                <c:pt idx="683">
                  <c:v>6.83</c:v>
                </c:pt>
                <c:pt idx="684">
                  <c:v>6.84</c:v>
                </c:pt>
                <c:pt idx="685">
                  <c:v>6.85</c:v>
                </c:pt>
                <c:pt idx="686">
                  <c:v>6.859999999999998</c:v>
                </c:pt>
                <c:pt idx="687">
                  <c:v>6.87</c:v>
                </c:pt>
                <c:pt idx="688">
                  <c:v>6.88</c:v>
                </c:pt>
                <c:pt idx="689">
                  <c:v>6.89</c:v>
                </c:pt>
                <c:pt idx="690">
                  <c:v>6.9</c:v>
                </c:pt>
                <c:pt idx="691">
                  <c:v>6.91</c:v>
                </c:pt>
                <c:pt idx="692">
                  <c:v>6.92</c:v>
                </c:pt>
                <c:pt idx="693">
                  <c:v>6.93</c:v>
                </c:pt>
                <c:pt idx="694">
                  <c:v>6.94</c:v>
                </c:pt>
                <c:pt idx="695">
                  <c:v>6.95</c:v>
                </c:pt>
                <c:pt idx="696">
                  <c:v>6.96</c:v>
                </c:pt>
                <c:pt idx="697">
                  <c:v>6.97</c:v>
                </c:pt>
                <c:pt idx="698">
                  <c:v>6.98</c:v>
                </c:pt>
                <c:pt idx="699">
                  <c:v>6.99</c:v>
                </c:pt>
                <c:pt idx="700">
                  <c:v>7.0</c:v>
                </c:pt>
                <c:pt idx="701">
                  <c:v>7.01</c:v>
                </c:pt>
                <c:pt idx="702">
                  <c:v>7.02</c:v>
                </c:pt>
                <c:pt idx="703">
                  <c:v>7.03</c:v>
                </c:pt>
                <c:pt idx="704">
                  <c:v>7.04</c:v>
                </c:pt>
                <c:pt idx="705">
                  <c:v>7.05</c:v>
                </c:pt>
                <c:pt idx="706">
                  <c:v>7.06</c:v>
                </c:pt>
                <c:pt idx="707">
                  <c:v>7.07</c:v>
                </c:pt>
                <c:pt idx="708">
                  <c:v>7.08</c:v>
                </c:pt>
                <c:pt idx="709">
                  <c:v>7.09</c:v>
                </c:pt>
                <c:pt idx="710">
                  <c:v>7.1</c:v>
                </c:pt>
                <c:pt idx="711">
                  <c:v>7.109999999999999</c:v>
                </c:pt>
                <c:pt idx="712">
                  <c:v>7.119999999999997</c:v>
                </c:pt>
                <c:pt idx="713">
                  <c:v>7.13</c:v>
                </c:pt>
                <c:pt idx="714">
                  <c:v>7.14</c:v>
                </c:pt>
                <c:pt idx="715">
                  <c:v>7.149999999999999</c:v>
                </c:pt>
                <c:pt idx="716">
                  <c:v>7.159999999999997</c:v>
                </c:pt>
                <c:pt idx="717">
                  <c:v>7.17</c:v>
                </c:pt>
                <c:pt idx="718">
                  <c:v>7.18</c:v>
                </c:pt>
                <c:pt idx="719">
                  <c:v>7.189999999999999</c:v>
                </c:pt>
                <c:pt idx="720">
                  <c:v>7.2</c:v>
                </c:pt>
                <c:pt idx="721">
                  <c:v>7.21</c:v>
                </c:pt>
                <c:pt idx="722">
                  <c:v>7.22</c:v>
                </c:pt>
                <c:pt idx="723">
                  <c:v>7.23</c:v>
                </c:pt>
                <c:pt idx="724">
                  <c:v>7.24</c:v>
                </c:pt>
                <c:pt idx="725">
                  <c:v>7.25</c:v>
                </c:pt>
                <c:pt idx="726">
                  <c:v>7.26</c:v>
                </c:pt>
                <c:pt idx="727">
                  <c:v>7.27</c:v>
                </c:pt>
                <c:pt idx="728">
                  <c:v>7.28</c:v>
                </c:pt>
                <c:pt idx="729">
                  <c:v>7.29</c:v>
                </c:pt>
                <c:pt idx="730">
                  <c:v>7.3</c:v>
                </c:pt>
                <c:pt idx="731">
                  <c:v>7.31</c:v>
                </c:pt>
                <c:pt idx="732">
                  <c:v>7.319999999999998</c:v>
                </c:pt>
                <c:pt idx="733">
                  <c:v>7.33</c:v>
                </c:pt>
                <c:pt idx="734">
                  <c:v>7.34</c:v>
                </c:pt>
                <c:pt idx="735">
                  <c:v>7.35</c:v>
                </c:pt>
                <c:pt idx="736">
                  <c:v>7.359999999999998</c:v>
                </c:pt>
                <c:pt idx="737">
                  <c:v>7.37</c:v>
                </c:pt>
                <c:pt idx="738">
                  <c:v>7.38</c:v>
                </c:pt>
                <c:pt idx="739">
                  <c:v>7.39</c:v>
                </c:pt>
                <c:pt idx="740">
                  <c:v>7.4</c:v>
                </c:pt>
                <c:pt idx="741">
                  <c:v>7.41</c:v>
                </c:pt>
                <c:pt idx="742">
                  <c:v>7.42</c:v>
                </c:pt>
                <c:pt idx="743">
                  <c:v>7.43</c:v>
                </c:pt>
                <c:pt idx="744">
                  <c:v>7.44</c:v>
                </c:pt>
                <c:pt idx="745">
                  <c:v>7.45</c:v>
                </c:pt>
                <c:pt idx="746">
                  <c:v>7.46</c:v>
                </c:pt>
                <c:pt idx="747">
                  <c:v>7.47</c:v>
                </c:pt>
                <c:pt idx="748">
                  <c:v>7.48</c:v>
                </c:pt>
                <c:pt idx="749">
                  <c:v>7.49</c:v>
                </c:pt>
                <c:pt idx="750">
                  <c:v>7.5</c:v>
                </c:pt>
                <c:pt idx="751">
                  <c:v>7.51</c:v>
                </c:pt>
                <c:pt idx="752">
                  <c:v>7.52</c:v>
                </c:pt>
                <c:pt idx="753">
                  <c:v>7.53</c:v>
                </c:pt>
                <c:pt idx="754">
                  <c:v>7.54</c:v>
                </c:pt>
                <c:pt idx="755">
                  <c:v>7.55</c:v>
                </c:pt>
                <c:pt idx="756">
                  <c:v>7.56</c:v>
                </c:pt>
                <c:pt idx="757">
                  <c:v>7.57</c:v>
                </c:pt>
                <c:pt idx="758">
                  <c:v>7.58</c:v>
                </c:pt>
                <c:pt idx="759">
                  <c:v>7.59</c:v>
                </c:pt>
                <c:pt idx="760">
                  <c:v>7.6</c:v>
                </c:pt>
                <c:pt idx="761">
                  <c:v>7.609999999999998</c:v>
                </c:pt>
                <c:pt idx="762">
                  <c:v>7.619999999999996</c:v>
                </c:pt>
                <c:pt idx="763">
                  <c:v>7.63</c:v>
                </c:pt>
                <c:pt idx="764">
                  <c:v>7.64</c:v>
                </c:pt>
                <c:pt idx="765">
                  <c:v>7.649999999999998</c:v>
                </c:pt>
                <c:pt idx="766">
                  <c:v>7.659999999999996</c:v>
                </c:pt>
                <c:pt idx="767">
                  <c:v>7.67</c:v>
                </c:pt>
                <c:pt idx="768">
                  <c:v>7.68</c:v>
                </c:pt>
                <c:pt idx="769">
                  <c:v>7.689999999999999</c:v>
                </c:pt>
                <c:pt idx="770">
                  <c:v>7.7</c:v>
                </c:pt>
                <c:pt idx="771">
                  <c:v>7.71</c:v>
                </c:pt>
                <c:pt idx="772">
                  <c:v>7.72</c:v>
                </c:pt>
                <c:pt idx="773">
                  <c:v>7.73</c:v>
                </c:pt>
                <c:pt idx="774">
                  <c:v>7.74</c:v>
                </c:pt>
                <c:pt idx="775">
                  <c:v>7.75</c:v>
                </c:pt>
                <c:pt idx="776">
                  <c:v>7.76</c:v>
                </c:pt>
                <c:pt idx="777">
                  <c:v>7.769999999999999</c:v>
                </c:pt>
                <c:pt idx="778">
                  <c:v>7.78</c:v>
                </c:pt>
                <c:pt idx="779">
                  <c:v>7.79</c:v>
                </c:pt>
                <c:pt idx="780">
                  <c:v>7.8</c:v>
                </c:pt>
                <c:pt idx="781">
                  <c:v>7.81</c:v>
                </c:pt>
                <c:pt idx="782">
                  <c:v>7.819999999999998</c:v>
                </c:pt>
                <c:pt idx="783">
                  <c:v>7.83</c:v>
                </c:pt>
                <c:pt idx="784">
                  <c:v>7.84</c:v>
                </c:pt>
                <c:pt idx="785">
                  <c:v>7.85</c:v>
                </c:pt>
                <c:pt idx="786">
                  <c:v>7.859999999999998</c:v>
                </c:pt>
                <c:pt idx="787">
                  <c:v>7.87</c:v>
                </c:pt>
                <c:pt idx="788">
                  <c:v>7.88</c:v>
                </c:pt>
                <c:pt idx="789">
                  <c:v>7.89</c:v>
                </c:pt>
                <c:pt idx="790">
                  <c:v>7.9</c:v>
                </c:pt>
                <c:pt idx="791">
                  <c:v>7.91</c:v>
                </c:pt>
                <c:pt idx="792">
                  <c:v>7.92</c:v>
                </c:pt>
                <c:pt idx="793">
                  <c:v>7.93</c:v>
                </c:pt>
                <c:pt idx="794">
                  <c:v>7.94</c:v>
                </c:pt>
                <c:pt idx="795">
                  <c:v>7.95</c:v>
                </c:pt>
                <c:pt idx="796">
                  <c:v>7.96</c:v>
                </c:pt>
                <c:pt idx="797">
                  <c:v>7.97</c:v>
                </c:pt>
                <c:pt idx="798">
                  <c:v>7.98</c:v>
                </c:pt>
                <c:pt idx="799">
                  <c:v>7.99</c:v>
                </c:pt>
                <c:pt idx="800">
                  <c:v>8.0</c:v>
                </c:pt>
                <c:pt idx="801">
                  <c:v>8.01</c:v>
                </c:pt>
                <c:pt idx="802">
                  <c:v>8.02</c:v>
                </c:pt>
                <c:pt idx="803">
                  <c:v>8.030000000000001</c:v>
                </c:pt>
                <c:pt idx="804">
                  <c:v>8.040000000000001</c:v>
                </c:pt>
                <c:pt idx="805">
                  <c:v>8.05</c:v>
                </c:pt>
                <c:pt idx="806">
                  <c:v>8.06</c:v>
                </c:pt>
                <c:pt idx="807">
                  <c:v>8.07</c:v>
                </c:pt>
                <c:pt idx="808">
                  <c:v>8.08</c:v>
                </c:pt>
                <c:pt idx="809">
                  <c:v>8.09</c:v>
                </c:pt>
                <c:pt idx="810">
                  <c:v>8.1</c:v>
                </c:pt>
                <c:pt idx="811">
                  <c:v>8.11</c:v>
                </c:pt>
                <c:pt idx="812">
                  <c:v>8.120000000000001</c:v>
                </c:pt>
                <c:pt idx="813">
                  <c:v>8.129999999999998</c:v>
                </c:pt>
                <c:pt idx="814">
                  <c:v>8.139999999999998</c:v>
                </c:pt>
                <c:pt idx="815">
                  <c:v>8.15</c:v>
                </c:pt>
                <c:pt idx="816">
                  <c:v>8.16</c:v>
                </c:pt>
                <c:pt idx="817">
                  <c:v>8.17</c:v>
                </c:pt>
                <c:pt idx="818">
                  <c:v>8.18</c:v>
                </c:pt>
                <c:pt idx="819">
                  <c:v>8.19</c:v>
                </c:pt>
                <c:pt idx="820">
                  <c:v>8.200000000000001</c:v>
                </c:pt>
                <c:pt idx="821">
                  <c:v>8.210000000000001</c:v>
                </c:pt>
                <c:pt idx="822">
                  <c:v>8.219999999999998</c:v>
                </c:pt>
                <c:pt idx="823">
                  <c:v>8.23</c:v>
                </c:pt>
                <c:pt idx="824">
                  <c:v>8.24</c:v>
                </c:pt>
                <c:pt idx="825">
                  <c:v>8.25</c:v>
                </c:pt>
                <c:pt idx="826">
                  <c:v>8.26</c:v>
                </c:pt>
                <c:pt idx="827">
                  <c:v>8.27</c:v>
                </c:pt>
                <c:pt idx="828">
                  <c:v>8.280000000000001</c:v>
                </c:pt>
                <c:pt idx="829">
                  <c:v>8.290000000000001</c:v>
                </c:pt>
                <c:pt idx="830">
                  <c:v>8.3</c:v>
                </c:pt>
                <c:pt idx="831">
                  <c:v>8.31</c:v>
                </c:pt>
                <c:pt idx="832">
                  <c:v>8.32</c:v>
                </c:pt>
                <c:pt idx="833">
                  <c:v>8.33</c:v>
                </c:pt>
                <c:pt idx="834">
                  <c:v>8.34</c:v>
                </c:pt>
                <c:pt idx="835">
                  <c:v>8.35</c:v>
                </c:pt>
                <c:pt idx="836">
                  <c:v>8.36</c:v>
                </c:pt>
                <c:pt idx="837">
                  <c:v>8.370000000000002</c:v>
                </c:pt>
                <c:pt idx="838">
                  <c:v>8.38</c:v>
                </c:pt>
                <c:pt idx="839">
                  <c:v>8.39</c:v>
                </c:pt>
                <c:pt idx="840">
                  <c:v>8.4</c:v>
                </c:pt>
                <c:pt idx="841">
                  <c:v>8.41</c:v>
                </c:pt>
                <c:pt idx="842">
                  <c:v>8.42</c:v>
                </c:pt>
                <c:pt idx="843">
                  <c:v>8.43</c:v>
                </c:pt>
                <c:pt idx="844">
                  <c:v>8.44</c:v>
                </c:pt>
                <c:pt idx="845">
                  <c:v>8.45</c:v>
                </c:pt>
                <c:pt idx="846">
                  <c:v>8.460000000000002</c:v>
                </c:pt>
                <c:pt idx="847">
                  <c:v>8.47</c:v>
                </c:pt>
                <c:pt idx="848">
                  <c:v>8.48</c:v>
                </c:pt>
                <c:pt idx="849">
                  <c:v>8.49</c:v>
                </c:pt>
                <c:pt idx="850">
                  <c:v>8.5</c:v>
                </c:pt>
                <c:pt idx="851">
                  <c:v>8.51</c:v>
                </c:pt>
                <c:pt idx="852">
                  <c:v>8.52</c:v>
                </c:pt>
                <c:pt idx="853">
                  <c:v>8.530000000000001</c:v>
                </c:pt>
                <c:pt idx="854">
                  <c:v>8.540000000000001</c:v>
                </c:pt>
                <c:pt idx="855">
                  <c:v>8.55</c:v>
                </c:pt>
                <c:pt idx="856">
                  <c:v>8.56</c:v>
                </c:pt>
                <c:pt idx="857">
                  <c:v>8.57</c:v>
                </c:pt>
                <c:pt idx="858">
                  <c:v>8.58</c:v>
                </c:pt>
                <c:pt idx="859">
                  <c:v>8.59</c:v>
                </c:pt>
                <c:pt idx="860">
                  <c:v>8.6</c:v>
                </c:pt>
                <c:pt idx="861">
                  <c:v>8.61</c:v>
                </c:pt>
                <c:pt idx="862">
                  <c:v>8.620000000000001</c:v>
                </c:pt>
                <c:pt idx="863">
                  <c:v>8.629999999999998</c:v>
                </c:pt>
                <c:pt idx="864">
                  <c:v>8.64</c:v>
                </c:pt>
                <c:pt idx="865">
                  <c:v>8.65</c:v>
                </c:pt>
                <c:pt idx="866">
                  <c:v>8.66</c:v>
                </c:pt>
                <c:pt idx="867">
                  <c:v>8.67</c:v>
                </c:pt>
                <c:pt idx="868">
                  <c:v>8.68</c:v>
                </c:pt>
                <c:pt idx="869">
                  <c:v>8.69</c:v>
                </c:pt>
                <c:pt idx="870">
                  <c:v>8.700000000000001</c:v>
                </c:pt>
                <c:pt idx="871">
                  <c:v>8.710000000000001</c:v>
                </c:pt>
                <c:pt idx="872">
                  <c:v>8.719999999999998</c:v>
                </c:pt>
                <c:pt idx="873">
                  <c:v>8.73</c:v>
                </c:pt>
                <c:pt idx="874">
                  <c:v>8.74</c:v>
                </c:pt>
                <c:pt idx="875">
                  <c:v>8.75</c:v>
                </c:pt>
                <c:pt idx="876">
                  <c:v>8.76</c:v>
                </c:pt>
                <c:pt idx="877">
                  <c:v>8.77</c:v>
                </c:pt>
                <c:pt idx="878">
                  <c:v>8.780000000000001</c:v>
                </c:pt>
                <c:pt idx="879">
                  <c:v>8.790000000000001</c:v>
                </c:pt>
                <c:pt idx="880">
                  <c:v>8.8</c:v>
                </c:pt>
                <c:pt idx="881">
                  <c:v>8.81</c:v>
                </c:pt>
                <c:pt idx="882">
                  <c:v>8.82</c:v>
                </c:pt>
                <c:pt idx="883">
                  <c:v>8.83</c:v>
                </c:pt>
                <c:pt idx="884">
                  <c:v>8.84</c:v>
                </c:pt>
                <c:pt idx="885">
                  <c:v>8.85</c:v>
                </c:pt>
                <c:pt idx="886">
                  <c:v>8.86</c:v>
                </c:pt>
                <c:pt idx="887">
                  <c:v>8.870000000000002</c:v>
                </c:pt>
                <c:pt idx="888">
                  <c:v>8.88</c:v>
                </c:pt>
                <c:pt idx="889">
                  <c:v>8.89</c:v>
                </c:pt>
                <c:pt idx="890">
                  <c:v>8.9</c:v>
                </c:pt>
                <c:pt idx="891">
                  <c:v>8.91</c:v>
                </c:pt>
                <c:pt idx="892">
                  <c:v>8.92</c:v>
                </c:pt>
                <c:pt idx="893">
                  <c:v>8.93</c:v>
                </c:pt>
                <c:pt idx="894">
                  <c:v>8.94</c:v>
                </c:pt>
                <c:pt idx="895">
                  <c:v>8.95</c:v>
                </c:pt>
                <c:pt idx="896">
                  <c:v>8.960000000000002</c:v>
                </c:pt>
                <c:pt idx="897">
                  <c:v>8.97</c:v>
                </c:pt>
                <c:pt idx="898">
                  <c:v>8.98</c:v>
                </c:pt>
                <c:pt idx="899">
                  <c:v>8.99</c:v>
                </c:pt>
                <c:pt idx="900">
                  <c:v>9.0</c:v>
                </c:pt>
                <c:pt idx="901">
                  <c:v>9.01</c:v>
                </c:pt>
                <c:pt idx="902">
                  <c:v>9.02</c:v>
                </c:pt>
                <c:pt idx="903">
                  <c:v>9.030000000000001</c:v>
                </c:pt>
                <c:pt idx="904">
                  <c:v>9.040000000000001</c:v>
                </c:pt>
                <c:pt idx="905">
                  <c:v>9.05</c:v>
                </c:pt>
                <c:pt idx="906">
                  <c:v>9.06</c:v>
                </c:pt>
                <c:pt idx="907">
                  <c:v>9.07</c:v>
                </c:pt>
                <c:pt idx="908">
                  <c:v>9.08</c:v>
                </c:pt>
                <c:pt idx="909">
                  <c:v>9.09</c:v>
                </c:pt>
                <c:pt idx="910">
                  <c:v>9.1</c:v>
                </c:pt>
                <c:pt idx="911">
                  <c:v>9.11</c:v>
                </c:pt>
                <c:pt idx="912">
                  <c:v>9.120000000000001</c:v>
                </c:pt>
                <c:pt idx="913">
                  <c:v>9.129999999999998</c:v>
                </c:pt>
                <c:pt idx="914">
                  <c:v>9.139999999999998</c:v>
                </c:pt>
                <c:pt idx="915">
                  <c:v>9.15</c:v>
                </c:pt>
                <c:pt idx="916">
                  <c:v>9.16</c:v>
                </c:pt>
                <c:pt idx="917">
                  <c:v>9.17</c:v>
                </c:pt>
                <c:pt idx="918">
                  <c:v>9.18</c:v>
                </c:pt>
                <c:pt idx="919">
                  <c:v>9.19</c:v>
                </c:pt>
                <c:pt idx="920">
                  <c:v>9.200000000000001</c:v>
                </c:pt>
                <c:pt idx="921">
                  <c:v>9.210000000000001</c:v>
                </c:pt>
                <c:pt idx="922">
                  <c:v>9.219999999999998</c:v>
                </c:pt>
                <c:pt idx="923">
                  <c:v>9.23</c:v>
                </c:pt>
                <c:pt idx="924">
                  <c:v>9.24</c:v>
                </c:pt>
                <c:pt idx="925">
                  <c:v>9.25</c:v>
                </c:pt>
                <c:pt idx="926">
                  <c:v>9.26</c:v>
                </c:pt>
                <c:pt idx="927">
                  <c:v>9.27</c:v>
                </c:pt>
                <c:pt idx="928">
                  <c:v>9.280000000000001</c:v>
                </c:pt>
                <c:pt idx="929">
                  <c:v>9.290000000000001</c:v>
                </c:pt>
                <c:pt idx="930">
                  <c:v>9.3</c:v>
                </c:pt>
                <c:pt idx="931">
                  <c:v>9.31</c:v>
                </c:pt>
                <c:pt idx="932">
                  <c:v>9.32</c:v>
                </c:pt>
                <c:pt idx="933">
                  <c:v>9.33</c:v>
                </c:pt>
                <c:pt idx="934">
                  <c:v>9.34</c:v>
                </c:pt>
                <c:pt idx="935">
                  <c:v>9.35</c:v>
                </c:pt>
                <c:pt idx="936">
                  <c:v>9.36</c:v>
                </c:pt>
                <c:pt idx="937">
                  <c:v>9.370000000000002</c:v>
                </c:pt>
                <c:pt idx="938">
                  <c:v>9.38</c:v>
                </c:pt>
                <c:pt idx="939">
                  <c:v>9.39</c:v>
                </c:pt>
                <c:pt idx="940">
                  <c:v>9.4</c:v>
                </c:pt>
                <c:pt idx="941">
                  <c:v>9.41</c:v>
                </c:pt>
                <c:pt idx="942">
                  <c:v>9.42</c:v>
                </c:pt>
                <c:pt idx="943">
                  <c:v>9.43</c:v>
                </c:pt>
                <c:pt idx="944">
                  <c:v>9.44</c:v>
                </c:pt>
                <c:pt idx="945">
                  <c:v>9.45</c:v>
                </c:pt>
                <c:pt idx="946">
                  <c:v>9.460000000000002</c:v>
                </c:pt>
                <c:pt idx="947">
                  <c:v>9.47</c:v>
                </c:pt>
                <c:pt idx="948">
                  <c:v>9.48</c:v>
                </c:pt>
                <c:pt idx="949">
                  <c:v>9.49</c:v>
                </c:pt>
                <c:pt idx="950">
                  <c:v>9.5</c:v>
                </c:pt>
                <c:pt idx="951">
                  <c:v>9.51</c:v>
                </c:pt>
                <c:pt idx="952">
                  <c:v>9.52</c:v>
                </c:pt>
                <c:pt idx="953">
                  <c:v>9.530000000000001</c:v>
                </c:pt>
                <c:pt idx="954">
                  <c:v>9.540000000000001</c:v>
                </c:pt>
                <c:pt idx="955">
                  <c:v>9.55</c:v>
                </c:pt>
                <c:pt idx="956">
                  <c:v>9.56</c:v>
                </c:pt>
                <c:pt idx="957">
                  <c:v>9.57</c:v>
                </c:pt>
                <c:pt idx="958">
                  <c:v>9.58</c:v>
                </c:pt>
                <c:pt idx="959">
                  <c:v>9.59</c:v>
                </c:pt>
                <c:pt idx="960">
                  <c:v>9.6</c:v>
                </c:pt>
                <c:pt idx="961">
                  <c:v>9.61</c:v>
                </c:pt>
                <c:pt idx="962">
                  <c:v>9.620000000000001</c:v>
                </c:pt>
                <c:pt idx="963">
                  <c:v>9.629999999999998</c:v>
                </c:pt>
                <c:pt idx="964">
                  <c:v>9.64</c:v>
                </c:pt>
                <c:pt idx="965">
                  <c:v>9.65</c:v>
                </c:pt>
                <c:pt idx="966">
                  <c:v>9.66</c:v>
                </c:pt>
                <c:pt idx="967">
                  <c:v>9.67</c:v>
                </c:pt>
                <c:pt idx="968">
                  <c:v>9.68</c:v>
                </c:pt>
                <c:pt idx="969">
                  <c:v>9.69</c:v>
                </c:pt>
                <c:pt idx="970">
                  <c:v>9.700000000000001</c:v>
                </c:pt>
                <c:pt idx="971">
                  <c:v>9.710000000000001</c:v>
                </c:pt>
                <c:pt idx="972">
                  <c:v>9.719999999999998</c:v>
                </c:pt>
                <c:pt idx="973">
                  <c:v>9.73</c:v>
                </c:pt>
                <c:pt idx="974">
                  <c:v>9.74</c:v>
                </c:pt>
                <c:pt idx="975">
                  <c:v>9.75</c:v>
                </c:pt>
                <c:pt idx="976">
                  <c:v>9.76</c:v>
                </c:pt>
                <c:pt idx="977">
                  <c:v>9.77</c:v>
                </c:pt>
                <c:pt idx="978">
                  <c:v>9.780000000000001</c:v>
                </c:pt>
                <c:pt idx="979">
                  <c:v>9.790000000000001</c:v>
                </c:pt>
                <c:pt idx="980">
                  <c:v>9.8</c:v>
                </c:pt>
                <c:pt idx="981">
                  <c:v>9.81</c:v>
                </c:pt>
                <c:pt idx="982">
                  <c:v>9.82</c:v>
                </c:pt>
                <c:pt idx="983">
                  <c:v>9.83</c:v>
                </c:pt>
                <c:pt idx="984">
                  <c:v>9.84</c:v>
                </c:pt>
                <c:pt idx="985">
                  <c:v>9.85</c:v>
                </c:pt>
                <c:pt idx="986">
                  <c:v>9.86</c:v>
                </c:pt>
                <c:pt idx="987">
                  <c:v>9.870000000000002</c:v>
                </c:pt>
                <c:pt idx="988">
                  <c:v>9.88</c:v>
                </c:pt>
                <c:pt idx="989">
                  <c:v>9.89</c:v>
                </c:pt>
                <c:pt idx="990">
                  <c:v>9.9</c:v>
                </c:pt>
                <c:pt idx="991">
                  <c:v>9.91</c:v>
                </c:pt>
                <c:pt idx="992">
                  <c:v>9.92</c:v>
                </c:pt>
                <c:pt idx="993">
                  <c:v>9.93</c:v>
                </c:pt>
                <c:pt idx="994">
                  <c:v>9.94</c:v>
                </c:pt>
                <c:pt idx="995">
                  <c:v>9.95</c:v>
                </c:pt>
                <c:pt idx="996">
                  <c:v>9.960000000000002</c:v>
                </c:pt>
                <c:pt idx="997">
                  <c:v>9.97</c:v>
                </c:pt>
                <c:pt idx="998">
                  <c:v>9.98</c:v>
                </c:pt>
                <c:pt idx="999">
                  <c:v>9.99</c:v>
                </c:pt>
                <c:pt idx="1000">
                  <c:v>10.0</c:v>
                </c:pt>
                <c:pt idx="1001">
                  <c:v>10.01</c:v>
                </c:pt>
                <c:pt idx="1002">
                  <c:v>10.02</c:v>
                </c:pt>
                <c:pt idx="1003">
                  <c:v>10.03</c:v>
                </c:pt>
                <c:pt idx="1004">
                  <c:v>10.04</c:v>
                </c:pt>
                <c:pt idx="1005">
                  <c:v>10.05</c:v>
                </c:pt>
                <c:pt idx="1006">
                  <c:v>10.06</c:v>
                </c:pt>
                <c:pt idx="1007">
                  <c:v>10.07</c:v>
                </c:pt>
                <c:pt idx="1008">
                  <c:v>10.08</c:v>
                </c:pt>
                <c:pt idx="1009">
                  <c:v>10.09</c:v>
                </c:pt>
                <c:pt idx="1010">
                  <c:v>10.1</c:v>
                </c:pt>
                <c:pt idx="1011">
                  <c:v>10.11</c:v>
                </c:pt>
                <c:pt idx="1012">
                  <c:v>10.12</c:v>
                </c:pt>
                <c:pt idx="1013">
                  <c:v>10.13</c:v>
                </c:pt>
                <c:pt idx="1014">
                  <c:v>10.14</c:v>
                </c:pt>
                <c:pt idx="1015">
                  <c:v>10.15</c:v>
                </c:pt>
                <c:pt idx="1016">
                  <c:v>10.16</c:v>
                </c:pt>
                <c:pt idx="1017">
                  <c:v>10.17</c:v>
                </c:pt>
                <c:pt idx="1018">
                  <c:v>10.18</c:v>
                </c:pt>
                <c:pt idx="1019">
                  <c:v>10.19</c:v>
                </c:pt>
                <c:pt idx="1020">
                  <c:v>10.2</c:v>
                </c:pt>
                <c:pt idx="1021">
                  <c:v>10.21</c:v>
                </c:pt>
                <c:pt idx="1022">
                  <c:v>10.22</c:v>
                </c:pt>
                <c:pt idx="1023">
                  <c:v>10.23</c:v>
                </c:pt>
                <c:pt idx="1024">
                  <c:v>10.24</c:v>
                </c:pt>
                <c:pt idx="1025">
                  <c:v>10.25</c:v>
                </c:pt>
                <c:pt idx="1026">
                  <c:v>10.26</c:v>
                </c:pt>
                <c:pt idx="1027">
                  <c:v>10.27</c:v>
                </c:pt>
                <c:pt idx="1028">
                  <c:v>10.28</c:v>
                </c:pt>
                <c:pt idx="1029">
                  <c:v>10.29</c:v>
                </c:pt>
                <c:pt idx="1030">
                  <c:v>10.3</c:v>
                </c:pt>
                <c:pt idx="1031">
                  <c:v>10.31</c:v>
                </c:pt>
                <c:pt idx="1032">
                  <c:v>10.32</c:v>
                </c:pt>
                <c:pt idx="1033">
                  <c:v>10.33</c:v>
                </c:pt>
                <c:pt idx="1034">
                  <c:v>10.34</c:v>
                </c:pt>
                <c:pt idx="1035">
                  <c:v>10.35</c:v>
                </c:pt>
                <c:pt idx="1036">
                  <c:v>10.36</c:v>
                </c:pt>
                <c:pt idx="1037">
                  <c:v>10.37</c:v>
                </c:pt>
                <c:pt idx="1038">
                  <c:v>10.38</c:v>
                </c:pt>
                <c:pt idx="1039">
                  <c:v>10.39</c:v>
                </c:pt>
                <c:pt idx="1040">
                  <c:v>10.4</c:v>
                </c:pt>
                <c:pt idx="1041">
                  <c:v>10.41</c:v>
                </c:pt>
                <c:pt idx="1042">
                  <c:v>10.42</c:v>
                </c:pt>
                <c:pt idx="1043">
                  <c:v>10.43</c:v>
                </c:pt>
                <c:pt idx="1044">
                  <c:v>10.44</c:v>
                </c:pt>
                <c:pt idx="1045">
                  <c:v>10.45</c:v>
                </c:pt>
                <c:pt idx="1046">
                  <c:v>10.46</c:v>
                </c:pt>
                <c:pt idx="1047">
                  <c:v>10.47</c:v>
                </c:pt>
                <c:pt idx="1048">
                  <c:v>10.48</c:v>
                </c:pt>
                <c:pt idx="1049">
                  <c:v>10.49</c:v>
                </c:pt>
                <c:pt idx="1050">
                  <c:v>10.5</c:v>
                </c:pt>
                <c:pt idx="1051">
                  <c:v>10.51</c:v>
                </c:pt>
                <c:pt idx="1052">
                  <c:v>10.52</c:v>
                </c:pt>
                <c:pt idx="1053">
                  <c:v>10.53</c:v>
                </c:pt>
                <c:pt idx="1054">
                  <c:v>10.54</c:v>
                </c:pt>
                <c:pt idx="1055">
                  <c:v>10.55</c:v>
                </c:pt>
                <c:pt idx="1056">
                  <c:v>10.56</c:v>
                </c:pt>
                <c:pt idx="1057">
                  <c:v>10.57</c:v>
                </c:pt>
                <c:pt idx="1058">
                  <c:v>10.58</c:v>
                </c:pt>
                <c:pt idx="1059">
                  <c:v>10.59</c:v>
                </c:pt>
                <c:pt idx="1060">
                  <c:v>10.6</c:v>
                </c:pt>
                <c:pt idx="1061">
                  <c:v>10.61</c:v>
                </c:pt>
                <c:pt idx="1062">
                  <c:v>10.62</c:v>
                </c:pt>
                <c:pt idx="1063">
                  <c:v>10.63</c:v>
                </c:pt>
                <c:pt idx="1064">
                  <c:v>10.64</c:v>
                </c:pt>
                <c:pt idx="1065">
                  <c:v>10.65</c:v>
                </c:pt>
                <c:pt idx="1066">
                  <c:v>10.66</c:v>
                </c:pt>
                <c:pt idx="1067">
                  <c:v>10.67</c:v>
                </c:pt>
                <c:pt idx="1068">
                  <c:v>10.68</c:v>
                </c:pt>
                <c:pt idx="1069">
                  <c:v>10.69</c:v>
                </c:pt>
                <c:pt idx="1070">
                  <c:v>10.7</c:v>
                </c:pt>
                <c:pt idx="1071">
                  <c:v>10.71</c:v>
                </c:pt>
                <c:pt idx="1072">
                  <c:v>10.72</c:v>
                </c:pt>
                <c:pt idx="1073">
                  <c:v>10.73</c:v>
                </c:pt>
                <c:pt idx="1074">
                  <c:v>10.74</c:v>
                </c:pt>
                <c:pt idx="1075">
                  <c:v>10.75</c:v>
                </c:pt>
                <c:pt idx="1076">
                  <c:v>10.76</c:v>
                </c:pt>
                <c:pt idx="1077">
                  <c:v>10.77</c:v>
                </c:pt>
                <c:pt idx="1078">
                  <c:v>10.78</c:v>
                </c:pt>
                <c:pt idx="1079">
                  <c:v>10.79</c:v>
                </c:pt>
                <c:pt idx="1080">
                  <c:v>10.8</c:v>
                </c:pt>
                <c:pt idx="1081">
                  <c:v>10.81</c:v>
                </c:pt>
                <c:pt idx="1082">
                  <c:v>10.82</c:v>
                </c:pt>
                <c:pt idx="1083">
                  <c:v>10.83</c:v>
                </c:pt>
                <c:pt idx="1084">
                  <c:v>10.84</c:v>
                </c:pt>
                <c:pt idx="1085">
                  <c:v>10.85</c:v>
                </c:pt>
                <c:pt idx="1086">
                  <c:v>10.86</c:v>
                </c:pt>
                <c:pt idx="1087">
                  <c:v>10.87</c:v>
                </c:pt>
                <c:pt idx="1088">
                  <c:v>10.88</c:v>
                </c:pt>
                <c:pt idx="1089">
                  <c:v>10.89</c:v>
                </c:pt>
                <c:pt idx="1090">
                  <c:v>10.9</c:v>
                </c:pt>
                <c:pt idx="1091">
                  <c:v>10.91</c:v>
                </c:pt>
                <c:pt idx="1092">
                  <c:v>10.92</c:v>
                </c:pt>
                <c:pt idx="1093">
                  <c:v>10.93</c:v>
                </c:pt>
                <c:pt idx="1094">
                  <c:v>10.94</c:v>
                </c:pt>
                <c:pt idx="1095">
                  <c:v>10.95</c:v>
                </c:pt>
                <c:pt idx="1096">
                  <c:v>10.96</c:v>
                </c:pt>
                <c:pt idx="1097">
                  <c:v>10.97</c:v>
                </c:pt>
                <c:pt idx="1098">
                  <c:v>10.98</c:v>
                </c:pt>
                <c:pt idx="1099">
                  <c:v>10.99</c:v>
                </c:pt>
                <c:pt idx="1100">
                  <c:v>11.0</c:v>
                </c:pt>
                <c:pt idx="1101">
                  <c:v>11.01</c:v>
                </c:pt>
                <c:pt idx="1102">
                  <c:v>11.02</c:v>
                </c:pt>
                <c:pt idx="1103">
                  <c:v>11.03</c:v>
                </c:pt>
                <c:pt idx="1104">
                  <c:v>11.04</c:v>
                </c:pt>
                <c:pt idx="1105">
                  <c:v>11.05</c:v>
                </c:pt>
                <c:pt idx="1106">
                  <c:v>11.06</c:v>
                </c:pt>
                <c:pt idx="1107">
                  <c:v>11.07</c:v>
                </c:pt>
                <c:pt idx="1108">
                  <c:v>11.08</c:v>
                </c:pt>
                <c:pt idx="1109">
                  <c:v>11.09</c:v>
                </c:pt>
                <c:pt idx="1110">
                  <c:v>11.1</c:v>
                </c:pt>
                <c:pt idx="1111">
                  <c:v>11.11</c:v>
                </c:pt>
                <c:pt idx="1112">
                  <c:v>11.12</c:v>
                </c:pt>
                <c:pt idx="1113">
                  <c:v>11.13</c:v>
                </c:pt>
                <c:pt idx="1114">
                  <c:v>11.14</c:v>
                </c:pt>
                <c:pt idx="1115">
                  <c:v>11.15</c:v>
                </c:pt>
                <c:pt idx="1116">
                  <c:v>11.16</c:v>
                </c:pt>
                <c:pt idx="1117">
                  <c:v>11.17</c:v>
                </c:pt>
                <c:pt idx="1118">
                  <c:v>11.18</c:v>
                </c:pt>
                <c:pt idx="1119">
                  <c:v>11.19</c:v>
                </c:pt>
                <c:pt idx="1120">
                  <c:v>11.2</c:v>
                </c:pt>
                <c:pt idx="1121">
                  <c:v>11.21</c:v>
                </c:pt>
                <c:pt idx="1122">
                  <c:v>11.22</c:v>
                </c:pt>
                <c:pt idx="1123">
                  <c:v>11.23</c:v>
                </c:pt>
                <c:pt idx="1124">
                  <c:v>11.24</c:v>
                </c:pt>
                <c:pt idx="1125">
                  <c:v>11.25</c:v>
                </c:pt>
                <c:pt idx="1126">
                  <c:v>11.26</c:v>
                </c:pt>
                <c:pt idx="1127">
                  <c:v>11.27</c:v>
                </c:pt>
                <c:pt idx="1128">
                  <c:v>11.28</c:v>
                </c:pt>
                <c:pt idx="1129">
                  <c:v>11.29</c:v>
                </c:pt>
                <c:pt idx="1130">
                  <c:v>11.3</c:v>
                </c:pt>
                <c:pt idx="1131">
                  <c:v>11.31</c:v>
                </c:pt>
                <c:pt idx="1132">
                  <c:v>11.32</c:v>
                </c:pt>
                <c:pt idx="1133">
                  <c:v>11.33</c:v>
                </c:pt>
                <c:pt idx="1134">
                  <c:v>11.34</c:v>
                </c:pt>
                <c:pt idx="1135">
                  <c:v>11.35</c:v>
                </c:pt>
                <c:pt idx="1136">
                  <c:v>11.36</c:v>
                </c:pt>
                <c:pt idx="1137">
                  <c:v>11.37</c:v>
                </c:pt>
                <c:pt idx="1138">
                  <c:v>11.38</c:v>
                </c:pt>
                <c:pt idx="1139">
                  <c:v>11.39</c:v>
                </c:pt>
                <c:pt idx="1140">
                  <c:v>11.4</c:v>
                </c:pt>
                <c:pt idx="1141">
                  <c:v>11.41</c:v>
                </c:pt>
                <c:pt idx="1142">
                  <c:v>11.42</c:v>
                </c:pt>
                <c:pt idx="1143">
                  <c:v>11.43</c:v>
                </c:pt>
                <c:pt idx="1144">
                  <c:v>11.44</c:v>
                </c:pt>
                <c:pt idx="1145">
                  <c:v>11.45</c:v>
                </c:pt>
                <c:pt idx="1146">
                  <c:v>11.46</c:v>
                </c:pt>
                <c:pt idx="1147">
                  <c:v>11.47</c:v>
                </c:pt>
                <c:pt idx="1148">
                  <c:v>11.48</c:v>
                </c:pt>
                <c:pt idx="1149">
                  <c:v>11.49</c:v>
                </c:pt>
                <c:pt idx="1150">
                  <c:v>11.5</c:v>
                </c:pt>
                <c:pt idx="1151">
                  <c:v>11.51</c:v>
                </c:pt>
                <c:pt idx="1152">
                  <c:v>11.52</c:v>
                </c:pt>
                <c:pt idx="1153">
                  <c:v>11.53</c:v>
                </c:pt>
                <c:pt idx="1154">
                  <c:v>11.54</c:v>
                </c:pt>
                <c:pt idx="1155">
                  <c:v>11.55</c:v>
                </c:pt>
                <c:pt idx="1156">
                  <c:v>11.56</c:v>
                </c:pt>
                <c:pt idx="1157">
                  <c:v>11.57</c:v>
                </c:pt>
                <c:pt idx="1158">
                  <c:v>11.58</c:v>
                </c:pt>
                <c:pt idx="1159">
                  <c:v>11.59</c:v>
                </c:pt>
                <c:pt idx="1160">
                  <c:v>11.6</c:v>
                </c:pt>
                <c:pt idx="1161">
                  <c:v>11.61</c:v>
                </c:pt>
                <c:pt idx="1162">
                  <c:v>11.62</c:v>
                </c:pt>
                <c:pt idx="1163">
                  <c:v>11.63</c:v>
                </c:pt>
                <c:pt idx="1164">
                  <c:v>11.64</c:v>
                </c:pt>
                <c:pt idx="1165">
                  <c:v>11.65</c:v>
                </c:pt>
                <c:pt idx="1166">
                  <c:v>11.66</c:v>
                </c:pt>
                <c:pt idx="1167">
                  <c:v>11.67</c:v>
                </c:pt>
                <c:pt idx="1168">
                  <c:v>11.68</c:v>
                </c:pt>
                <c:pt idx="1169">
                  <c:v>11.69</c:v>
                </c:pt>
                <c:pt idx="1170">
                  <c:v>11.7</c:v>
                </c:pt>
                <c:pt idx="1171">
                  <c:v>11.71</c:v>
                </c:pt>
                <c:pt idx="1172">
                  <c:v>11.72</c:v>
                </c:pt>
                <c:pt idx="1173">
                  <c:v>11.73</c:v>
                </c:pt>
                <c:pt idx="1174">
                  <c:v>11.74</c:v>
                </c:pt>
                <c:pt idx="1175">
                  <c:v>11.75</c:v>
                </c:pt>
                <c:pt idx="1176">
                  <c:v>11.76</c:v>
                </c:pt>
                <c:pt idx="1177">
                  <c:v>11.77</c:v>
                </c:pt>
                <c:pt idx="1178">
                  <c:v>11.78</c:v>
                </c:pt>
                <c:pt idx="1179">
                  <c:v>11.79</c:v>
                </c:pt>
                <c:pt idx="1180">
                  <c:v>11.8</c:v>
                </c:pt>
                <c:pt idx="1181">
                  <c:v>11.81</c:v>
                </c:pt>
                <c:pt idx="1182">
                  <c:v>11.82</c:v>
                </c:pt>
                <c:pt idx="1183">
                  <c:v>11.83</c:v>
                </c:pt>
                <c:pt idx="1184">
                  <c:v>11.84</c:v>
                </c:pt>
                <c:pt idx="1185">
                  <c:v>11.85</c:v>
                </c:pt>
                <c:pt idx="1186">
                  <c:v>11.86</c:v>
                </c:pt>
                <c:pt idx="1187">
                  <c:v>11.87</c:v>
                </c:pt>
                <c:pt idx="1188">
                  <c:v>11.88</c:v>
                </c:pt>
                <c:pt idx="1189">
                  <c:v>11.89</c:v>
                </c:pt>
                <c:pt idx="1190">
                  <c:v>11.9</c:v>
                </c:pt>
                <c:pt idx="1191">
                  <c:v>11.91</c:v>
                </c:pt>
                <c:pt idx="1192">
                  <c:v>11.92</c:v>
                </c:pt>
                <c:pt idx="1193">
                  <c:v>11.93</c:v>
                </c:pt>
                <c:pt idx="1194">
                  <c:v>11.94</c:v>
                </c:pt>
                <c:pt idx="1195">
                  <c:v>11.95</c:v>
                </c:pt>
                <c:pt idx="1196">
                  <c:v>11.96</c:v>
                </c:pt>
                <c:pt idx="1197">
                  <c:v>11.97</c:v>
                </c:pt>
                <c:pt idx="1198">
                  <c:v>11.98</c:v>
                </c:pt>
                <c:pt idx="1199">
                  <c:v>11.99</c:v>
                </c:pt>
                <c:pt idx="1200">
                  <c:v>12.0</c:v>
                </c:pt>
                <c:pt idx="1201">
                  <c:v>12.01</c:v>
                </c:pt>
                <c:pt idx="1202">
                  <c:v>12.02</c:v>
                </c:pt>
                <c:pt idx="1203">
                  <c:v>12.03</c:v>
                </c:pt>
                <c:pt idx="1204">
                  <c:v>12.04</c:v>
                </c:pt>
                <c:pt idx="1205">
                  <c:v>12.05</c:v>
                </c:pt>
                <c:pt idx="1206">
                  <c:v>12.06</c:v>
                </c:pt>
                <c:pt idx="1207">
                  <c:v>12.07</c:v>
                </c:pt>
                <c:pt idx="1208">
                  <c:v>12.08</c:v>
                </c:pt>
                <c:pt idx="1209">
                  <c:v>12.09</c:v>
                </c:pt>
                <c:pt idx="1210">
                  <c:v>12.1</c:v>
                </c:pt>
                <c:pt idx="1211">
                  <c:v>12.11</c:v>
                </c:pt>
                <c:pt idx="1212">
                  <c:v>12.12</c:v>
                </c:pt>
                <c:pt idx="1213">
                  <c:v>12.13</c:v>
                </c:pt>
                <c:pt idx="1214">
                  <c:v>12.14</c:v>
                </c:pt>
                <c:pt idx="1215">
                  <c:v>12.15</c:v>
                </c:pt>
                <c:pt idx="1216">
                  <c:v>12.16</c:v>
                </c:pt>
                <c:pt idx="1217">
                  <c:v>12.17</c:v>
                </c:pt>
                <c:pt idx="1218">
                  <c:v>12.18</c:v>
                </c:pt>
                <c:pt idx="1219">
                  <c:v>12.19</c:v>
                </c:pt>
                <c:pt idx="1220">
                  <c:v>12.2</c:v>
                </c:pt>
                <c:pt idx="1221">
                  <c:v>12.21</c:v>
                </c:pt>
                <c:pt idx="1222">
                  <c:v>12.22</c:v>
                </c:pt>
                <c:pt idx="1223">
                  <c:v>12.23</c:v>
                </c:pt>
                <c:pt idx="1224">
                  <c:v>12.24</c:v>
                </c:pt>
                <c:pt idx="1225">
                  <c:v>12.25</c:v>
                </c:pt>
                <c:pt idx="1226">
                  <c:v>12.26</c:v>
                </c:pt>
                <c:pt idx="1227">
                  <c:v>12.27</c:v>
                </c:pt>
                <c:pt idx="1228">
                  <c:v>12.28</c:v>
                </c:pt>
                <c:pt idx="1229">
                  <c:v>12.29</c:v>
                </c:pt>
                <c:pt idx="1230">
                  <c:v>12.3</c:v>
                </c:pt>
                <c:pt idx="1231">
                  <c:v>12.31</c:v>
                </c:pt>
                <c:pt idx="1232">
                  <c:v>12.32</c:v>
                </c:pt>
                <c:pt idx="1233">
                  <c:v>12.33</c:v>
                </c:pt>
                <c:pt idx="1234">
                  <c:v>12.34</c:v>
                </c:pt>
                <c:pt idx="1235">
                  <c:v>12.35</c:v>
                </c:pt>
                <c:pt idx="1236">
                  <c:v>12.36</c:v>
                </c:pt>
                <c:pt idx="1237">
                  <c:v>12.37</c:v>
                </c:pt>
                <c:pt idx="1238">
                  <c:v>12.38</c:v>
                </c:pt>
                <c:pt idx="1239">
                  <c:v>12.39</c:v>
                </c:pt>
                <c:pt idx="1240">
                  <c:v>12.4</c:v>
                </c:pt>
                <c:pt idx="1241">
                  <c:v>12.41</c:v>
                </c:pt>
                <c:pt idx="1242">
                  <c:v>12.42</c:v>
                </c:pt>
                <c:pt idx="1243">
                  <c:v>12.43</c:v>
                </c:pt>
                <c:pt idx="1244">
                  <c:v>12.44</c:v>
                </c:pt>
                <c:pt idx="1245">
                  <c:v>12.45</c:v>
                </c:pt>
                <c:pt idx="1246">
                  <c:v>12.46</c:v>
                </c:pt>
                <c:pt idx="1247">
                  <c:v>12.47</c:v>
                </c:pt>
                <c:pt idx="1248">
                  <c:v>12.48</c:v>
                </c:pt>
                <c:pt idx="1249">
                  <c:v>12.49</c:v>
                </c:pt>
                <c:pt idx="1250">
                  <c:v>12.5</c:v>
                </c:pt>
                <c:pt idx="1251">
                  <c:v>12.51</c:v>
                </c:pt>
                <c:pt idx="1252">
                  <c:v>12.52</c:v>
                </c:pt>
                <c:pt idx="1253">
                  <c:v>12.53</c:v>
                </c:pt>
                <c:pt idx="1254">
                  <c:v>12.54</c:v>
                </c:pt>
                <c:pt idx="1255">
                  <c:v>12.55</c:v>
                </c:pt>
                <c:pt idx="1256">
                  <c:v>12.56</c:v>
                </c:pt>
                <c:pt idx="1257">
                  <c:v>12.57</c:v>
                </c:pt>
                <c:pt idx="1258">
                  <c:v>12.58</c:v>
                </c:pt>
                <c:pt idx="1259">
                  <c:v>12.59</c:v>
                </c:pt>
                <c:pt idx="1260">
                  <c:v>12.6</c:v>
                </c:pt>
                <c:pt idx="1261">
                  <c:v>12.61</c:v>
                </c:pt>
                <c:pt idx="1262">
                  <c:v>12.62</c:v>
                </c:pt>
                <c:pt idx="1263">
                  <c:v>12.63</c:v>
                </c:pt>
                <c:pt idx="1264">
                  <c:v>12.64</c:v>
                </c:pt>
                <c:pt idx="1265">
                  <c:v>12.65</c:v>
                </c:pt>
                <c:pt idx="1266">
                  <c:v>12.66</c:v>
                </c:pt>
                <c:pt idx="1267">
                  <c:v>12.67</c:v>
                </c:pt>
                <c:pt idx="1268">
                  <c:v>12.68</c:v>
                </c:pt>
                <c:pt idx="1269">
                  <c:v>12.69</c:v>
                </c:pt>
                <c:pt idx="1270">
                  <c:v>12.7</c:v>
                </c:pt>
                <c:pt idx="1271">
                  <c:v>12.71</c:v>
                </c:pt>
                <c:pt idx="1272">
                  <c:v>12.72</c:v>
                </c:pt>
                <c:pt idx="1273">
                  <c:v>12.73</c:v>
                </c:pt>
                <c:pt idx="1274">
                  <c:v>12.74</c:v>
                </c:pt>
                <c:pt idx="1275">
                  <c:v>12.75</c:v>
                </c:pt>
                <c:pt idx="1276">
                  <c:v>12.76</c:v>
                </c:pt>
                <c:pt idx="1277">
                  <c:v>12.77</c:v>
                </c:pt>
                <c:pt idx="1278">
                  <c:v>12.78</c:v>
                </c:pt>
                <c:pt idx="1279">
                  <c:v>12.79</c:v>
                </c:pt>
                <c:pt idx="1280">
                  <c:v>12.8</c:v>
                </c:pt>
                <c:pt idx="1281">
                  <c:v>12.81</c:v>
                </c:pt>
                <c:pt idx="1282">
                  <c:v>12.82</c:v>
                </c:pt>
                <c:pt idx="1283">
                  <c:v>12.83</c:v>
                </c:pt>
                <c:pt idx="1284">
                  <c:v>12.84</c:v>
                </c:pt>
                <c:pt idx="1285">
                  <c:v>12.85</c:v>
                </c:pt>
                <c:pt idx="1286">
                  <c:v>12.86</c:v>
                </c:pt>
                <c:pt idx="1287">
                  <c:v>12.87</c:v>
                </c:pt>
                <c:pt idx="1288">
                  <c:v>12.88</c:v>
                </c:pt>
                <c:pt idx="1289">
                  <c:v>12.89</c:v>
                </c:pt>
                <c:pt idx="1290">
                  <c:v>12.9</c:v>
                </c:pt>
                <c:pt idx="1291">
                  <c:v>12.91</c:v>
                </c:pt>
                <c:pt idx="1292">
                  <c:v>12.92</c:v>
                </c:pt>
                <c:pt idx="1293">
                  <c:v>12.93</c:v>
                </c:pt>
                <c:pt idx="1294">
                  <c:v>12.94</c:v>
                </c:pt>
                <c:pt idx="1295">
                  <c:v>12.95</c:v>
                </c:pt>
                <c:pt idx="1296">
                  <c:v>12.96</c:v>
                </c:pt>
                <c:pt idx="1297">
                  <c:v>12.97</c:v>
                </c:pt>
                <c:pt idx="1298">
                  <c:v>12.98</c:v>
                </c:pt>
                <c:pt idx="1299">
                  <c:v>12.99</c:v>
                </c:pt>
                <c:pt idx="1300">
                  <c:v>13.0</c:v>
                </c:pt>
                <c:pt idx="1301">
                  <c:v>13.01</c:v>
                </c:pt>
                <c:pt idx="1302">
                  <c:v>13.02</c:v>
                </c:pt>
                <c:pt idx="1303">
                  <c:v>13.03</c:v>
                </c:pt>
                <c:pt idx="1304">
                  <c:v>13.04</c:v>
                </c:pt>
                <c:pt idx="1305">
                  <c:v>13.05</c:v>
                </c:pt>
                <c:pt idx="1306">
                  <c:v>13.06</c:v>
                </c:pt>
                <c:pt idx="1307">
                  <c:v>13.07</c:v>
                </c:pt>
                <c:pt idx="1308">
                  <c:v>13.08</c:v>
                </c:pt>
                <c:pt idx="1309">
                  <c:v>13.09</c:v>
                </c:pt>
                <c:pt idx="1310">
                  <c:v>13.1</c:v>
                </c:pt>
                <c:pt idx="1311">
                  <c:v>13.11</c:v>
                </c:pt>
                <c:pt idx="1312">
                  <c:v>13.12</c:v>
                </c:pt>
                <c:pt idx="1313">
                  <c:v>13.13</c:v>
                </c:pt>
                <c:pt idx="1314">
                  <c:v>13.14</c:v>
                </c:pt>
                <c:pt idx="1315">
                  <c:v>13.15</c:v>
                </c:pt>
                <c:pt idx="1316">
                  <c:v>13.16</c:v>
                </c:pt>
                <c:pt idx="1317">
                  <c:v>13.17</c:v>
                </c:pt>
                <c:pt idx="1318">
                  <c:v>13.18</c:v>
                </c:pt>
                <c:pt idx="1319">
                  <c:v>13.19</c:v>
                </c:pt>
                <c:pt idx="1320">
                  <c:v>13.2</c:v>
                </c:pt>
                <c:pt idx="1321">
                  <c:v>13.21</c:v>
                </c:pt>
                <c:pt idx="1322">
                  <c:v>13.22</c:v>
                </c:pt>
                <c:pt idx="1323">
                  <c:v>13.23</c:v>
                </c:pt>
                <c:pt idx="1324">
                  <c:v>13.24</c:v>
                </c:pt>
                <c:pt idx="1325">
                  <c:v>13.25</c:v>
                </c:pt>
                <c:pt idx="1326">
                  <c:v>13.26</c:v>
                </c:pt>
                <c:pt idx="1327">
                  <c:v>13.27</c:v>
                </c:pt>
                <c:pt idx="1328">
                  <c:v>13.28</c:v>
                </c:pt>
                <c:pt idx="1329">
                  <c:v>13.29</c:v>
                </c:pt>
                <c:pt idx="1330">
                  <c:v>13.3</c:v>
                </c:pt>
                <c:pt idx="1331">
                  <c:v>13.31</c:v>
                </c:pt>
                <c:pt idx="1332">
                  <c:v>13.32</c:v>
                </c:pt>
                <c:pt idx="1333">
                  <c:v>13.33</c:v>
                </c:pt>
                <c:pt idx="1334">
                  <c:v>13.34</c:v>
                </c:pt>
                <c:pt idx="1335">
                  <c:v>13.35</c:v>
                </c:pt>
                <c:pt idx="1336">
                  <c:v>13.36</c:v>
                </c:pt>
                <c:pt idx="1337">
                  <c:v>13.37</c:v>
                </c:pt>
                <c:pt idx="1338">
                  <c:v>13.38</c:v>
                </c:pt>
                <c:pt idx="1339">
                  <c:v>13.39</c:v>
                </c:pt>
                <c:pt idx="1340">
                  <c:v>13.4</c:v>
                </c:pt>
                <c:pt idx="1341">
                  <c:v>13.41</c:v>
                </c:pt>
                <c:pt idx="1342">
                  <c:v>13.42</c:v>
                </c:pt>
                <c:pt idx="1343">
                  <c:v>13.43</c:v>
                </c:pt>
                <c:pt idx="1344">
                  <c:v>13.44</c:v>
                </c:pt>
                <c:pt idx="1345">
                  <c:v>13.45</c:v>
                </c:pt>
                <c:pt idx="1346">
                  <c:v>13.46</c:v>
                </c:pt>
                <c:pt idx="1347">
                  <c:v>13.47</c:v>
                </c:pt>
                <c:pt idx="1348">
                  <c:v>13.48</c:v>
                </c:pt>
                <c:pt idx="1349">
                  <c:v>13.49</c:v>
                </c:pt>
                <c:pt idx="1350">
                  <c:v>13.5</c:v>
                </c:pt>
                <c:pt idx="1351">
                  <c:v>13.51</c:v>
                </c:pt>
                <c:pt idx="1352">
                  <c:v>13.52</c:v>
                </c:pt>
                <c:pt idx="1353">
                  <c:v>13.53</c:v>
                </c:pt>
                <c:pt idx="1354">
                  <c:v>13.54</c:v>
                </c:pt>
                <c:pt idx="1355">
                  <c:v>13.55</c:v>
                </c:pt>
                <c:pt idx="1356">
                  <c:v>13.56</c:v>
                </c:pt>
                <c:pt idx="1357">
                  <c:v>13.57</c:v>
                </c:pt>
                <c:pt idx="1358">
                  <c:v>13.58</c:v>
                </c:pt>
                <c:pt idx="1359">
                  <c:v>13.59</c:v>
                </c:pt>
                <c:pt idx="1360">
                  <c:v>13.6</c:v>
                </c:pt>
                <c:pt idx="1361">
                  <c:v>13.61</c:v>
                </c:pt>
                <c:pt idx="1362">
                  <c:v>13.62</c:v>
                </c:pt>
                <c:pt idx="1363">
                  <c:v>13.63</c:v>
                </c:pt>
                <c:pt idx="1364">
                  <c:v>13.64</c:v>
                </c:pt>
                <c:pt idx="1365">
                  <c:v>13.65</c:v>
                </c:pt>
                <c:pt idx="1366">
                  <c:v>13.66</c:v>
                </c:pt>
                <c:pt idx="1367">
                  <c:v>13.67</c:v>
                </c:pt>
                <c:pt idx="1368">
                  <c:v>13.68</c:v>
                </c:pt>
                <c:pt idx="1369">
                  <c:v>13.69</c:v>
                </c:pt>
                <c:pt idx="1370">
                  <c:v>13.7</c:v>
                </c:pt>
                <c:pt idx="1371">
                  <c:v>13.71</c:v>
                </c:pt>
                <c:pt idx="1372">
                  <c:v>13.72</c:v>
                </c:pt>
                <c:pt idx="1373">
                  <c:v>13.73</c:v>
                </c:pt>
                <c:pt idx="1374">
                  <c:v>13.74</c:v>
                </c:pt>
                <c:pt idx="1375">
                  <c:v>13.75</c:v>
                </c:pt>
                <c:pt idx="1376">
                  <c:v>13.76</c:v>
                </c:pt>
                <c:pt idx="1377">
                  <c:v>13.77</c:v>
                </c:pt>
                <c:pt idx="1378">
                  <c:v>13.78</c:v>
                </c:pt>
                <c:pt idx="1379">
                  <c:v>13.79</c:v>
                </c:pt>
                <c:pt idx="1380">
                  <c:v>13.8</c:v>
                </c:pt>
                <c:pt idx="1381">
                  <c:v>13.81</c:v>
                </c:pt>
                <c:pt idx="1382">
                  <c:v>13.82</c:v>
                </c:pt>
                <c:pt idx="1383">
                  <c:v>13.83</c:v>
                </c:pt>
                <c:pt idx="1384">
                  <c:v>13.84</c:v>
                </c:pt>
                <c:pt idx="1385">
                  <c:v>13.85</c:v>
                </c:pt>
                <c:pt idx="1386">
                  <c:v>13.86</c:v>
                </c:pt>
                <c:pt idx="1387">
                  <c:v>13.87</c:v>
                </c:pt>
                <c:pt idx="1388">
                  <c:v>13.88</c:v>
                </c:pt>
                <c:pt idx="1389">
                  <c:v>13.89</c:v>
                </c:pt>
                <c:pt idx="1390">
                  <c:v>13.9</c:v>
                </c:pt>
                <c:pt idx="1391">
                  <c:v>13.91</c:v>
                </c:pt>
                <c:pt idx="1392">
                  <c:v>13.92</c:v>
                </c:pt>
                <c:pt idx="1393">
                  <c:v>13.93</c:v>
                </c:pt>
                <c:pt idx="1394">
                  <c:v>13.94</c:v>
                </c:pt>
                <c:pt idx="1395">
                  <c:v>13.95</c:v>
                </c:pt>
                <c:pt idx="1396">
                  <c:v>13.96</c:v>
                </c:pt>
                <c:pt idx="1397">
                  <c:v>13.97</c:v>
                </c:pt>
                <c:pt idx="1398">
                  <c:v>13.98</c:v>
                </c:pt>
                <c:pt idx="1399">
                  <c:v>13.99</c:v>
                </c:pt>
                <c:pt idx="1400">
                  <c:v>14.0</c:v>
                </c:pt>
                <c:pt idx="1401">
                  <c:v>14.01</c:v>
                </c:pt>
                <c:pt idx="1402">
                  <c:v>14.02</c:v>
                </c:pt>
                <c:pt idx="1403">
                  <c:v>14.03</c:v>
                </c:pt>
                <c:pt idx="1404">
                  <c:v>14.04</c:v>
                </c:pt>
                <c:pt idx="1405">
                  <c:v>14.05</c:v>
                </c:pt>
                <c:pt idx="1406">
                  <c:v>14.06</c:v>
                </c:pt>
                <c:pt idx="1407">
                  <c:v>14.07</c:v>
                </c:pt>
                <c:pt idx="1408">
                  <c:v>14.08</c:v>
                </c:pt>
                <c:pt idx="1409">
                  <c:v>14.09</c:v>
                </c:pt>
                <c:pt idx="1410">
                  <c:v>14.1</c:v>
                </c:pt>
                <c:pt idx="1411">
                  <c:v>14.11</c:v>
                </c:pt>
                <c:pt idx="1412">
                  <c:v>14.12</c:v>
                </c:pt>
                <c:pt idx="1413">
                  <c:v>14.13</c:v>
                </c:pt>
                <c:pt idx="1414">
                  <c:v>14.14</c:v>
                </c:pt>
                <c:pt idx="1415">
                  <c:v>14.15</c:v>
                </c:pt>
                <c:pt idx="1416">
                  <c:v>14.16</c:v>
                </c:pt>
                <c:pt idx="1417">
                  <c:v>14.17</c:v>
                </c:pt>
                <c:pt idx="1418">
                  <c:v>14.18</c:v>
                </c:pt>
                <c:pt idx="1419">
                  <c:v>14.19</c:v>
                </c:pt>
                <c:pt idx="1420">
                  <c:v>14.2</c:v>
                </c:pt>
                <c:pt idx="1421">
                  <c:v>14.21</c:v>
                </c:pt>
                <c:pt idx="1422">
                  <c:v>14.22</c:v>
                </c:pt>
                <c:pt idx="1423">
                  <c:v>14.23</c:v>
                </c:pt>
                <c:pt idx="1424">
                  <c:v>14.24</c:v>
                </c:pt>
                <c:pt idx="1425">
                  <c:v>14.25</c:v>
                </c:pt>
                <c:pt idx="1426">
                  <c:v>14.26</c:v>
                </c:pt>
                <c:pt idx="1427">
                  <c:v>14.27</c:v>
                </c:pt>
                <c:pt idx="1428">
                  <c:v>14.28</c:v>
                </c:pt>
                <c:pt idx="1429">
                  <c:v>14.29</c:v>
                </c:pt>
                <c:pt idx="1430">
                  <c:v>14.3</c:v>
                </c:pt>
                <c:pt idx="1431">
                  <c:v>14.31</c:v>
                </c:pt>
                <c:pt idx="1432">
                  <c:v>14.32</c:v>
                </c:pt>
                <c:pt idx="1433">
                  <c:v>14.33</c:v>
                </c:pt>
                <c:pt idx="1434">
                  <c:v>14.34</c:v>
                </c:pt>
                <c:pt idx="1435">
                  <c:v>14.35</c:v>
                </c:pt>
                <c:pt idx="1436">
                  <c:v>14.36</c:v>
                </c:pt>
                <c:pt idx="1437">
                  <c:v>14.37</c:v>
                </c:pt>
                <c:pt idx="1438">
                  <c:v>14.38</c:v>
                </c:pt>
                <c:pt idx="1439">
                  <c:v>14.39</c:v>
                </c:pt>
                <c:pt idx="1440">
                  <c:v>14.4</c:v>
                </c:pt>
                <c:pt idx="1441">
                  <c:v>14.41</c:v>
                </c:pt>
                <c:pt idx="1442">
                  <c:v>14.42</c:v>
                </c:pt>
                <c:pt idx="1443">
                  <c:v>14.43</c:v>
                </c:pt>
                <c:pt idx="1444">
                  <c:v>14.44</c:v>
                </c:pt>
                <c:pt idx="1445">
                  <c:v>14.45</c:v>
                </c:pt>
                <c:pt idx="1446">
                  <c:v>14.46</c:v>
                </c:pt>
                <c:pt idx="1447">
                  <c:v>14.47</c:v>
                </c:pt>
                <c:pt idx="1448">
                  <c:v>14.48</c:v>
                </c:pt>
                <c:pt idx="1449">
                  <c:v>14.49</c:v>
                </c:pt>
                <c:pt idx="1450">
                  <c:v>14.5</c:v>
                </c:pt>
                <c:pt idx="1451">
                  <c:v>14.51</c:v>
                </c:pt>
                <c:pt idx="1452">
                  <c:v>14.52</c:v>
                </c:pt>
                <c:pt idx="1453">
                  <c:v>14.53</c:v>
                </c:pt>
                <c:pt idx="1454">
                  <c:v>14.54</c:v>
                </c:pt>
                <c:pt idx="1455">
                  <c:v>14.55</c:v>
                </c:pt>
                <c:pt idx="1456">
                  <c:v>14.56</c:v>
                </c:pt>
                <c:pt idx="1457">
                  <c:v>14.57</c:v>
                </c:pt>
                <c:pt idx="1458">
                  <c:v>14.58</c:v>
                </c:pt>
                <c:pt idx="1459">
                  <c:v>14.59</c:v>
                </c:pt>
                <c:pt idx="1460">
                  <c:v>14.6</c:v>
                </c:pt>
                <c:pt idx="1461">
                  <c:v>14.61</c:v>
                </c:pt>
                <c:pt idx="1462">
                  <c:v>14.62</c:v>
                </c:pt>
                <c:pt idx="1463">
                  <c:v>14.63</c:v>
                </c:pt>
                <c:pt idx="1464">
                  <c:v>14.64</c:v>
                </c:pt>
                <c:pt idx="1465">
                  <c:v>14.65</c:v>
                </c:pt>
                <c:pt idx="1466">
                  <c:v>14.66</c:v>
                </c:pt>
                <c:pt idx="1467">
                  <c:v>14.67</c:v>
                </c:pt>
                <c:pt idx="1468">
                  <c:v>14.68</c:v>
                </c:pt>
                <c:pt idx="1469">
                  <c:v>14.69</c:v>
                </c:pt>
                <c:pt idx="1470">
                  <c:v>14.7</c:v>
                </c:pt>
                <c:pt idx="1471">
                  <c:v>14.71</c:v>
                </c:pt>
                <c:pt idx="1472">
                  <c:v>14.72</c:v>
                </c:pt>
                <c:pt idx="1473">
                  <c:v>14.73</c:v>
                </c:pt>
                <c:pt idx="1474">
                  <c:v>14.74</c:v>
                </c:pt>
                <c:pt idx="1475">
                  <c:v>14.75</c:v>
                </c:pt>
                <c:pt idx="1476">
                  <c:v>14.76</c:v>
                </c:pt>
                <c:pt idx="1477">
                  <c:v>14.77</c:v>
                </c:pt>
                <c:pt idx="1478">
                  <c:v>14.78</c:v>
                </c:pt>
                <c:pt idx="1479">
                  <c:v>14.79</c:v>
                </c:pt>
                <c:pt idx="1480">
                  <c:v>14.8</c:v>
                </c:pt>
                <c:pt idx="1481">
                  <c:v>14.81</c:v>
                </c:pt>
                <c:pt idx="1482">
                  <c:v>14.82</c:v>
                </c:pt>
                <c:pt idx="1483">
                  <c:v>14.83</c:v>
                </c:pt>
                <c:pt idx="1484">
                  <c:v>14.84</c:v>
                </c:pt>
                <c:pt idx="1485">
                  <c:v>14.85</c:v>
                </c:pt>
                <c:pt idx="1486">
                  <c:v>14.86</c:v>
                </c:pt>
                <c:pt idx="1487">
                  <c:v>14.87</c:v>
                </c:pt>
                <c:pt idx="1488">
                  <c:v>14.88</c:v>
                </c:pt>
                <c:pt idx="1489">
                  <c:v>14.89</c:v>
                </c:pt>
                <c:pt idx="1490">
                  <c:v>14.9</c:v>
                </c:pt>
                <c:pt idx="1491">
                  <c:v>14.91</c:v>
                </c:pt>
                <c:pt idx="1492">
                  <c:v>14.92</c:v>
                </c:pt>
                <c:pt idx="1493">
                  <c:v>14.93</c:v>
                </c:pt>
                <c:pt idx="1494">
                  <c:v>14.94</c:v>
                </c:pt>
                <c:pt idx="1495">
                  <c:v>14.95</c:v>
                </c:pt>
                <c:pt idx="1496">
                  <c:v>14.96</c:v>
                </c:pt>
                <c:pt idx="1497">
                  <c:v>14.97</c:v>
                </c:pt>
                <c:pt idx="1498">
                  <c:v>14.98</c:v>
                </c:pt>
                <c:pt idx="1499">
                  <c:v>14.99</c:v>
                </c:pt>
                <c:pt idx="1500">
                  <c:v>15.0</c:v>
                </c:pt>
                <c:pt idx="1501">
                  <c:v>15.01</c:v>
                </c:pt>
                <c:pt idx="1502">
                  <c:v>15.02</c:v>
                </c:pt>
                <c:pt idx="1503">
                  <c:v>15.03</c:v>
                </c:pt>
                <c:pt idx="1504">
                  <c:v>15.04</c:v>
                </c:pt>
                <c:pt idx="1505">
                  <c:v>15.05</c:v>
                </c:pt>
                <c:pt idx="1506">
                  <c:v>15.06</c:v>
                </c:pt>
                <c:pt idx="1507">
                  <c:v>15.07</c:v>
                </c:pt>
                <c:pt idx="1508">
                  <c:v>15.08</c:v>
                </c:pt>
                <c:pt idx="1509">
                  <c:v>15.09</c:v>
                </c:pt>
                <c:pt idx="1510">
                  <c:v>15.1</c:v>
                </c:pt>
                <c:pt idx="1511">
                  <c:v>15.11</c:v>
                </c:pt>
                <c:pt idx="1512">
                  <c:v>15.12</c:v>
                </c:pt>
                <c:pt idx="1513">
                  <c:v>15.13</c:v>
                </c:pt>
                <c:pt idx="1514">
                  <c:v>15.14</c:v>
                </c:pt>
                <c:pt idx="1515">
                  <c:v>15.15</c:v>
                </c:pt>
                <c:pt idx="1516">
                  <c:v>15.16</c:v>
                </c:pt>
                <c:pt idx="1517">
                  <c:v>15.17</c:v>
                </c:pt>
                <c:pt idx="1518">
                  <c:v>15.18</c:v>
                </c:pt>
                <c:pt idx="1519">
                  <c:v>15.19</c:v>
                </c:pt>
                <c:pt idx="1520">
                  <c:v>15.2</c:v>
                </c:pt>
                <c:pt idx="1521">
                  <c:v>15.21</c:v>
                </c:pt>
                <c:pt idx="1522">
                  <c:v>15.22</c:v>
                </c:pt>
                <c:pt idx="1523">
                  <c:v>15.23</c:v>
                </c:pt>
                <c:pt idx="1524">
                  <c:v>15.24</c:v>
                </c:pt>
                <c:pt idx="1525">
                  <c:v>15.25</c:v>
                </c:pt>
                <c:pt idx="1526">
                  <c:v>15.26</c:v>
                </c:pt>
                <c:pt idx="1527">
                  <c:v>15.27</c:v>
                </c:pt>
                <c:pt idx="1528">
                  <c:v>15.28</c:v>
                </c:pt>
                <c:pt idx="1529">
                  <c:v>15.29</c:v>
                </c:pt>
                <c:pt idx="1530">
                  <c:v>15.3</c:v>
                </c:pt>
                <c:pt idx="1531">
                  <c:v>15.31</c:v>
                </c:pt>
                <c:pt idx="1532">
                  <c:v>15.32</c:v>
                </c:pt>
                <c:pt idx="1533">
                  <c:v>15.33</c:v>
                </c:pt>
                <c:pt idx="1534">
                  <c:v>15.34</c:v>
                </c:pt>
                <c:pt idx="1535">
                  <c:v>15.35</c:v>
                </c:pt>
                <c:pt idx="1536">
                  <c:v>15.36</c:v>
                </c:pt>
                <c:pt idx="1537">
                  <c:v>15.37</c:v>
                </c:pt>
                <c:pt idx="1538">
                  <c:v>15.38</c:v>
                </c:pt>
                <c:pt idx="1539">
                  <c:v>15.39</c:v>
                </c:pt>
                <c:pt idx="1540">
                  <c:v>15.4</c:v>
                </c:pt>
                <c:pt idx="1541">
                  <c:v>15.41</c:v>
                </c:pt>
                <c:pt idx="1542">
                  <c:v>15.42</c:v>
                </c:pt>
                <c:pt idx="1543">
                  <c:v>15.43</c:v>
                </c:pt>
                <c:pt idx="1544">
                  <c:v>15.44</c:v>
                </c:pt>
                <c:pt idx="1545">
                  <c:v>15.45</c:v>
                </c:pt>
                <c:pt idx="1546">
                  <c:v>15.46</c:v>
                </c:pt>
                <c:pt idx="1547">
                  <c:v>15.47</c:v>
                </c:pt>
                <c:pt idx="1548">
                  <c:v>15.48</c:v>
                </c:pt>
                <c:pt idx="1549">
                  <c:v>15.49</c:v>
                </c:pt>
                <c:pt idx="1550">
                  <c:v>15.5</c:v>
                </c:pt>
                <c:pt idx="1551">
                  <c:v>15.51</c:v>
                </c:pt>
                <c:pt idx="1552">
                  <c:v>15.52</c:v>
                </c:pt>
                <c:pt idx="1553">
                  <c:v>15.53</c:v>
                </c:pt>
                <c:pt idx="1554">
                  <c:v>15.54</c:v>
                </c:pt>
                <c:pt idx="1555">
                  <c:v>15.55</c:v>
                </c:pt>
                <c:pt idx="1556">
                  <c:v>15.56</c:v>
                </c:pt>
                <c:pt idx="1557">
                  <c:v>15.57</c:v>
                </c:pt>
                <c:pt idx="1558">
                  <c:v>15.58</c:v>
                </c:pt>
                <c:pt idx="1559">
                  <c:v>15.59</c:v>
                </c:pt>
                <c:pt idx="1560">
                  <c:v>15.6</c:v>
                </c:pt>
                <c:pt idx="1561">
                  <c:v>15.61</c:v>
                </c:pt>
                <c:pt idx="1562">
                  <c:v>15.62</c:v>
                </c:pt>
                <c:pt idx="1563">
                  <c:v>15.63</c:v>
                </c:pt>
                <c:pt idx="1564">
                  <c:v>15.64</c:v>
                </c:pt>
                <c:pt idx="1565">
                  <c:v>15.65</c:v>
                </c:pt>
                <c:pt idx="1566">
                  <c:v>15.66</c:v>
                </c:pt>
                <c:pt idx="1567">
                  <c:v>15.67</c:v>
                </c:pt>
                <c:pt idx="1568">
                  <c:v>15.68</c:v>
                </c:pt>
                <c:pt idx="1569">
                  <c:v>15.69</c:v>
                </c:pt>
                <c:pt idx="1570">
                  <c:v>15.7</c:v>
                </c:pt>
                <c:pt idx="1571">
                  <c:v>15.71</c:v>
                </c:pt>
                <c:pt idx="1572">
                  <c:v>15.72</c:v>
                </c:pt>
                <c:pt idx="1573">
                  <c:v>15.73</c:v>
                </c:pt>
                <c:pt idx="1574">
                  <c:v>15.74</c:v>
                </c:pt>
                <c:pt idx="1575">
                  <c:v>15.75</c:v>
                </c:pt>
                <c:pt idx="1576">
                  <c:v>15.76</c:v>
                </c:pt>
                <c:pt idx="1577">
                  <c:v>15.77</c:v>
                </c:pt>
                <c:pt idx="1578">
                  <c:v>15.78</c:v>
                </c:pt>
                <c:pt idx="1579">
                  <c:v>15.79</c:v>
                </c:pt>
                <c:pt idx="1580">
                  <c:v>15.8</c:v>
                </c:pt>
                <c:pt idx="1581">
                  <c:v>15.81</c:v>
                </c:pt>
                <c:pt idx="1582">
                  <c:v>15.82</c:v>
                </c:pt>
                <c:pt idx="1583">
                  <c:v>15.83</c:v>
                </c:pt>
                <c:pt idx="1584">
                  <c:v>15.84</c:v>
                </c:pt>
                <c:pt idx="1585">
                  <c:v>15.85</c:v>
                </c:pt>
                <c:pt idx="1586">
                  <c:v>15.86</c:v>
                </c:pt>
                <c:pt idx="1587">
                  <c:v>15.87</c:v>
                </c:pt>
                <c:pt idx="1588">
                  <c:v>15.88</c:v>
                </c:pt>
                <c:pt idx="1589">
                  <c:v>15.89</c:v>
                </c:pt>
                <c:pt idx="1590">
                  <c:v>15.9</c:v>
                </c:pt>
                <c:pt idx="1591">
                  <c:v>15.91</c:v>
                </c:pt>
                <c:pt idx="1592">
                  <c:v>15.92</c:v>
                </c:pt>
                <c:pt idx="1593">
                  <c:v>15.93</c:v>
                </c:pt>
                <c:pt idx="1594">
                  <c:v>15.94</c:v>
                </c:pt>
                <c:pt idx="1595">
                  <c:v>15.95</c:v>
                </c:pt>
                <c:pt idx="1596">
                  <c:v>15.96</c:v>
                </c:pt>
                <c:pt idx="1597">
                  <c:v>15.97</c:v>
                </c:pt>
                <c:pt idx="1598">
                  <c:v>15.98</c:v>
                </c:pt>
                <c:pt idx="1599">
                  <c:v>15.99</c:v>
                </c:pt>
                <c:pt idx="1600">
                  <c:v>16.0</c:v>
                </c:pt>
                <c:pt idx="1601">
                  <c:v>16.01000000000001</c:v>
                </c:pt>
                <c:pt idx="1602">
                  <c:v>16.02</c:v>
                </c:pt>
                <c:pt idx="1603">
                  <c:v>16.03</c:v>
                </c:pt>
                <c:pt idx="1604">
                  <c:v>16.04</c:v>
                </c:pt>
                <c:pt idx="1605">
                  <c:v>16.05</c:v>
                </c:pt>
                <c:pt idx="1606">
                  <c:v>16.06</c:v>
                </c:pt>
                <c:pt idx="1607">
                  <c:v>16.07</c:v>
                </c:pt>
                <c:pt idx="1608">
                  <c:v>16.07999999999999</c:v>
                </c:pt>
                <c:pt idx="1609">
                  <c:v>16.09</c:v>
                </c:pt>
                <c:pt idx="1610">
                  <c:v>16.1</c:v>
                </c:pt>
                <c:pt idx="1611">
                  <c:v>16.11</c:v>
                </c:pt>
                <c:pt idx="1612">
                  <c:v>16.12</c:v>
                </c:pt>
                <c:pt idx="1613">
                  <c:v>16.13</c:v>
                </c:pt>
                <c:pt idx="1614">
                  <c:v>16.14</c:v>
                </c:pt>
                <c:pt idx="1615">
                  <c:v>16.15</c:v>
                </c:pt>
                <c:pt idx="1616">
                  <c:v>16.16</c:v>
                </c:pt>
                <c:pt idx="1617">
                  <c:v>16.17000000000001</c:v>
                </c:pt>
                <c:pt idx="1618">
                  <c:v>16.18</c:v>
                </c:pt>
                <c:pt idx="1619">
                  <c:v>16.19</c:v>
                </c:pt>
                <c:pt idx="1620">
                  <c:v>16.2</c:v>
                </c:pt>
                <c:pt idx="1621">
                  <c:v>16.21</c:v>
                </c:pt>
                <c:pt idx="1622">
                  <c:v>16.22</c:v>
                </c:pt>
                <c:pt idx="1623">
                  <c:v>16.23</c:v>
                </c:pt>
                <c:pt idx="1624">
                  <c:v>16.23999999999999</c:v>
                </c:pt>
                <c:pt idx="1625">
                  <c:v>16.25</c:v>
                </c:pt>
                <c:pt idx="1626">
                  <c:v>16.26</c:v>
                </c:pt>
                <c:pt idx="1627">
                  <c:v>16.27</c:v>
                </c:pt>
                <c:pt idx="1628">
                  <c:v>16.28</c:v>
                </c:pt>
                <c:pt idx="1629">
                  <c:v>16.29</c:v>
                </c:pt>
                <c:pt idx="1630">
                  <c:v>16.3</c:v>
                </c:pt>
                <c:pt idx="1631">
                  <c:v>16.31</c:v>
                </c:pt>
                <c:pt idx="1632">
                  <c:v>16.32</c:v>
                </c:pt>
                <c:pt idx="1633">
                  <c:v>16.32999999999999</c:v>
                </c:pt>
                <c:pt idx="1634">
                  <c:v>16.34</c:v>
                </c:pt>
                <c:pt idx="1635">
                  <c:v>16.35</c:v>
                </c:pt>
                <c:pt idx="1636">
                  <c:v>16.36</c:v>
                </c:pt>
                <c:pt idx="1637">
                  <c:v>16.37</c:v>
                </c:pt>
                <c:pt idx="1638">
                  <c:v>16.38</c:v>
                </c:pt>
                <c:pt idx="1639">
                  <c:v>16.39</c:v>
                </c:pt>
                <c:pt idx="1640">
                  <c:v>16.4</c:v>
                </c:pt>
                <c:pt idx="1641">
                  <c:v>16.41</c:v>
                </c:pt>
                <c:pt idx="1642">
                  <c:v>16.42</c:v>
                </c:pt>
                <c:pt idx="1643">
                  <c:v>16.43</c:v>
                </c:pt>
                <c:pt idx="1644">
                  <c:v>16.44</c:v>
                </c:pt>
                <c:pt idx="1645">
                  <c:v>16.45</c:v>
                </c:pt>
                <c:pt idx="1646">
                  <c:v>16.46</c:v>
                </c:pt>
                <c:pt idx="1647">
                  <c:v>16.47</c:v>
                </c:pt>
                <c:pt idx="1648">
                  <c:v>16.48</c:v>
                </c:pt>
                <c:pt idx="1649">
                  <c:v>16.48999999999999</c:v>
                </c:pt>
                <c:pt idx="1650">
                  <c:v>16.5</c:v>
                </c:pt>
                <c:pt idx="1651">
                  <c:v>16.51000000000001</c:v>
                </c:pt>
                <c:pt idx="1652">
                  <c:v>16.52</c:v>
                </c:pt>
                <c:pt idx="1653">
                  <c:v>16.53</c:v>
                </c:pt>
                <c:pt idx="1654">
                  <c:v>16.54</c:v>
                </c:pt>
                <c:pt idx="1655">
                  <c:v>16.55</c:v>
                </c:pt>
                <c:pt idx="1656">
                  <c:v>16.56</c:v>
                </c:pt>
                <c:pt idx="1657">
                  <c:v>16.57</c:v>
                </c:pt>
                <c:pt idx="1658">
                  <c:v>16.57999999999999</c:v>
                </c:pt>
                <c:pt idx="1659">
                  <c:v>16.59</c:v>
                </c:pt>
                <c:pt idx="1660">
                  <c:v>16.6</c:v>
                </c:pt>
                <c:pt idx="1661">
                  <c:v>16.61</c:v>
                </c:pt>
                <c:pt idx="1662">
                  <c:v>16.62</c:v>
                </c:pt>
                <c:pt idx="1663">
                  <c:v>16.63</c:v>
                </c:pt>
                <c:pt idx="1664">
                  <c:v>16.64</c:v>
                </c:pt>
                <c:pt idx="1665">
                  <c:v>16.65</c:v>
                </c:pt>
                <c:pt idx="1666">
                  <c:v>16.66</c:v>
                </c:pt>
                <c:pt idx="1667">
                  <c:v>16.67000000000001</c:v>
                </c:pt>
                <c:pt idx="1668">
                  <c:v>16.68</c:v>
                </c:pt>
                <c:pt idx="1669">
                  <c:v>16.69</c:v>
                </c:pt>
                <c:pt idx="1670">
                  <c:v>16.7</c:v>
                </c:pt>
                <c:pt idx="1671">
                  <c:v>16.71</c:v>
                </c:pt>
                <c:pt idx="1672">
                  <c:v>16.72</c:v>
                </c:pt>
                <c:pt idx="1673">
                  <c:v>16.73</c:v>
                </c:pt>
                <c:pt idx="1674">
                  <c:v>16.73999999999999</c:v>
                </c:pt>
                <c:pt idx="1675">
                  <c:v>16.75</c:v>
                </c:pt>
                <c:pt idx="1676">
                  <c:v>16.76</c:v>
                </c:pt>
                <c:pt idx="1677">
                  <c:v>16.77</c:v>
                </c:pt>
                <c:pt idx="1678">
                  <c:v>16.78</c:v>
                </c:pt>
                <c:pt idx="1679">
                  <c:v>16.79</c:v>
                </c:pt>
                <c:pt idx="1680">
                  <c:v>16.8</c:v>
                </c:pt>
                <c:pt idx="1681">
                  <c:v>16.81</c:v>
                </c:pt>
                <c:pt idx="1682">
                  <c:v>16.82</c:v>
                </c:pt>
                <c:pt idx="1683">
                  <c:v>16.82999999999999</c:v>
                </c:pt>
                <c:pt idx="1684">
                  <c:v>16.84</c:v>
                </c:pt>
                <c:pt idx="1685">
                  <c:v>16.85</c:v>
                </c:pt>
                <c:pt idx="1686">
                  <c:v>16.86</c:v>
                </c:pt>
                <c:pt idx="1687">
                  <c:v>16.87</c:v>
                </c:pt>
                <c:pt idx="1688">
                  <c:v>16.88</c:v>
                </c:pt>
                <c:pt idx="1689">
                  <c:v>16.89</c:v>
                </c:pt>
                <c:pt idx="1690">
                  <c:v>16.9</c:v>
                </c:pt>
                <c:pt idx="1691">
                  <c:v>16.91</c:v>
                </c:pt>
                <c:pt idx="1692">
                  <c:v>16.92</c:v>
                </c:pt>
                <c:pt idx="1693">
                  <c:v>16.93</c:v>
                </c:pt>
                <c:pt idx="1694">
                  <c:v>16.94</c:v>
                </c:pt>
                <c:pt idx="1695">
                  <c:v>16.95</c:v>
                </c:pt>
                <c:pt idx="1696">
                  <c:v>16.96</c:v>
                </c:pt>
                <c:pt idx="1697">
                  <c:v>16.97</c:v>
                </c:pt>
                <c:pt idx="1698">
                  <c:v>16.98</c:v>
                </c:pt>
                <c:pt idx="1699">
                  <c:v>16.98999999999999</c:v>
                </c:pt>
                <c:pt idx="1700">
                  <c:v>17.0</c:v>
                </c:pt>
                <c:pt idx="1701">
                  <c:v>17.01000000000001</c:v>
                </c:pt>
                <c:pt idx="1702">
                  <c:v>17.02</c:v>
                </c:pt>
                <c:pt idx="1703">
                  <c:v>17.03</c:v>
                </c:pt>
                <c:pt idx="1704">
                  <c:v>17.04</c:v>
                </c:pt>
                <c:pt idx="1705">
                  <c:v>17.05</c:v>
                </c:pt>
                <c:pt idx="1706">
                  <c:v>17.06</c:v>
                </c:pt>
                <c:pt idx="1707">
                  <c:v>17.07</c:v>
                </c:pt>
                <c:pt idx="1708">
                  <c:v>17.07999999999999</c:v>
                </c:pt>
                <c:pt idx="1709">
                  <c:v>17.09</c:v>
                </c:pt>
                <c:pt idx="1710">
                  <c:v>17.1</c:v>
                </c:pt>
                <c:pt idx="1711">
                  <c:v>17.11</c:v>
                </c:pt>
                <c:pt idx="1712">
                  <c:v>17.12</c:v>
                </c:pt>
                <c:pt idx="1713">
                  <c:v>17.13</c:v>
                </c:pt>
                <c:pt idx="1714">
                  <c:v>17.14</c:v>
                </c:pt>
                <c:pt idx="1715">
                  <c:v>17.15</c:v>
                </c:pt>
                <c:pt idx="1716">
                  <c:v>17.16</c:v>
                </c:pt>
                <c:pt idx="1717">
                  <c:v>17.17000000000001</c:v>
                </c:pt>
                <c:pt idx="1718">
                  <c:v>17.18</c:v>
                </c:pt>
                <c:pt idx="1719">
                  <c:v>17.19</c:v>
                </c:pt>
                <c:pt idx="1720">
                  <c:v>17.2</c:v>
                </c:pt>
                <c:pt idx="1721">
                  <c:v>17.21</c:v>
                </c:pt>
                <c:pt idx="1722">
                  <c:v>17.22</c:v>
                </c:pt>
                <c:pt idx="1723">
                  <c:v>17.23</c:v>
                </c:pt>
                <c:pt idx="1724">
                  <c:v>17.23999999999999</c:v>
                </c:pt>
                <c:pt idx="1725">
                  <c:v>17.25</c:v>
                </c:pt>
                <c:pt idx="1726">
                  <c:v>17.26</c:v>
                </c:pt>
                <c:pt idx="1727">
                  <c:v>17.27</c:v>
                </c:pt>
                <c:pt idx="1728">
                  <c:v>17.28</c:v>
                </c:pt>
                <c:pt idx="1729">
                  <c:v>17.29</c:v>
                </c:pt>
                <c:pt idx="1730">
                  <c:v>17.3</c:v>
                </c:pt>
                <c:pt idx="1731">
                  <c:v>17.31</c:v>
                </c:pt>
                <c:pt idx="1732">
                  <c:v>17.32</c:v>
                </c:pt>
                <c:pt idx="1733">
                  <c:v>17.32999999999999</c:v>
                </c:pt>
                <c:pt idx="1734">
                  <c:v>17.34</c:v>
                </c:pt>
                <c:pt idx="1735">
                  <c:v>17.35</c:v>
                </c:pt>
                <c:pt idx="1736">
                  <c:v>17.36</c:v>
                </c:pt>
                <c:pt idx="1737">
                  <c:v>17.37</c:v>
                </c:pt>
                <c:pt idx="1738">
                  <c:v>17.38</c:v>
                </c:pt>
                <c:pt idx="1739">
                  <c:v>17.39</c:v>
                </c:pt>
                <c:pt idx="1740">
                  <c:v>17.4</c:v>
                </c:pt>
                <c:pt idx="1741">
                  <c:v>17.41</c:v>
                </c:pt>
                <c:pt idx="1742">
                  <c:v>17.42</c:v>
                </c:pt>
                <c:pt idx="1743">
                  <c:v>17.43</c:v>
                </c:pt>
                <c:pt idx="1744">
                  <c:v>17.44</c:v>
                </c:pt>
                <c:pt idx="1745">
                  <c:v>17.45</c:v>
                </c:pt>
                <c:pt idx="1746">
                  <c:v>17.46</c:v>
                </c:pt>
                <c:pt idx="1747">
                  <c:v>17.47</c:v>
                </c:pt>
                <c:pt idx="1748">
                  <c:v>17.48</c:v>
                </c:pt>
                <c:pt idx="1749">
                  <c:v>17.48999999999999</c:v>
                </c:pt>
                <c:pt idx="1750">
                  <c:v>17.5</c:v>
                </c:pt>
                <c:pt idx="1751">
                  <c:v>17.51000000000001</c:v>
                </c:pt>
                <c:pt idx="1752">
                  <c:v>17.52</c:v>
                </c:pt>
                <c:pt idx="1753">
                  <c:v>17.53</c:v>
                </c:pt>
                <c:pt idx="1754">
                  <c:v>17.54</c:v>
                </c:pt>
                <c:pt idx="1755">
                  <c:v>17.55</c:v>
                </c:pt>
                <c:pt idx="1756">
                  <c:v>17.56</c:v>
                </c:pt>
                <c:pt idx="1757">
                  <c:v>17.57</c:v>
                </c:pt>
                <c:pt idx="1758">
                  <c:v>17.57999999999999</c:v>
                </c:pt>
                <c:pt idx="1759">
                  <c:v>17.59</c:v>
                </c:pt>
                <c:pt idx="1760">
                  <c:v>17.6</c:v>
                </c:pt>
                <c:pt idx="1761">
                  <c:v>17.61</c:v>
                </c:pt>
                <c:pt idx="1762">
                  <c:v>17.62</c:v>
                </c:pt>
                <c:pt idx="1763">
                  <c:v>17.63</c:v>
                </c:pt>
                <c:pt idx="1764">
                  <c:v>17.64</c:v>
                </c:pt>
                <c:pt idx="1765">
                  <c:v>17.65</c:v>
                </c:pt>
                <c:pt idx="1766">
                  <c:v>17.66</c:v>
                </c:pt>
                <c:pt idx="1767">
                  <c:v>17.67000000000001</c:v>
                </c:pt>
                <c:pt idx="1768">
                  <c:v>17.68</c:v>
                </c:pt>
                <c:pt idx="1769">
                  <c:v>17.69</c:v>
                </c:pt>
                <c:pt idx="1770">
                  <c:v>17.7</c:v>
                </c:pt>
                <c:pt idx="1771">
                  <c:v>17.71</c:v>
                </c:pt>
                <c:pt idx="1772">
                  <c:v>17.72</c:v>
                </c:pt>
                <c:pt idx="1773">
                  <c:v>17.73</c:v>
                </c:pt>
                <c:pt idx="1774">
                  <c:v>17.73999999999999</c:v>
                </c:pt>
                <c:pt idx="1775">
                  <c:v>17.75</c:v>
                </c:pt>
                <c:pt idx="1776">
                  <c:v>17.76</c:v>
                </c:pt>
                <c:pt idx="1777">
                  <c:v>17.77</c:v>
                </c:pt>
                <c:pt idx="1778">
                  <c:v>17.78</c:v>
                </c:pt>
                <c:pt idx="1779">
                  <c:v>17.79</c:v>
                </c:pt>
                <c:pt idx="1780">
                  <c:v>17.8</c:v>
                </c:pt>
                <c:pt idx="1781">
                  <c:v>17.81</c:v>
                </c:pt>
                <c:pt idx="1782">
                  <c:v>17.82</c:v>
                </c:pt>
                <c:pt idx="1783">
                  <c:v>17.82999999999999</c:v>
                </c:pt>
                <c:pt idx="1784">
                  <c:v>17.84</c:v>
                </c:pt>
                <c:pt idx="1785">
                  <c:v>17.85</c:v>
                </c:pt>
                <c:pt idx="1786">
                  <c:v>17.86</c:v>
                </c:pt>
                <c:pt idx="1787">
                  <c:v>17.87</c:v>
                </c:pt>
                <c:pt idx="1788">
                  <c:v>17.88</c:v>
                </c:pt>
                <c:pt idx="1789">
                  <c:v>17.89</c:v>
                </c:pt>
                <c:pt idx="1790">
                  <c:v>17.9</c:v>
                </c:pt>
                <c:pt idx="1791">
                  <c:v>17.91</c:v>
                </c:pt>
                <c:pt idx="1792">
                  <c:v>17.92</c:v>
                </c:pt>
                <c:pt idx="1793">
                  <c:v>17.93</c:v>
                </c:pt>
                <c:pt idx="1794">
                  <c:v>17.94</c:v>
                </c:pt>
                <c:pt idx="1795">
                  <c:v>17.95</c:v>
                </c:pt>
                <c:pt idx="1796">
                  <c:v>17.96</c:v>
                </c:pt>
                <c:pt idx="1797">
                  <c:v>17.97</c:v>
                </c:pt>
                <c:pt idx="1798">
                  <c:v>17.98</c:v>
                </c:pt>
                <c:pt idx="1799">
                  <c:v>17.98999999999999</c:v>
                </c:pt>
                <c:pt idx="1800">
                  <c:v>18.0</c:v>
                </c:pt>
                <c:pt idx="1801">
                  <c:v>18.01000000000001</c:v>
                </c:pt>
                <c:pt idx="1802">
                  <c:v>18.02</c:v>
                </c:pt>
                <c:pt idx="1803">
                  <c:v>18.03</c:v>
                </c:pt>
                <c:pt idx="1804">
                  <c:v>18.04</c:v>
                </c:pt>
                <c:pt idx="1805">
                  <c:v>18.05</c:v>
                </c:pt>
                <c:pt idx="1806">
                  <c:v>18.06</c:v>
                </c:pt>
                <c:pt idx="1807">
                  <c:v>18.07</c:v>
                </c:pt>
                <c:pt idx="1808">
                  <c:v>18.07999999999999</c:v>
                </c:pt>
                <c:pt idx="1809">
                  <c:v>18.09</c:v>
                </c:pt>
                <c:pt idx="1810">
                  <c:v>18.1</c:v>
                </c:pt>
                <c:pt idx="1811">
                  <c:v>18.11</c:v>
                </c:pt>
                <c:pt idx="1812">
                  <c:v>18.12</c:v>
                </c:pt>
                <c:pt idx="1813">
                  <c:v>18.13</c:v>
                </c:pt>
                <c:pt idx="1814">
                  <c:v>18.14</c:v>
                </c:pt>
                <c:pt idx="1815">
                  <c:v>18.15</c:v>
                </c:pt>
                <c:pt idx="1816">
                  <c:v>18.16</c:v>
                </c:pt>
                <c:pt idx="1817">
                  <c:v>18.17000000000001</c:v>
                </c:pt>
                <c:pt idx="1818">
                  <c:v>18.18</c:v>
                </c:pt>
                <c:pt idx="1819">
                  <c:v>18.19</c:v>
                </c:pt>
                <c:pt idx="1820">
                  <c:v>18.2</c:v>
                </c:pt>
                <c:pt idx="1821">
                  <c:v>18.21</c:v>
                </c:pt>
                <c:pt idx="1822">
                  <c:v>18.22</c:v>
                </c:pt>
                <c:pt idx="1823">
                  <c:v>18.23</c:v>
                </c:pt>
                <c:pt idx="1824">
                  <c:v>18.23999999999999</c:v>
                </c:pt>
                <c:pt idx="1825">
                  <c:v>18.25</c:v>
                </c:pt>
                <c:pt idx="1826">
                  <c:v>18.26</c:v>
                </c:pt>
                <c:pt idx="1827">
                  <c:v>18.27</c:v>
                </c:pt>
                <c:pt idx="1828">
                  <c:v>18.28</c:v>
                </c:pt>
                <c:pt idx="1829">
                  <c:v>18.29</c:v>
                </c:pt>
                <c:pt idx="1830">
                  <c:v>18.3</c:v>
                </c:pt>
                <c:pt idx="1831">
                  <c:v>18.31</c:v>
                </c:pt>
                <c:pt idx="1832">
                  <c:v>18.32</c:v>
                </c:pt>
                <c:pt idx="1833">
                  <c:v>18.32999999999999</c:v>
                </c:pt>
                <c:pt idx="1834">
                  <c:v>18.34</c:v>
                </c:pt>
                <c:pt idx="1835">
                  <c:v>18.35</c:v>
                </c:pt>
                <c:pt idx="1836">
                  <c:v>18.36</c:v>
                </c:pt>
                <c:pt idx="1837">
                  <c:v>18.37</c:v>
                </c:pt>
                <c:pt idx="1838">
                  <c:v>18.38</c:v>
                </c:pt>
                <c:pt idx="1839">
                  <c:v>18.39</c:v>
                </c:pt>
                <c:pt idx="1840">
                  <c:v>18.4</c:v>
                </c:pt>
                <c:pt idx="1841">
                  <c:v>18.41</c:v>
                </c:pt>
                <c:pt idx="1842">
                  <c:v>18.42</c:v>
                </c:pt>
                <c:pt idx="1843">
                  <c:v>18.43</c:v>
                </c:pt>
                <c:pt idx="1844">
                  <c:v>18.44</c:v>
                </c:pt>
                <c:pt idx="1845">
                  <c:v>18.45</c:v>
                </c:pt>
                <c:pt idx="1846">
                  <c:v>18.46</c:v>
                </c:pt>
                <c:pt idx="1847">
                  <c:v>18.47</c:v>
                </c:pt>
                <c:pt idx="1848">
                  <c:v>18.48</c:v>
                </c:pt>
                <c:pt idx="1849">
                  <c:v>18.48999999999999</c:v>
                </c:pt>
                <c:pt idx="1850">
                  <c:v>18.5</c:v>
                </c:pt>
                <c:pt idx="1851">
                  <c:v>18.51000000000001</c:v>
                </c:pt>
                <c:pt idx="1852">
                  <c:v>18.52</c:v>
                </c:pt>
                <c:pt idx="1853">
                  <c:v>18.53</c:v>
                </c:pt>
                <c:pt idx="1854">
                  <c:v>18.54</c:v>
                </c:pt>
                <c:pt idx="1855">
                  <c:v>18.55</c:v>
                </c:pt>
                <c:pt idx="1856">
                  <c:v>18.56</c:v>
                </c:pt>
                <c:pt idx="1857">
                  <c:v>18.57</c:v>
                </c:pt>
                <c:pt idx="1858">
                  <c:v>18.57999999999999</c:v>
                </c:pt>
                <c:pt idx="1859">
                  <c:v>18.59</c:v>
                </c:pt>
                <c:pt idx="1860">
                  <c:v>18.6</c:v>
                </c:pt>
                <c:pt idx="1861">
                  <c:v>18.61</c:v>
                </c:pt>
                <c:pt idx="1862">
                  <c:v>18.62</c:v>
                </c:pt>
                <c:pt idx="1863">
                  <c:v>18.63</c:v>
                </c:pt>
                <c:pt idx="1864">
                  <c:v>18.64</c:v>
                </c:pt>
                <c:pt idx="1865">
                  <c:v>18.65</c:v>
                </c:pt>
                <c:pt idx="1866">
                  <c:v>18.66</c:v>
                </c:pt>
                <c:pt idx="1867">
                  <c:v>18.67000000000001</c:v>
                </c:pt>
                <c:pt idx="1868">
                  <c:v>18.68</c:v>
                </c:pt>
                <c:pt idx="1869">
                  <c:v>18.69</c:v>
                </c:pt>
                <c:pt idx="1870">
                  <c:v>18.7</c:v>
                </c:pt>
                <c:pt idx="1871">
                  <c:v>18.71</c:v>
                </c:pt>
                <c:pt idx="1872">
                  <c:v>18.72</c:v>
                </c:pt>
                <c:pt idx="1873">
                  <c:v>18.73</c:v>
                </c:pt>
                <c:pt idx="1874">
                  <c:v>18.73999999999999</c:v>
                </c:pt>
                <c:pt idx="1875">
                  <c:v>18.75</c:v>
                </c:pt>
                <c:pt idx="1876">
                  <c:v>18.76</c:v>
                </c:pt>
                <c:pt idx="1877">
                  <c:v>18.77</c:v>
                </c:pt>
                <c:pt idx="1878">
                  <c:v>18.78</c:v>
                </c:pt>
                <c:pt idx="1879">
                  <c:v>18.79</c:v>
                </c:pt>
                <c:pt idx="1880">
                  <c:v>18.8</c:v>
                </c:pt>
                <c:pt idx="1881">
                  <c:v>18.81</c:v>
                </c:pt>
                <c:pt idx="1882">
                  <c:v>18.82</c:v>
                </c:pt>
                <c:pt idx="1883">
                  <c:v>18.82999999999999</c:v>
                </c:pt>
                <c:pt idx="1884">
                  <c:v>18.84</c:v>
                </c:pt>
                <c:pt idx="1885">
                  <c:v>18.85</c:v>
                </c:pt>
                <c:pt idx="1886">
                  <c:v>18.86</c:v>
                </c:pt>
                <c:pt idx="1887">
                  <c:v>18.87</c:v>
                </c:pt>
                <c:pt idx="1888">
                  <c:v>18.88</c:v>
                </c:pt>
                <c:pt idx="1889">
                  <c:v>18.89</c:v>
                </c:pt>
                <c:pt idx="1890">
                  <c:v>18.9</c:v>
                </c:pt>
                <c:pt idx="1891">
                  <c:v>18.91</c:v>
                </c:pt>
                <c:pt idx="1892">
                  <c:v>18.92</c:v>
                </c:pt>
                <c:pt idx="1893">
                  <c:v>18.93</c:v>
                </c:pt>
                <c:pt idx="1894">
                  <c:v>18.94</c:v>
                </c:pt>
                <c:pt idx="1895">
                  <c:v>18.95</c:v>
                </c:pt>
                <c:pt idx="1896">
                  <c:v>18.96</c:v>
                </c:pt>
                <c:pt idx="1897">
                  <c:v>18.97</c:v>
                </c:pt>
                <c:pt idx="1898">
                  <c:v>18.98</c:v>
                </c:pt>
                <c:pt idx="1899">
                  <c:v>18.98999999999999</c:v>
                </c:pt>
                <c:pt idx="1900">
                  <c:v>19.0</c:v>
                </c:pt>
                <c:pt idx="1901">
                  <c:v>19.01000000000001</c:v>
                </c:pt>
                <c:pt idx="1902">
                  <c:v>19.02</c:v>
                </c:pt>
                <c:pt idx="1903">
                  <c:v>19.03</c:v>
                </c:pt>
                <c:pt idx="1904">
                  <c:v>19.04</c:v>
                </c:pt>
                <c:pt idx="1905">
                  <c:v>19.05</c:v>
                </c:pt>
                <c:pt idx="1906">
                  <c:v>19.06</c:v>
                </c:pt>
                <c:pt idx="1907">
                  <c:v>19.07</c:v>
                </c:pt>
                <c:pt idx="1908">
                  <c:v>19.07999999999999</c:v>
                </c:pt>
                <c:pt idx="1909">
                  <c:v>19.09</c:v>
                </c:pt>
                <c:pt idx="1910">
                  <c:v>19.1</c:v>
                </c:pt>
                <c:pt idx="1911">
                  <c:v>19.11</c:v>
                </c:pt>
                <c:pt idx="1912">
                  <c:v>19.12</c:v>
                </c:pt>
                <c:pt idx="1913">
                  <c:v>19.13</c:v>
                </c:pt>
                <c:pt idx="1914">
                  <c:v>19.14</c:v>
                </c:pt>
                <c:pt idx="1915">
                  <c:v>19.15</c:v>
                </c:pt>
                <c:pt idx="1916">
                  <c:v>19.16</c:v>
                </c:pt>
                <c:pt idx="1917">
                  <c:v>19.17000000000001</c:v>
                </c:pt>
                <c:pt idx="1918">
                  <c:v>19.18</c:v>
                </c:pt>
                <c:pt idx="1919">
                  <c:v>19.19</c:v>
                </c:pt>
                <c:pt idx="1920">
                  <c:v>19.2</c:v>
                </c:pt>
                <c:pt idx="1921">
                  <c:v>19.21</c:v>
                </c:pt>
                <c:pt idx="1922">
                  <c:v>19.22</c:v>
                </c:pt>
                <c:pt idx="1923">
                  <c:v>19.23</c:v>
                </c:pt>
                <c:pt idx="1924">
                  <c:v>19.23999999999999</c:v>
                </c:pt>
                <c:pt idx="1925">
                  <c:v>19.25</c:v>
                </c:pt>
                <c:pt idx="1926">
                  <c:v>19.26</c:v>
                </c:pt>
                <c:pt idx="1927">
                  <c:v>19.27</c:v>
                </c:pt>
                <c:pt idx="1928">
                  <c:v>19.28</c:v>
                </c:pt>
                <c:pt idx="1929">
                  <c:v>19.29</c:v>
                </c:pt>
                <c:pt idx="1930">
                  <c:v>19.3</c:v>
                </c:pt>
                <c:pt idx="1931">
                  <c:v>19.31</c:v>
                </c:pt>
                <c:pt idx="1932">
                  <c:v>19.32</c:v>
                </c:pt>
                <c:pt idx="1933">
                  <c:v>19.32999999999999</c:v>
                </c:pt>
                <c:pt idx="1934">
                  <c:v>19.34</c:v>
                </c:pt>
                <c:pt idx="1935">
                  <c:v>19.35</c:v>
                </c:pt>
                <c:pt idx="1936">
                  <c:v>19.36</c:v>
                </c:pt>
                <c:pt idx="1937">
                  <c:v>19.37</c:v>
                </c:pt>
                <c:pt idx="1938">
                  <c:v>19.38</c:v>
                </c:pt>
                <c:pt idx="1939">
                  <c:v>19.39</c:v>
                </c:pt>
                <c:pt idx="1940">
                  <c:v>19.4</c:v>
                </c:pt>
                <c:pt idx="1941">
                  <c:v>19.41</c:v>
                </c:pt>
                <c:pt idx="1942">
                  <c:v>19.42</c:v>
                </c:pt>
                <c:pt idx="1943">
                  <c:v>19.43</c:v>
                </c:pt>
                <c:pt idx="1944">
                  <c:v>19.44</c:v>
                </c:pt>
                <c:pt idx="1945">
                  <c:v>19.45</c:v>
                </c:pt>
                <c:pt idx="1946">
                  <c:v>19.46</c:v>
                </c:pt>
                <c:pt idx="1947">
                  <c:v>19.47</c:v>
                </c:pt>
                <c:pt idx="1948">
                  <c:v>19.48</c:v>
                </c:pt>
                <c:pt idx="1949">
                  <c:v>19.48999999999999</c:v>
                </c:pt>
                <c:pt idx="1950">
                  <c:v>19.5</c:v>
                </c:pt>
                <c:pt idx="1951">
                  <c:v>19.51000000000001</c:v>
                </c:pt>
                <c:pt idx="1952">
                  <c:v>19.52</c:v>
                </c:pt>
                <c:pt idx="1953">
                  <c:v>19.53</c:v>
                </c:pt>
                <c:pt idx="1954">
                  <c:v>19.54</c:v>
                </c:pt>
                <c:pt idx="1955">
                  <c:v>19.55</c:v>
                </c:pt>
                <c:pt idx="1956">
                  <c:v>19.56</c:v>
                </c:pt>
                <c:pt idx="1957">
                  <c:v>19.57</c:v>
                </c:pt>
                <c:pt idx="1958">
                  <c:v>19.57999999999999</c:v>
                </c:pt>
                <c:pt idx="1959">
                  <c:v>19.59</c:v>
                </c:pt>
                <c:pt idx="1960">
                  <c:v>19.6</c:v>
                </c:pt>
                <c:pt idx="1961">
                  <c:v>19.61</c:v>
                </c:pt>
                <c:pt idx="1962">
                  <c:v>19.62</c:v>
                </c:pt>
                <c:pt idx="1963">
                  <c:v>19.63</c:v>
                </c:pt>
                <c:pt idx="1964">
                  <c:v>19.64</c:v>
                </c:pt>
                <c:pt idx="1965">
                  <c:v>19.65</c:v>
                </c:pt>
                <c:pt idx="1966">
                  <c:v>19.66</c:v>
                </c:pt>
                <c:pt idx="1967">
                  <c:v>19.67000000000001</c:v>
                </c:pt>
                <c:pt idx="1968">
                  <c:v>19.68</c:v>
                </c:pt>
                <c:pt idx="1969">
                  <c:v>19.69</c:v>
                </c:pt>
                <c:pt idx="1970">
                  <c:v>19.7</c:v>
                </c:pt>
                <c:pt idx="1971">
                  <c:v>19.71</c:v>
                </c:pt>
                <c:pt idx="1972">
                  <c:v>19.72</c:v>
                </c:pt>
                <c:pt idx="1973">
                  <c:v>19.73</c:v>
                </c:pt>
                <c:pt idx="1974">
                  <c:v>19.73999999999999</c:v>
                </c:pt>
                <c:pt idx="1975">
                  <c:v>19.75</c:v>
                </c:pt>
                <c:pt idx="1976">
                  <c:v>19.76</c:v>
                </c:pt>
                <c:pt idx="1977">
                  <c:v>19.77</c:v>
                </c:pt>
                <c:pt idx="1978">
                  <c:v>19.78</c:v>
                </c:pt>
                <c:pt idx="1979">
                  <c:v>19.79</c:v>
                </c:pt>
                <c:pt idx="1980">
                  <c:v>19.8</c:v>
                </c:pt>
                <c:pt idx="1981">
                  <c:v>19.81</c:v>
                </c:pt>
                <c:pt idx="1982">
                  <c:v>19.82</c:v>
                </c:pt>
                <c:pt idx="1983">
                  <c:v>19.82999999999999</c:v>
                </c:pt>
                <c:pt idx="1984">
                  <c:v>19.84</c:v>
                </c:pt>
                <c:pt idx="1985">
                  <c:v>19.85</c:v>
                </c:pt>
              </c:numCache>
            </c:numRef>
          </c:xVal>
          <c:yVal>
            <c:numRef>
              <c:f>'fiber_fast.asc;1'!$C$10:$C$1995</c:f>
              <c:numCache>
                <c:formatCode>General</c:formatCode>
                <c:ptCount val="1986"/>
                <c:pt idx="0">
                  <c:v>0.11</c:v>
                </c:pt>
                <c:pt idx="1">
                  <c:v>-0.61</c:v>
                </c:pt>
                <c:pt idx="2">
                  <c:v>-0.17</c:v>
                </c:pt>
                <c:pt idx="3">
                  <c:v>0.03</c:v>
                </c:pt>
                <c:pt idx="4">
                  <c:v>-0.56</c:v>
                </c:pt>
                <c:pt idx="5">
                  <c:v>0.65</c:v>
                </c:pt>
                <c:pt idx="6">
                  <c:v>-0.1</c:v>
                </c:pt>
                <c:pt idx="7">
                  <c:v>0.0</c:v>
                </c:pt>
                <c:pt idx="8">
                  <c:v>0.77</c:v>
                </c:pt>
                <c:pt idx="9">
                  <c:v>-0.54</c:v>
                </c:pt>
                <c:pt idx="10">
                  <c:v>0.65</c:v>
                </c:pt>
                <c:pt idx="11">
                  <c:v>-0.09</c:v>
                </c:pt>
                <c:pt idx="12">
                  <c:v>0.02</c:v>
                </c:pt>
                <c:pt idx="13">
                  <c:v>0.79</c:v>
                </c:pt>
                <c:pt idx="14">
                  <c:v>-0.54</c:v>
                </c:pt>
                <c:pt idx="15">
                  <c:v>0.65</c:v>
                </c:pt>
                <c:pt idx="16">
                  <c:v>-0.06</c:v>
                </c:pt>
                <c:pt idx="17">
                  <c:v>0.02</c:v>
                </c:pt>
                <c:pt idx="18">
                  <c:v>0.81</c:v>
                </c:pt>
                <c:pt idx="19">
                  <c:v>-0.54</c:v>
                </c:pt>
                <c:pt idx="20">
                  <c:v>0.61</c:v>
                </c:pt>
                <c:pt idx="21">
                  <c:v>-0.09</c:v>
                </c:pt>
                <c:pt idx="22">
                  <c:v>-0.05</c:v>
                </c:pt>
                <c:pt idx="23">
                  <c:v>0.77</c:v>
                </c:pt>
                <c:pt idx="24">
                  <c:v>-0.6</c:v>
                </c:pt>
                <c:pt idx="25">
                  <c:v>0.57</c:v>
                </c:pt>
                <c:pt idx="26">
                  <c:v>-0.12</c:v>
                </c:pt>
                <c:pt idx="27">
                  <c:v>-0.09</c:v>
                </c:pt>
                <c:pt idx="28">
                  <c:v>0.77</c:v>
                </c:pt>
                <c:pt idx="29">
                  <c:v>-0.57</c:v>
                </c:pt>
                <c:pt idx="30">
                  <c:v>0.57</c:v>
                </c:pt>
                <c:pt idx="31">
                  <c:v>-0.1</c:v>
                </c:pt>
                <c:pt idx="32">
                  <c:v>-0.11</c:v>
                </c:pt>
                <c:pt idx="33">
                  <c:v>0.76</c:v>
                </c:pt>
                <c:pt idx="34">
                  <c:v>-0.61</c:v>
                </c:pt>
                <c:pt idx="35">
                  <c:v>0.52</c:v>
                </c:pt>
                <c:pt idx="36">
                  <c:v>-0.14</c:v>
                </c:pt>
                <c:pt idx="37">
                  <c:v>-0.19</c:v>
                </c:pt>
                <c:pt idx="38">
                  <c:v>0.7</c:v>
                </c:pt>
                <c:pt idx="39">
                  <c:v>-0.67</c:v>
                </c:pt>
                <c:pt idx="40">
                  <c:v>0.47</c:v>
                </c:pt>
                <c:pt idx="41">
                  <c:v>-0.16</c:v>
                </c:pt>
                <c:pt idx="42">
                  <c:v>-0.23</c:v>
                </c:pt>
                <c:pt idx="43">
                  <c:v>0.67</c:v>
                </c:pt>
                <c:pt idx="44">
                  <c:v>-0.69</c:v>
                </c:pt>
                <c:pt idx="45">
                  <c:v>0.42</c:v>
                </c:pt>
                <c:pt idx="46">
                  <c:v>-0.19</c:v>
                </c:pt>
                <c:pt idx="47">
                  <c:v>-0.3</c:v>
                </c:pt>
                <c:pt idx="48">
                  <c:v>0.63</c:v>
                </c:pt>
                <c:pt idx="49">
                  <c:v>-0.74</c:v>
                </c:pt>
                <c:pt idx="50">
                  <c:v>0.35</c:v>
                </c:pt>
                <c:pt idx="51">
                  <c:v>-0.21</c:v>
                </c:pt>
                <c:pt idx="52">
                  <c:v>-0.33</c:v>
                </c:pt>
                <c:pt idx="53">
                  <c:v>0.62</c:v>
                </c:pt>
                <c:pt idx="54">
                  <c:v>-0.72</c:v>
                </c:pt>
                <c:pt idx="55">
                  <c:v>0.38</c:v>
                </c:pt>
                <c:pt idx="56">
                  <c:v>-0.15</c:v>
                </c:pt>
                <c:pt idx="57">
                  <c:v>-0.3</c:v>
                </c:pt>
                <c:pt idx="58">
                  <c:v>0.66</c:v>
                </c:pt>
                <c:pt idx="59">
                  <c:v>-0.7</c:v>
                </c:pt>
                <c:pt idx="60">
                  <c:v>0.38</c:v>
                </c:pt>
                <c:pt idx="61">
                  <c:v>-0.13</c:v>
                </c:pt>
                <c:pt idx="62">
                  <c:v>-0.31</c:v>
                </c:pt>
                <c:pt idx="63">
                  <c:v>0.64</c:v>
                </c:pt>
                <c:pt idx="64">
                  <c:v>-0.7</c:v>
                </c:pt>
                <c:pt idx="65">
                  <c:v>0.34</c:v>
                </c:pt>
                <c:pt idx="66">
                  <c:v>-0.16</c:v>
                </c:pt>
                <c:pt idx="67">
                  <c:v>-0.34</c:v>
                </c:pt>
                <c:pt idx="68">
                  <c:v>0.64</c:v>
                </c:pt>
                <c:pt idx="69">
                  <c:v>-0.71</c:v>
                </c:pt>
                <c:pt idx="70">
                  <c:v>0.32</c:v>
                </c:pt>
                <c:pt idx="71">
                  <c:v>-0.16</c:v>
                </c:pt>
                <c:pt idx="72">
                  <c:v>-0.36</c:v>
                </c:pt>
                <c:pt idx="73">
                  <c:v>0.64</c:v>
                </c:pt>
                <c:pt idx="74">
                  <c:v>-0.73</c:v>
                </c:pt>
                <c:pt idx="75">
                  <c:v>0.3</c:v>
                </c:pt>
                <c:pt idx="76">
                  <c:v>-0.18</c:v>
                </c:pt>
                <c:pt idx="77">
                  <c:v>-0.4</c:v>
                </c:pt>
                <c:pt idx="78">
                  <c:v>0.62</c:v>
                </c:pt>
                <c:pt idx="79">
                  <c:v>-0.76</c:v>
                </c:pt>
                <c:pt idx="80">
                  <c:v>0.26</c:v>
                </c:pt>
                <c:pt idx="81">
                  <c:v>-0.2</c:v>
                </c:pt>
                <c:pt idx="82">
                  <c:v>-0.45</c:v>
                </c:pt>
                <c:pt idx="83">
                  <c:v>0.62</c:v>
                </c:pt>
                <c:pt idx="84">
                  <c:v>-0.74</c:v>
                </c:pt>
                <c:pt idx="85">
                  <c:v>0.26</c:v>
                </c:pt>
                <c:pt idx="86">
                  <c:v>-0.18</c:v>
                </c:pt>
                <c:pt idx="87">
                  <c:v>-0.46</c:v>
                </c:pt>
                <c:pt idx="88">
                  <c:v>0.64</c:v>
                </c:pt>
                <c:pt idx="89">
                  <c:v>-0.72</c:v>
                </c:pt>
                <c:pt idx="90">
                  <c:v>0.27</c:v>
                </c:pt>
                <c:pt idx="91">
                  <c:v>-0.16</c:v>
                </c:pt>
                <c:pt idx="92">
                  <c:v>-0.45</c:v>
                </c:pt>
                <c:pt idx="93">
                  <c:v>0.63</c:v>
                </c:pt>
                <c:pt idx="94">
                  <c:v>-0.72</c:v>
                </c:pt>
                <c:pt idx="95">
                  <c:v>0.25</c:v>
                </c:pt>
                <c:pt idx="96">
                  <c:v>-0.15</c:v>
                </c:pt>
                <c:pt idx="97">
                  <c:v>-0.47</c:v>
                </c:pt>
                <c:pt idx="98">
                  <c:v>0.64</c:v>
                </c:pt>
                <c:pt idx="99">
                  <c:v>-0.7</c:v>
                </c:pt>
                <c:pt idx="100">
                  <c:v>0.27</c:v>
                </c:pt>
                <c:pt idx="101">
                  <c:v>-0.14</c:v>
                </c:pt>
                <c:pt idx="102">
                  <c:v>-0.47</c:v>
                </c:pt>
                <c:pt idx="103">
                  <c:v>0.65</c:v>
                </c:pt>
                <c:pt idx="104">
                  <c:v>-0.69</c:v>
                </c:pt>
                <c:pt idx="105">
                  <c:v>0.26</c:v>
                </c:pt>
                <c:pt idx="106">
                  <c:v>-0.13</c:v>
                </c:pt>
                <c:pt idx="107">
                  <c:v>-0.52</c:v>
                </c:pt>
                <c:pt idx="108">
                  <c:v>0.6</c:v>
                </c:pt>
                <c:pt idx="109">
                  <c:v>-0.74</c:v>
                </c:pt>
                <c:pt idx="110">
                  <c:v>0.21</c:v>
                </c:pt>
                <c:pt idx="111">
                  <c:v>-0.15</c:v>
                </c:pt>
                <c:pt idx="112">
                  <c:v>-0.55</c:v>
                </c:pt>
                <c:pt idx="113">
                  <c:v>0.59</c:v>
                </c:pt>
                <c:pt idx="114">
                  <c:v>-0.75</c:v>
                </c:pt>
                <c:pt idx="115">
                  <c:v>0.18</c:v>
                </c:pt>
                <c:pt idx="116">
                  <c:v>-0.16</c:v>
                </c:pt>
                <c:pt idx="117">
                  <c:v>-0.57</c:v>
                </c:pt>
                <c:pt idx="118">
                  <c:v>0.6</c:v>
                </c:pt>
                <c:pt idx="119">
                  <c:v>-0.71</c:v>
                </c:pt>
                <c:pt idx="120">
                  <c:v>0.19</c:v>
                </c:pt>
                <c:pt idx="121">
                  <c:v>-0.11</c:v>
                </c:pt>
                <c:pt idx="122">
                  <c:v>-0.56</c:v>
                </c:pt>
                <c:pt idx="123">
                  <c:v>0.61</c:v>
                </c:pt>
                <c:pt idx="124">
                  <c:v>-0.72</c:v>
                </c:pt>
                <c:pt idx="125">
                  <c:v>0.18</c:v>
                </c:pt>
                <c:pt idx="126">
                  <c:v>-0.11</c:v>
                </c:pt>
                <c:pt idx="127">
                  <c:v>-0.44</c:v>
                </c:pt>
                <c:pt idx="128">
                  <c:v>1.35</c:v>
                </c:pt>
                <c:pt idx="129">
                  <c:v>1.31</c:v>
                </c:pt>
                <c:pt idx="130">
                  <c:v>4.13</c:v>
                </c:pt>
                <c:pt idx="131">
                  <c:v>6.48</c:v>
                </c:pt>
                <c:pt idx="132">
                  <c:v>9.25</c:v>
                </c:pt>
                <c:pt idx="133">
                  <c:v>14.38</c:v>
                </c:pt>
                <c:pt idx="134">
                  <c:v>17.69</c:v>
                </c:pt>
                <c:pt idx="135">
                  <c:v>23.85</c:v>
                </c:pt>
                <c:pt idx="136">
                  <c:v>29.43</c:v>
                </c:pt>
                <c:pt idx="137">
                  <c:v>34.93</c:v>
                </c:pt>
                <c:pt idx="138">
                  <c:v>42.22</c:v>
                </c:pt>
                <c:pt idx="139">
                  <c:v>46.99</c:v>
                </c:pt>
                <c:pt idx="140">
                  <c:v>53.91</c:v>
                </c:pt>
                <c:pt idx="141">
                  <c:v>59.78</c:v>
                </c:pt>
                <c:pt idx="142">
                  <c:v>65.31</c:v>
                </c:pt>
                <c:pt idx="143">
                  <c:v>72.61</c:v>
                </c:pt>
                <c:pt idx="144">
                  <c:v>77.42</c:v>
                </c:pt>
                <c:pt idx="145">
                  <c:v>84.37</c:v>
                </c:pt>
                <c:pt idx="146">
                  <c:v>90.27</c:v>
                </c:pt>
                <c:pt idx="147">
                  <c:v>95.75</c:v>
                </c:pt>
                <c:pt idx="148">
                  <c:v>103.11</c:v>
                </c:pt>
                <c:pt idx="149">
                  <c:v>107.95</c:v>
                </c:pt>
                <c:pt idx="150">
                  <c:v>114.91</c:v>
                </c:pt>
                <c:pt idx="151">
                  <c:v>120.87</c:v>
                </c:pt>
                <c:pt idx="152">
                  <c:v>126.4</c:v>
                </c:pt>
                <c:pt idx="153">
                  <c:v>133.8</c:v>
                </c:pt>
                <c:pt idx="154">
                  <c:v>138.67</c:v>
                </c:pt>
                <c:pt idx="155">
                  <c:v>145.65</c:v>
                </c:pt>
                <c:pt idx="156">
                  <c:v>151.65</c:v>
                </c:pt>
                <c:pt idx="157">
                  <c:v>157.15</c:v>
                </c:pt>
                <c:pt idx="158">
                  <c:v>164.54</c:v>
                </c:pt>
                <c:pt idx="159">
                  <c:v>169.46</c:v>
                </c:pt>
                <c:pt idx="160">
                  <c:v>176.43</c:v>
                </c:pt>
                <c:pt idx="161">
                  <c:v>182.45</c:v>
                </c:pt>
                <c:pt idx="162">
                  <c:v>187.95</c:v>
                </c:pt>
                <c:pt idx="163">
                  <c:v>195.33</c:v>
                </c:pt>
                <c:pt idx="164">
                  <c:v>200.22</c:v>
                </c:pt>
                <c:pt idx="165">
                  <c:v>207.16</c:v>
                </c:pt>
                <c:pt idx="166">
                  <c:v>213.18</c:v>
                </c:pt>
                <c:pt idx="167">
                  <c:v>218.64</c:v>
                </c:pt>
                <c:pt idx="168">
                  <c:v>226.02</c:v>
                </c:pt>
                <c:pt idx="169">
                  <c:v>230.89</c:v>
                </c:pt>
                <c:pt idx="170">
                  <c:v>237.79</c:v>
                </c:pt>
                <c:pt idx="171">
                  <c:v>243.81</c:v>
                </c:pt>
                <c:pt idx="172">
                  <c:v>249.23</c:v>
                </c:pt>
                <c:pt idx="173">
                  <c:v>256.6</c:v>
                </c:pt>
                <c:pt idx="174">
                  <c:v>261.49</c:v>
                </c:pt>
                <c:pt idx="175">
                  <c:v>268.38</c:v>
                </c:pt>
                <c:pt idx="176">
                  <c:v>274.41</c:v>
                </c:pt>
                <c:pt idx="177">
                  <c:v>279.79</c:v>
                </c:pt>
                <c:pt idx="178">
                  <c:v>287.1600000000001</c:v>
                </c:pt>
                <c:pt idx="179">
                  <c:v>292.05</c:v>
                </c:pt>
                <c:pt idx="180">
                  <c:v>298.9299999999996</c:v>
                </c:pt>
                <c:pt idx="181">
                  <c:v>304.97</c:v>
                </c:pt>
                <c:pt idx="182">
                  <c:v>310.36</c:v>
                </c:pt>
                <c:pt idx="183">
                  <c:v>317.72</c:v>
                </c:pt>
                <c:pt idx="184">
                  <c:v>322.5899999999999</c:v>
                </c:pt>
                <c:pt idx="185">
                  <c:v>329.42</c:v>
                </c:pt>
                <c:pt idx="186">
                  <c:v>335.45</c:v>
                </c:pt>
                <c:pt idx="187">
                  <c:v>340.76</c:v>
                </c:pt>
                <c:pt idx="188">
                  <c:v>348.06</c:v>
                </c:pt>
                <c:pt idx="189">
                  <c:v>352.88</c:v>
                </c:pt>
                <c:pt idx="190">
                  <c:v>359.61</c:v>
                </c:pt>
                <c:pt idx="191">
                  <c:v>365.55</c:v>
                </c:pt>
                <c:pt idx="192">
                  <c:v>370.75</c:v>
                </c:pt>
                <c:pt idx="193">
                  <c:v>378.0</c:v>
                </c:pt>
                <c:pt idx="194">
                  <c:v>382.78</c:v>
                </c:pt>
                <c:pt idx="195">
                  <c:v>389.46</c:v>
                </c:pt>
                <c:pt idx="196">
                  <c:v>395.42</c:v>
                </c:pt>
                <c:pt idx="197">
                  <c:v>400.59</c:v>
                </c:pt>
                <c:pt idx="198">
                  <c:v>407.83</c:v>
                </c:pt>
                <c:pt idx="199">
                  <c:v>412.62</c:v>
                </c:pt>
                <c:pt idx="200">
                  <c:v>419.28</c:v>
                </c:pt>
                <c:pt idx="201">
                  <c:v>425.25</c:v>
                </c:pt>
                <c:pt idx="202">
                  <c:v>430.31</c:v>
                </c:pt>
                <c:pt idx="203">
                  <c:v>437.52</c:v>
                </c:pt>
                <c:pt idx="204">
                  <c:v>442.27</c:v>
                </c:pt>
                <c:pt idx="205">
                  <c:v>448.87</c:v>
                </c:pt>
                <c:pt idx="206">
                  <c:v>454.79</c:v>
                </c:pt>
                <c:pt idx="207">
                  <c:v>459.83</c:v>
                </c:pt>
                <c:pt idx="208">
                  <c:v>466.94</c:v>
                </c:pt>
                <c:pt idx="209">
                  <c:v>471.64</c:v>
                </c:pt>
                <c:pt idx="210">
                  <c:v>478.13</c:v>
                </c:pt>
                <c:pt idx="211">
                  <c:v>484.03</c:v>
                </c:pt>
                <c:pt idx="212">
                  <c:v>488.94</c:v>
                </c:pt>
                <c:pt idx="213">
                  <c:v>495.99</c:v>
                </c:pt>
                <c:pt idx="214">
                  <c:v>500.6</c:v>
                </c:pt>
                <c:pt idx="215">
                  <c:v>507.0</c:v>
                </c:pt>
                <c:pt idx="216">
                  <c:v>512.8199999999994</c:v>
                </c:pt>
                <c:pt idx="217">
                  <c:v>517.66</c:v>
                </c:pt>
                <c:pt idx="218">
                  <c:v>524.62</c:v>
                </c:pt>
                <c:pt idx="219">
                  <c:v>529.17</c:v>
                </c:pt>
                <c:pt idx="220">
                  <c:v>535.48</c:v>
                </c:pt>
                <c:pt idx="221">
                  <c:v>541.26</c:v>
                </c:pt>
                <c:pt idx="222">
                  <c:v>545.9599999999992</c:v>
                </c:pt>
                <c:pt idx="223">
                  <c:v>552.8599999999977</c:v>
                </c:pt>
                <c:pt idx="224">
                  <c:v>557.3199999999994</c:v>
                </c:pt>
                <c:pt idx="225">
                  <c:v>563.51</c:v>
                </c:pt>
                <c:pt idx="226">
                  <c:v>569.21</c:v>
                </c:pt>
                <c:pt idx="227">
                  <c:v>573.8099999999994</c:v>
                </c:pt>
                <c:pt idx="228">
                  <c:v>580.62</c:v>
                </c:pt>
                <c:pt idx="229">
                  <c:v>584.98</c:v>
                </c:pt>
                <c:pt idx="230">
                  <c:v>591.03</c:v>
                </c:pt>
                <c:pt idx="231">
                  <c:v>596.65</c:v>
                </c:pt>
                <c:pt idx="232">
                  <c:v>601.08</c:v>
                </c:pt>
                <c:pt idx="233">
                  <c:v>607.76</c:v>
                </c:pt>
                <c:pt idx="234">
                  <c:v>612.02</c:v>
                </c:pt>
                <c:pt idx="235">
                  <c:v>617.91</c:v>
                </c:pt>
                <c:pt idx="236">
                  <c:v>623.41</c:v>
                </c:pt>
                <c:pt idx="237">
                  <c:v>627.7</c:v>
                </c:pt>
                <c:pt idx="238">
                  <c:v>634.27</c:v>
                </c:pt>
                <c:pt idx="239">
                  <c:v>638.4399999999999</c:v>
                </c:pt>
                <c:pt idx="240">
                  <c:v>644.19</c:v>
                </c:pt>
                <c:pt idx="241">
                  <c:v>649.6</c:v>
                </c:pt>
                <c:pt idx="242">
                  <c:v>653.75</c:v>
                </c:pt>
                <c:pt idx="243">
                  <c:v>660.18</c:v>
                </c:pt>
                <c:pt idx="244">
                  <c:v>664.23</c:v>
                </c:pt>
                <c:pt idx="245">
                  <c:v>669.8499999999979</c:v>
                </c:pt>
                <c:pt idx="246">
                  <c:v>675.13</c:v>
                </c:pt>
                <c:pt idx="247">
                  <c:v>679.13</c:v>
                </c:pt>
                <c:pt idx="248">
                  <c:v>685.41</c:v>
                </c:pt>
                <c:pt idx="249">
                  <c:v>689.3399999999979</c:v>
                </c:pt>
                <c:pt idx="250">
                  <c:v>694.8</c:v>
                </c:pt>
                <c:pt idx="251">
                  <c:v>700.0</c:v>
                </c:pt>
                <c:pt idx="252">
                  <c:v>703.8499999999979</c:v>
                </c:pt>
                <c:pt idx="253">
                  <c:v>710.03</c:v>
                </c:pt>
                <c:pt idx="254">
                  <c:v>713.8099999999994</c:v>
                </c:pt>
                <c:pt idx="255">
                  <c:v>719.14</c:v>
                </c:pt>
                <c:pt idx="256">
                  <c:v>724.19</c:v>
                </c:pt>
                <c:pt idx="257">
                  <c:v>727.8599999999977</c:v>
                </c:pt>
                <c:pt idx="258">
                  <c:v>733.8599999999977</c:v>
                </c:pt>
                <c:pt idx="259">
                  <c:v>737.51</c:v>
                </c:pt>
                <c:pt idx="260">
                  <c:v>742.64</c:v>
                </c:pt>
                <c:pt idx="261">
                  <c:v>747.5599999999994</c:v>
                </c:pt>
                <c:pt idx="262">
                  <c:v>751.01</c:v>
                </c:pt>
                <c:pt idx="263">
                  <c:v>756.89</c:v>
                </c:pt>
                <c:pt idx="264">
                  <c:v>760.38</c:v>
                </c:pt>
                <c:pt idx="265">
                  <c:v>765.3499999999979</c:v>
                </c:pt>
                <c:pt idx="266">
                  <c:v>770.14</c:v>
                </c:pt>
                <c:pt idx="267">
                  <c:v>773.4499999999994</c:v>
                </c:pt>
                <c:pt idx="268">
                  <c:v>779.18</c:v>
                </c:pt>
                <c:pt idx="269">
                  <c:v>782.52</c:v>
                </c:pt>
                <c:pt idx="270">
                  <c:v>787.28</c:v>
                </c:pt>
                <c:pt idx="271">
                  <c:v>791.9399999999999</c:v>
                </c:pt>
                <c:pt idx="272">
                  <c:v>795.0</c:v>
                </c:pt>
                <c:pt idx="273">
                  <c:v>800.52</c:v>
                </c:pt>
                <c:pt idx="274">
                  <c:v>803.69</c:v>
                </c:pt>
                <c:pt idx="275">
                  <c:v>808.27</c:v>
                </c:pt>
                <c:pt idx="276">
                  <c:v>812.77</c:v>
                </c:pt>
                <c:pt idx="277">
                  <c:v>815.65</c:v>
                </c:pt>
                <c:pt idx="278">
                  <c:v>820.98</c:v>
                </c:pt>
                <c:pt idx="279">
                  <c:v>823.99</c:v>
                </c:pt>
                <c:pt idx="280">
                  <c:v>828.38</c:v>
                </c:pt>
                <c:pt idx="281">
                  <c:v>832.74</c:v>
                </c:pt>
                <c:pt idx="282">
                  <c:v>835.4</c:v>
                </c:pt>
                <c:pt idx="283">
                  <c:v>840.5599999999994</c:v>
                </c:pt>
                <c:pt idx="284">
                  <c:v>843.37</c:v>
                </c:pt>
                <c:pt idx="285">
                  <c:v>847.54</c:v>
                </c:pt>
                <c:pt idx="286">
                  <c:v>851.71</c:v>
                </c:pt>
                <c:pt idx="287">
                  <c:v>854.19</c:v>
                </c:pt>
                <c:pt idx="288">
                  <c:v>859.17</c:v>
                </c:pt>
                <c:pt idx="289">
                  <c:v>861.8099999999994</c:v>
                </c:pt>
                <c:pt idx="290">
                  <c:v>865.76</c:v>
                </c:pt>
                <c:pt idx="291">
                  <c:v>869.8199999999994</c:v>
                </c:pt>
                <c:pt idx="292">
                  <c:v>872.07</c:v>
                </c:pt>
                <c:pt idx="293">
                  <c:v>876.8399999999979</c:v>
                </c:pt>
                <c:pt idx="294">
                  <c:v>879.3</c:v>
                </c:pt>
                <c:pt idx="295">
                  <c:v>883.05</c:v>
                </c:pt>
                <c:pt idx="296">
                  <c:v>886.91</c:v>
                </c:pt>
                <c:pt idx="297">
                  <c:v>888.9499999999994</c:v>
                </c:pt>
                <c:pt idx="298">
                  <c:v>893.51</c:v>
                </c:pt>
                <c:pt idx="299">
                  <c:v>895.8</c:v>
                </c:pt>
                <c:pt idx="300">
                  <c:v>899.3199999999994</c:v>
                </c:pt>
                <c:pt idx="301">
                  <c:v>902.97</c:v>
                </c:pt>
                <c:pt idx="302">
                  <c:v>904.8199999999994</c:v>
                </c:pt>
                <c:pt idx="303">
                  <c:v>909.18</c:v>
                </c:pt>
                <c:pt idx="304">
                  <c:v>911.25</c:v>
                </c:pt>
                <c:pt idx="305">
                  <c:v>914.51</c:v>
                </c:pt>
                <c:pt idx="306">
                  <c:v>918.0</c:v>
                </c:pt>
                <c:pt idx="307">
                  <c:v>919.62</c:v>
                </c:pt>
                <c:pt idx="308">
                  <c:v>923.75</c:v>
                </c:pt>
                <c:pt idx="309">
                  <c:v>925.66</c:v>
                </c:pt>
                <c:pt idx="310">
                  <c:v>928.74</c:v>
                </c:pt>
                <c:pt idx="311">
                  <c:v>932.04</c:v>
                </c:pt>
                <c:pt idx="312">
                  <c:v>933.4599999999992</c:v>
                </c:pt>
                <c:pt idx="313">
                  <c:v>937.4</c:v>
                </c:pt>
                <c:pt idx="314">
                  <c:v>939.15</c:v>
                </c:pt>
                <c:pt idx="315">
                  <c:v>942.01</c:v>
                </c:pt>
                <c:pt idx="316">
                  <c:v>945.16</c:v>
                </c:pt>
                <c:pt idx="317">
                  <c:v>946.3599999999977</c:v>
                </c:pt>
                <c:pt idx="318">
                  <c:v>950.05</c:v>
                </c:pt>
                <c:pt idx="319">
                  <c:v>951.61</c:v>
                </c:pt>
                <c:pt idx="320">
                  <c:v>954.23</c:v>
                </c:pt>
                <c:pt idx="321">
                  <c:v>957.15</c:v>
                </c:pt>
                <c:pt idx="322">
                  <c:v>958.14</c:v>
                </c:pt>
                <c:pt idx="323">
                  <c:v>961.63</c:v>
                </c:pt>
                <c:pt idx="324">
                  <c:v>962.9599999999992</c:v>
                </c:pt>
                <c:pt idx="325">
                  <c:v>965.3199999999994</c:v>
                </c:pt>
                <c:pt idx="326">
                  <c:v>968.0599999999994</c:v>
                </c:pt>
                <c:pt idx="327">
                  <c:v>968.8299999999994</c:v>
                </c:pt>
                <c:pt idx="328">
                  <c:v>972.0599999999994</c:v>
                </c:pt>
                <c:pt idx="329">
                  <c:v>973.19</c:v>
                </c:pt>
                <c:pt idx="330">
                  <c:v>975.3299999999994</c:v>
                </c:pt>
                <c:pt idx="331">
                  <c:v>977.88</c:v>
                </c:pt>
                <c:pt idx="332">
                  <c:v>978.39</c:v>
                </c:pt>
                <c:pt idx="333">
                  <c:v>981.42</c:v>
                </c:pt>
                <c:pt idx="334">
                  <c:v>982.3499999999979</c:v>
                </c:pt>
                <c:pt idx="335">
                  <c:v>984.25</c:v>
                </c:pt>
                <c:pt idx="336">
                  <c:v>986.62</c:v>
                </c:pt>
                <c:pt idx="337">
                  <c:v>986.9399999999999</c:v>
                </c:pt>
                <c:pt idx="338">
                  <c:v>989.75</c:v>
                </c:pt>
                <c:pt idx="339">
                  <c:v>990.47</c:v>
                </c:pt>
                <c:pt idx="340">
                  <c:v>992.15</c:v>
                </c:pt>
                <c:pt idx="341">
                  <c:v>994.3</c:v>
                </c:pt>
                <c:pt idx="342">
                  <c:v>994.42</c:v>
                </c:pt>
                <c:pt idx="343">
                  <c:v>997.0</c:v>
                </c:pt>
                <c:pt idx="344">
                  <c:v>997.55</c:v>
                </c:pt>
                <c:pt idx="345">
                  <c:v>998.98</c:v>
                </c:pt>
                <c:pt idx="346">
                  <c:v>1000.96</c:v>
                </c:pt>
                <c:pt idx="347">
                  <c:v>1000.85</c:v>
                </c:pt>
                <c:pt idx="348">
                  <c:v>1003.25</c:v>
                </c:pt>
                <c:pt idx="349">
                  <c:v>1003.61</c:v>
                </c:pt>
                <c:pt idx="350">
                  <c:v>1004.85</c:v>
                </c:pt>
                <c:pt idx="351">
                  <c:v>1006.63</c:v>
                </c:pt>
                <c:pt idx="352">
                  <c:v>1006.31</c:v>
                </c:pt>
                <c:pt idx="353">
                  <c:v>1008.5</c:v>
                </c:pt>
                <c:pt idx="354">
                  <c:v>1008.67</c:v>
                </c:pt>
                <c:pt idx="355">
                  <c:v>1009.69</c:v>
                </c:pt>
                <c:pt idx="356">
                  <c:v>1011.31</c:v>
                </c:pt>
                <c:pt idx="357">
                  <c:v>1010.78</c:v>
                </c:pt>
                <c:pt idx="358">
                  <c:v>1012.76</c:v>
                </c:pt>
                <c:pt idx="359">
                  <c:v>1012.76</c:v>
                </c:pt>
                <c:pt idx="360">
                  <c:v>1013.58</c:v>
                </c:pt>
                <c:pt idx="361">
                  <c:v>1015.06</c:v>
                </c:pt>
                <c:pt idx="362">
                  <c:v>1014.36</c:v>
                </c:pt>
                <c:pt idx="363">
                  <c:v>1016.17</c:v>
                </c:pt>
                <c:pt idx="364">
                  <c:v>1016.01</c:v>
                </c:pt>
                <c:pt idx="365">
                  <c:v>1016.63</c:v>
                </c:pt>
                <c:pt idx="366">
                  <c:v>1017.95</c:v>
                </c:pt>
                <c:pt idx="367">
                  <c:v>1017.09</c:v>
                </c:pt>
                <c:pt idx="368">
                  <c:v>1018.71</c:v>
                </c:pt>
                <c:pt idx="369">
                  <c:v>1018.41</c:v>
                </c:pt>
                <c:pt idx="370">
                  <c:v>1018.87</c:v>
                </c:pt>
                <c:pt idx="371">
                  <c:v>1020.02</c:v>
                </c:pt>
                <c:pt idx="372">
                  <c:v>1018.99</c:v>
                </c:pt>
                <c:pt idx="373">
                  <c:v>1020.5</c:v>
                </c:pt>
                <c:pt idx="374">
                  <c:v>1020.07</c:v>
                </c:pt>
                <c:pt idx="375">
                  <c:v>1020.37</c:v>
                </c:pt>
                <c:pt idx="376">
                  <c:v>1021.43</c:v>
                </c:pt>
                <c:pt idx="377">
                  <c:v>1020.28</c:v>
                </c:pt>
                <c:pt idx="378">
                  <c:v>1021.64</c:v>
                </c:pt>
                <c:pt idx="379">
                  <c:v>1021.12</c:v>
                </c:pt>
                <c:pt idx="380">
                  <c:v>1021.29</c:v>
                </c:pt>
                <c:pt idx="381">
                  <c:v>1022.28</c:v>
                </c:pt>
                <c:pt idx="382">
                  <c:v>1021.02</c:v>
                </c:pt>
                <c:pt idx="383">
                  <c:v>1022.27</c:v>
                </c:pt>
                <c:pt idx="384">
                  <c:v>1021.68</c:v>
                </c:pt>
                <c:pt idx="385">
                  <c:v>1021.75</c:v>
                </c:pt>
                <c:pt idx="386">
                  <c:v>1022.69</c:v>
                </c:pt>
                <c:pt idx="387">
                  <c:v>1021.39</c:v>
                </c:pt>
                <c:pt idx="388">
                  <c:v>1022.55</c:v>
                </c:pt>
                <c:pt idx="389">
                  <c:v>1021.96</c:v>
                </c:pt>
                <c:pt idx="390">
                  <c:v>1021.93</c:v>
                </c:pt>
                <c:pt idx="391">
                  <c:v>1022.85</c:v>
                </c:pt>
                <c:pt idx="392">
                  <c:v>1021.49</c:v>
                </c:pt>
                <c:pt idx="393">
                  <c:v>1022.64</c:v>
                </c:pt>
                <c:pt idx="394">
                  <c:v>1022.03</c:v>
                </c:pt>
                <c:pt idx="395">
                  <c:v>1021.95</c:v>
                </c:pt>
                <c:pt idx="396">
                  <c:v>1022.87</c:v>
                </c:pt>
                <c:pt idx="397">
                  <c:v>1021.5</c:v>
                </c:pt>
                <c:pt idx="398">
                  <c:v>1022.63</c:v>
                </c:pt>
                <c:pt idx="399">
                  <c:v>1022.04</c:v>
                </c:pt>
                <c:pt idx="400">
                  <c:v>1021.95</c:v>
                </c:pt>
                <c:pt idx="401">
                  <c:v>1022.89</c:v>
                </c:pt>
                <c:pt idx="402">
                  <c:v>1021.5</c:v>
                </c:pt>
                <c:pt idx="403">
                  <c:v>1022.61</c:v>
                </c:pt>
                <c:pt idx="404">
                  <c:v>1022.05</c:v>
                </c:pt>
                <c:pt idx="405">
                  <c:v>1021.92</c:v>
                </c:pt>
                <c:pt idx="406">
                  <c:v>1022.87</c:v>
                </c:pt>
                <c:pt idx="407">
                  <c:v>1021.46</c:v>
                </c:pt>
                <c:pt idx="408">
                  <c:v>1022.56</c:v>
                </c:pt>
                <c:pt idx="409">
                  <c:v>1022.01</c:v>
                </c:pt>
                <c:pt idx="410">
                  <c:v>1021.86</c:v>
                </c:pt>
                <c:pt idx="411">
                  <c:v>1022.85</c:v>
                </c:pt>
                <c:pt idx="412">
                  <c:v>1021.43</c:v>
                </c:pt>
                <c:pt idx="413">
                  <c:v>1022.53</c:v>
                </c:pt>
                <c:pt idx="414">
                  <c:v>1022.0</c:v>
                </c:pt>
                <c:pt idx="415">
                  <c:v>1021.84</c:v>
                </c:pt>
                <c:pt idx="416">
                  <c:v>1022.87</c:v>
                </c:pt>
                <c:pt idx="417">
                  <c:v>1021.48</c:v>
                </c:pt>
                <c:pt idx="418">
                  <c:v>1022.57</c:v>
                </c:pt>
                <c:pt idx="419">
                  <c:v>1022.06</c:v>
                </c:pt>
                <c:pt idx="420">
                  <c:v>1021.86</c:v>
                </c:pt>
                <c:pt idx="421">
                  <c:v>1022.92</c:v>
                </c:pt>
                <c:pt idx="422">
                  <c:v>1021.52</c:v>
                </c:pt>
                <c:pt idx="423">
                  <c:v>1022.6</c:v>
                </c:pt>
                <c:pt idx="424">
                  <c:v>1022.13</c:v>
                </c:pt>
                <c:pt idx="425">
                  <c:v>1021.9</c:v>
                </c:pt>
                <c:pt idx="426">
                  <c:v>1022.94</c:v>
                </c:pt>
                <c:pt idx="427">
                  <c:v>1021.52</c:v>
                </c:pt>
                <c:pt idx="428">
                  <c:v>1022.59</c:v>
                </c:pt>
                <c:pt idx="429">
                  <c:v>1022.14</c:v>
                </c:pt>
                <c:pt idx="430">
                  <c:v>1021.91</c:v>
                </c:pt>
                <c:pt idx="431">
                  <c:v>1022.97</c:v>
                </c:pt>
                <c:pt idx="432">
                  <c:v>1021.58</c:v>
                </c:pt>
                <c:pt idx="433">
                  <c:v>1022.63</c:v>
                </c:pt>
                <c:pt idx="434">
                  <c:v>1022.18</c:v>
                </c:pt>
                <c:pt idx="435">
                  <c:v>1021.95</c:v>
                </c:pt>
                <c:pt idx="436">
                  <c:v>1023.06</c:v>
                </c:pt>
                <c:pt idx="437">
                  <c:v>1021.66</c:v>
                </c:pt>
                <c:pt idx="438">
                  <c:v>1022.66</c:v>
                </c:pt>
                <c:pt idx="439">
                  <c:v>1022.24</c:v>
                </c:pt>
                <c:pt idx="440">
                  <c:v>1021.98</c:v>
                </c:pt>
                <c:pt idx="441">
                  <c:v>1023.09</c:v>
                </c:pt>
                <c:pt idx="442">
                  <c:v>1021.7</c:v>
                </c:pt>
                <c:pt idx="443">
                  <c:v>1022.72</c:v>
                </c:pt>
                <c:pt idx="444">
                  <c:v>1022.3</c:v>
                </c:pt>
                <c:pt idx="445">
                  <c:v>1022.01</c:v>
                </c:pt>
                <c:pt idx="446">
                  <c:v>1023.14</c:v>
                </c:pt>
                <c:pt idx="447">
                  <c:v>1021.81</c:v>
                </c:pt>
                <c:pt idx="448">
                  <c:v>1022.8</c:v>
                </c:pt>
                <c:pt idx="449">
                  <c:v>1022.41</c:v>
                </c:pt>
                <c:pt idx="450">
                  <c:v>1022.08</c:v>
                </c:pt>
                <c:pt idx="451">
                  <c:v>1023.21</c:v>
                </c:pt>
                <c:pt idx="452">
                  <c:v>1021.87</c:v>
                </c:pt>
                <c:pt idx="453">
                  <c:v>1022.83</c:v>
                </c:pt>
                <c:pt idx="454">
                  <c:v>1022.42</c:v>
                </c:pt>
                <c:pt idx="455">
                  <c:v>1022.08</c:v>
                </c:pt>
                <c:pt idx="456">
                  <c:v>1023.2</c:v>
                </c:pt>
                <c:pt idx="457">
                  <c:v>1021.86</c:v>
                </c:pt>
                <c:pt idx="458">
                  <c:v>1022.8</c:v>
                </c:pt>
                <c:pt idx="459">
                  <c:v>1022.44</c:v>
                </c:pt>
                <c:pt idx="460">
                  <c:v>1022.04</c:v>
                </c:pt>
                <c:pt idx="461">
                  <c:v>1023.17</c:v>
                </c:pt>
                <c:pt idx="462">
                  <c:v>1021.83</c:v>
                </c:pt>
                <c:pt idx="463">
                  <c:v>1022.8</c:v>
                </c:pt>
                <c:pt idx="464">
                  <c:v>1022.45</c:v>
                </c:pt>
                <c:pt idx="465">
                  <c:v>1022.04</c:v>
                </c:pt>
                <c:pt idx="466">
                  <c:v>1023.18</c:v>
                </c:pt>
                <c:pt idx="467">
                  <c:v>1021.84</c:v>
                </c:pt>
                <c:pt idx="468">
                  <c:v>1022.77</c:v>
                </c:pt>
                <c:pt idx="469">
                  <c:v>1022.48</c:v>
                </c:pt>
                <c:pt idx="470">
                  <c:v>1022.06</c:v>
                </c:pt>
                <c:pt idx="471">
                  <c:v>1023.22</c:v>
                </c:pt>
                <c:pt idx="472">
                  <c:v>1021.88</c:v>
                </c:pt>
                <c:pt idx="473">
                  <c:v>1022.79</c:v>
                </c:pt>
                <c:pt idx="474">
                  <c:v>1022.48</c:v>
                </c:pt>
                <c:pt idx="475">
                  <c:v>1022.03</c:v>
                </c:pt>
                <c:pt idx="476">
                  <c:v>1023.21</c:v>
                </c:pt>
                <c:pt idx="477">
                  <c:v>1021.89</c:v>
                </c:pt>
                <c:pt idx="478">
                  <c:v>1022.76</c:v>
                </c:pt>
                <c:pt idx="479">
                  <c:v>1022.47</c:v>
                </c:pt>
                <c:pt idx="480">
                  <c:v>1022.0</c:v>
                </c:pt>
                <c:pt idx="481">
                  <c:v>1023.19</c:v>
                </c:pt>
                <c:pt idx="482">
                  <c:v>1021.89</c:v>
                </c:pt>
                <c:pt idx="483">
                  <c:v>1022.78</c:v>
                </c:pt>
                <c:pt idx="484">
                  <c:v>1022.49</c:v>
                </c:pt>
                <c:pt idx="485">
                  <c:v>1022.0</c:v>
                </c:pt>
                <c:pt idx="486">
                  <c:v>1023.2</c:v>
                </c:pt>
                <c:pt idx="487">
                  <c:v>1021.91</c:v>
                </c:pt>
                <c:pt idx="488">
                  <c:v>1022.78</c:v>
                </c:pt>
                <c:pt idx="489">
                  <c:v>1022.54</c:v>
                </c:pt>
                <c:pt idx="490">
                  <c:v>1022.0</c:v>
                </c:pt>
                <c:pt idx="491">
                  <c:v>1023.2</c:v>
                </c:pt>
                <c:pt idx="492">
                  <c:v>1021.89</c:v>
                </c:pt>
                <c:pt idx="493">
                  <c:v>1022.78</c:v>
                </c:pt>
                <c:pt idx="494">
                  <c:v>1022.54</c:v>
                </c:pt>
                <c:pt idx="495">
                  <c:v>1021.97</c:v>
                </c:pt>
                <c:pt idx="496">
                  <c:v>1023.18</c:v>
                </c:pt>
                <c:pt idx="497">
                  <c:v>1021.91</c:v>
                </c:pt>
                <c:pt idx="498">
                  <c:v>1022.75</c:v>
                </c:pt>
                <c:pt idx="499">
                  <c:v>1022.55</c:v>
                </c:pt>
                <c:pt idx="500">
                  <c:v>1021.97</c:v>
                </c:pt>
                <c:pt idx="501">
                  <c:v>1023.22</c:v>
                </c:pt>
                <c:pt idx="502">
                  <c:v>1021.93</c:v>
                </c:pt>
                <c:pt idx="503">
                  <c:v>1022.77</c:v>
                </c:pt>
                <c:pt idx="504">
                  <c:v>1022.61</c:v>
                </c:pt>
                <c:pt idx="505">
                  <c:v>1021.99</c:v>
                </c:pt>
                <c:pt idx="506">
                  <c:v>1023.24</c:v>
                </c:pt>
                <c:pt idx="507">
                  <c:v>1021.97</c:v>
                </c:pt>
                <c:pt idx="508">
                  <c:v>1022.78</c:v>
                </c:pt>
                <c:pt idx="509">
                  <c:v>1022.62</c:v>
                </c:pt>
                <c:pt idx="510">
                  <c:v>1021.97</c:v>
                </c:pt>
                <c:pt idx="511">
                  <c:v>1023.21</c:v>
                </c:pt>
                <c:pt idx="512">
                  <c:v>1021.94</c:v>
                </c:pt>
                <c:pt idx="513">
                  <c:v>1022.74</c:v>
                </c:pt>
                <c:pt idx="514">
                  <c:v>1022.61</c:v>
                </c:pt>
                <c:pt idx="515">
                  <c:v>1021.92</c:v>
                </c:pt>
                <c:pt idx="516">
                  <c:v>1023.18</c:v>
                </c:pt>
                <c:pt idx="517">
                  <c:v>1021.94</c:v>
                </c:pt>
                <c:pt idx="518">
                  <c:v>1022.73</c:v>
                </c:pt>
                <c:pt idx="519">
                  <c:v>1022.62</c:v>
                </c:pt>
                <c:pt idx="520">
                  <c:v>1021.95</c:v>
                </c:pt>
                <c:pt idx="521">
                  <c:v>1023.23</c:v>
                </c:pt>
                <c:pt idx="522">
                  <c:v>1021.99</c:v>
                </c:pt>
                <c:pt idx="523">
                  <c:v>1022.76</c:v>
                </c:pt>
                <c:pt idx="524">
                  <c:v>1022.66</c:v>
                </c:pt>
                <c:pt idx="525">
                  <c:v>1021.91</c:v>
                </c:pt>
                <c:pt idx="526">
                  <c:v>1023.18</c:v>
                </c:pt>
                <c:pt idx="527">
                  <c:v>1021.95</c:v>
                </c:pt>
                <c:pt idx="528">
                  <c:v>1022.73</c:v>
                </c:pt>
                <c:pt idx="529">
                  <c:v>1022.65</c:v>
                </c:pt>
                <c:pt idx="530">
                  <c:v>1021.91</c:v>
                </c:pt>
                <c:pt idx="531">
                  <c:v>1023.18</c:v>
                </c:pt>
                <c:pt idx="532">
                  <c:v>1021.97</c:v>
                </c:pt>
                <c:pt idx="533">
                  <c:v>1022.75</c:v>
                </c:pt>
                <c:pt idx="534">
                  <c:v>1022.74</c:v>
                </c:pt>
                <c:pt idx="535">
                  <c:v>1021.99</c:v>
                </c:pt>
                <c:pt idx="536">
                  <c:v>1023.26</c:v>
                </c:pt>
                <c:pt idx="537">
                  <c:v>1022.03</c:v>
                </c:pt>
                <c:pt idx="538">
                  <c:v>1022.78</c:v>
                </c:pt>
                <c:pt idx="539">
                  <c:v>1022.75</c:v>
                </c:pt>
                <c:pt idx="540">
                  <c:v>1021.97</c:v>
                </c:pt>
                <c:pt idx="541">
                  <c:v>1023.28</c:v>
                </c:pt>
                <c:pt idx="542">
                  <c:v>1022.06</c:v>
                </c:pt>
                <c:pt idx="543">
                  <c:v>1022.8</c:v>
                </c:pt>
                <c:pt idx="544">
                  <c:v>1022.77</c:v>
                </c:pt>
                <c:pt idx="545">
                  <c:v>1021.98</c:v>
                </c:pt>
                <c:pt idx="546">
                  <c:v>1023.28</c:v>
                </c:pt>
                <c:pt idx="547">
                  <c:v>1022.07</c:v>
                </c:pt>
                <c:pt idx="548">
                  <c:v>1022.81</c:v>
                </c:pt>
                <c:pt idx="549">
                  <c:v>1022.81</c:v>
                </c:pt>
                <c:pt idx="550">
                  <c:v>1021.96</c:v>
                </c:pt>
                <c:pt idx="551">
                  <c:v>1023.28</c:v>
                </c:pt>
                <c:pt idx="552">
                  <c:v>1022.08</c:v>
                </c:pt>
                <c:pt idx="553">
                  <c:v>1022.8</c:v>
                </c:pt>
                <c:pt idx="554">
                  <c:v>1022.82</c:v>
                </c:pt>
                <c:pt idx="555">
                  <c:v>1021.97</c:v>
                </c:pt>
                <c:pt idx="556">
                  <c:v>1023.28</c:v>
                </c:pt>
                <c:pt idx="557">
                  <c:v>1022.1</c:v>
                </c:pt>
                <c:pt idx="558">
                  <c:v>1022.8</c:v>
                </c:pt>
                <c:pt idx="559">
                  <c:v>1022.84</c:v>
                </c:pt>
                <c:pt idx="560">
                  <c:v>1021.97</c:v>
                </c:pt>
                <c:pt idx="561">
                  <c:v>1023.28</c:v>
                </c:pt>
                <c:pt idx="562">
                  <c:v>1022.12</c:v>
                </c:pt>
                <c:pt idx="563">
                  <c:v>1022.8</c:v>
                </c:pt>
                <c:pt idx="564">
                  <c:v>1022.9</c:v>
                </c:pt>
                <c:pt idx="565">
                  <c:v>1022.03</c:v>
                </c:pt>
                <c:pt idx="566">
                  <c:v>1023.33</c:v>
                </c:pt>
                <c:pt idx="567">
                  <c:v>1022.2</c:v>
                </c:pt>
                <c:pt idx="568">
                  <c:v>1022.87</c:v>
                </c:pt>
                <c:pt idx="569">
                  <c:v>1022.97</c:v>
                </c:pt>
                <c:pt idx="570">
                  <c:v>1022.07</c:v>
                </c:pt>
                <c:pt idx="571">
                  <c:v>1023.36</c:v>
                </c:pt>
                <c:pt idx="572">
                  <c:v>1022.24</c:v>
                </c:pt>
                <c:pt idx="573">
                  <c:v>1022.88</c:v>
                </c:pt>
                <c:pt idx="574">
                  <c:v>1022.99</c:v>
                </c:pt>
                <c:pt idx="575">
                  <c:v>1022.09</c:v>
                </c:pt>
                <c:pt idx="576">
                  <c:v>1023.38</c:v>
                </c:pt>
                <c:pt idx="577">
                  <c:v>1022.27</c:v>
                </c:pt>
                <c:pt idx="578">
                  <c:v>1022.89</c:v>
                </c:pt>
                <c:pt idx="579">
                  <c:v>1023.04</c:v>
                </c:pt>
                <c:pt idx="580">
                  <c:v>1022.11</c:v>
                </c:pt>
                <c:pt idx="581">
                  <c:v>1023.41</c:v>
                </c:pt>
                <c:pt idx="582">
                  <c:v>1022.31</c:v>
                </c:pt>
                <c:pt idx="583">
                  <c:v>1022.9</c:v>
                </c:pt>
                <c:pt idx="584">
                  <c:v>1023.08</c:v>
                </c:pt>
                <c:pt idx="585">
                  <c:v>1022.14</c:v>
                </c:pt>
                <c:pt idx="586">
                  <c:v>1023.47</c:v>
                </c:pt>
                <c:pt idx="587">
                  <c:v>1022.41</c:v>
                </c:pt>
                <c:pt idx="588">
                  <c:v>1022.99</c:v>
                </c:pt>
                <c:pt idx="589">
                  <c:v>1023.2</c:v>
                </c:pt>
                <c:pt idx="590">
                  <c:v>1022.23</c:v>
                </c:pt>
                <c:pt idx="591">
                  <c:v>1023.54</c:v>
                </c:pt>
                <c:pt idx="592">
                  <c:v>1022.46</c:v>
                </c:pt>
                <c:pt idx="593">
                  <c:v>1023.0</c:v>
                </c:pt>
                <c:pt idx="594">
                  <c:v>1023.21</c:v>
                </c:pt>
                <c:pt idx="595">
                  <c:v>1022.2</c:v>
                </c:pt>
                <c:pt idx="596">
                  <c:v>1023.48</c:v>
                </c:pt>
                <c:pt idx="597">
                  <c:v>1022.44</c:v>
                </c:pt>
                <c:pt idx="598">
                  <c:v>1022.98</c:v>
                </c:pt>
                <c:pt idx="599">
                  <c:v>1023.24</c:v>
                </c:pt>
                <c:pt idx="600">
                  <c:v>1022.2</c:v>
                </c:pt>
                <c:pt idx="601">
                  <c:v>1023.53</c:v>
                </c:pt>
                <c:pt idx="602">
                  <c:v>1022.49</c:v>
                </c:pt>
                <c:pt idx="603">
                  <c:v>1023.02</c:v>
                </c:pt>
                <c:pt idx="604">
                  <c:v>1023.27</c:v>
                </c:pt>
                <c:pt idx="605">
                  <c:v>1022.24</c:v>
                </c:pt>
                <c:pt idx="606">
                  <c:v>1023.52</c:v>
                </c:pt>
                <c:pt idx="607">
                  <c:v>1022.48</c:v>
                </c:pt>
                <c:pt idx="608">
                  <c:v>1022.97</c:v>
                </c:pt>
                <c:pt idx="609">
                  <c:v>1023.26</c:v>
                </c:pt>
                <c:pt idx="610">
                  <c:v>1022.19</c:v>
                </c:pt>
                <c:pt idx="611">
                  <c:v>1023.47</c:v>
                </c:pt>
                <c:pt idx="612">
                  <c:v>1022.45</c:v>
                </c:pt>
                <c:pt idx="613">
                  <c:v>1022.95</c:v>
                </c:pt>
                <c:pt idx="614">
                  <c:v>1023.28</c:v>
                </c:pt>
                <c:pt idx="615">
                  <c:v>1022.22</c:v>
                </c:pt>
                <c:pt idx="616">
                  <c:v>1023.52</c:v>
                </c:pt>
                <c:pt idx="617">
                  <c:v>1022.51</c:v>
                </c:pt>
                <c:pt idx="618">
                  <c:v>1023.0</c:v>
                </c:pt>
                <c:pt idx="619">
                  <c:v>1023.34</c:v>
                </c:pt>
                <c:pt idx="620">
                  <c:v>1022.25</c:v>
                </c:pt>
                <c:pt idx="621">
                  <c:v>1023.55</c:v>
                </c:pt>
                <c:pt idx="622">
                  <c:v>1022.56</c:v>
                </c:pt>
                <c:pt idx="623">
                  <c:v>1023.02</c:v>
                </c:pt>
                <c:pt idx="624">
                  <c:v>1022.58</c:v>
                </c:pt>
                <c:pt idx="625">
                  <c:v>1019.51</c:v>
                </c:pt>
                <c:pt idx="626">
                  <c:v>1017.67</c:v>
                </c:pt>
                <c:pt idx="627">
                  <c:v>1012.3</c:v>
                </c:pt>
                <c:pt idx="628">
                  <c:v>1007.17</c:v>
                </c:pt>
                <c:pt idx="629">
                  <c:v>1000.81</c:v>
                </c:pt>
                <c:pt idx="630">
                  <c:v>991.75</c:v>
                </c:pt>
                <c:pt idx="631">
                  <c:v>983.97</c:v>
                </c:pt>
                <c:pt idx="632">
                  <c:v>972.78</c:v>
                </c:pt>
                <c:pt idx="633">
                  <c:v>962.66</c:v>
                </c:pt>
                <c:pt idx="634">
                  <c:v>952.62</c:v>
                </c:pt>
                <c:pt idx="635">
                  <c:v>941.11</c:v>
                </c:pt>
                <c:pt idx="636">
                  <c:v>932.22</c:v>
                </c:pt>
                <c:pt idx="637">
                  <c:v>921.21</c:v>
                </c:pt>
                <c:pt idx="638">
                  <c:v>911.74</c:v>
                </c:pt>
                <c:pt idx="639">
                  <c:v>902.4399999999999</c:v>
                </c:pt>
                <c:pt idx="640">
                  <c:v>891.68</c:v>
                </c:pt>
                <c:pt idx="641">
                  <c:v>883.55</c:v>
                </c:pt>
                <c:pt idx="642">
                  <c:v>873.3199999999994</c:v>
                </c:pt>
                <c:pt idx="643">
                  <c:v>864.57</c:v>
                </c:pt>
                <c:pt idx="644">
                  <c:v>856.01</c:v>
                </c:pt>
                <c:pt idx="645">
                  <c:v>845.97</c:v>
                </c:pt>
                <c:pt idx="646">
                  <c:v>838.53</c:v>
                </c:pt>
                <c:pt idx="647">
                  <c:v>828.98</c:v>
                </c:pt>
                <c:pt idx="648">
                  <c:v>820.8599999999977</c:v>
                </c:pt>
                <c:pt idx="649">
                  <c:v>812.98</c:v>
                </c:pt>
                <c:pt idx="650">
                  <c:v>803.55</c:v>
                </c:pt>
                <c:pt idx="651">
                  <c:v>796.71</c:v>
                </c:pt>
                <c:pt idx="652">
                  <c:v>787.77</c:v>
                </c:pt>
                <c:pt idx="653">
                  <c:v>780.25</c:v>
                </c:pt>
                <c:pt idx="654">
                  <c:v>772.92</c:v>
                </c:pt>
                <c:pt idx="655">
                  <c:v>764.05</c:v>
                </c:pt>
                <c:pt idx="656">
                  <c:v>757.74</c:v>
                </c:pt>
                <c:pt idx="657">
                  <c:v>749.4</c:v>
                </c:pt>
                <c:pt idx="658">
                  <c:v>742.38</c:v>
                </c:pt>
                <c:pt idx="659">
                  <c:v>735.62</c:v>
                </c:pt>
                <c:pt idx="660">
                  <c:v>727.3</c:v>
                </c:pt>
                <c:pt idx="661">
                  <c:v>721.49</c:v>
                </c:pt>
                <c:pt idx="662">
                  <c:v>713.65</c:v>
                </c:pt>
                <c:pt idx="663">
                  <c:v>707.13</c:v>
                </c:pt>
                <c:pt idx="664">
                  <c:v>700.9</c:v>
                </c:pt>
                <c:pt idx="665">
                  <c:v>693.0</c:v>
                </c:pt>
                <c:pt idx="666">
                  <c:v>687.68</c:v>
                </c:pt>
                <c:pt idx="667">
                  <c:v>680.29</c:v>
                </c:pt>
                <c:pt idx="668">
                  <c:v>674.21</c:v>
                </c:pt>
                <c:pt idx="669">
                  <c:v>668.4</c:v>
                </c:pt>
                <c:pt idx="670">
                  <c:v>660.9299999999994</c:v>
                </c:pt>
                <c:pt idx="671">
                  <c:v>656.04</c:v>
                </c:pt>
                <c:pt idx="672">
                  <c:v>649.07</c:v>
                </c:pt>
                <c:pt idx="673">
                  <c:v>643.3499999999979</c:v>
                </c:pt>
                <c:pt idx="674">
                  <c:v>638.01</c:v>
                </c:pt>
                <c:pt idx="675">
                  <c:v>630.87</c:v>
                </c:pt>
                <c:pt idx="676">
                  <c:v>626.38</c:v>
                </c:pt>
                <c:pt idx="677">
                  <c:v>619.8</c:v>
                </c:pt>
                <c:pt idx="678">
                  <c:v>614.4299999999994</c:v>
                </c:pt>
                <c:pt idx="679">
                  <c:v>609.47</c:v>
                </c:pt>
                <c:pt idx="680">
                  <c:v>602.67</c:v>
                </c:pt>
                <c:pt idx="681">
                  <c:v>598.54</c:v>
                </c:pt>
                <c:pt idx="682">
                  <c:v>592.3299999999994</c:v>
                </c:pt>
                <c:pt idx="683">
                  <c:v>587.28</c:v>
                </c:pt>
                <c:pt idx="684">
                  <c:v>582.7</c:v>
                </c:pt>
                <c:pt idx="685">
                  <c:v>576.2</c:v>
                </c:pt>
                <c:pt idx="686">
                  <c:v>572.3499999999979</c:v>
                </c:pt>
                <c:pt idx="687">
                  <c:v>566.4599999999992</c:v>
                </c:pt>
                <c:pt idx="688">
                  <c:v>561.7</c:v>
                </c:pt>
                <c:pt idx="689">
                  <c:v>557.4399999999999</c:v>
                </c:pt>
                <c:pt idx="690">
                  <c:v>551.22</c:v>
                </c:pt>
                <c:pt idx="691">
                  <c:v>547.65</c:v>
                </c:pt>
                <c:pt idx="692">
                  <c:v>542.08</c:v>
                </c:pt>
                <c:pt idx="693">
                  <c:v>537.5599999999994</c:v>
                </c:pt>
                <c:pt idx="694">
                  <c:v>533.63</c:v>
                </c:pt>
                <c:pt idx="695">
                  <c:v>527.71</c:v>
                </c:pt>
                <c:pt idx="696">
                  <c:v>524.41</c:v>
                </c:pt>
                <c:pt idx="697">
                  <c:v>519.1</c:v>
                </c:pt>
                <c:pt idx="698">
                  <c:v>514.8499999999979</c:v>
                </c:pt>
                <c:pt idx="699">
                  <c:v>511.22</c:v>
                </c:pt>
                <c:pt idx="700">
                  <c:v>505.54</c:v>
                </c:pt>
                <c:pt idx="701">
                  <c:v>502.5</c:v>
                </c:pt>
                <c:pt idx="702">
                  <c:v>497.49</c:v>
                </c:pt>
                <c:pt idx="703">
                  <c:v>493.46</c:v>
                </c:pt>
                <c:pt idx="704">
                  <c:v>490.09</c:v>
                </c:pt>
                <c:pt idx="705">
                  <c:v>484.67</c:v>
                </c:pt>
                <c:pt idx="706">
                  <c:v>481.89</c:v>
                </c:pt>
                <c:pt idx="707">
                  <c:v>477.11</c:v>
                </c:pt>
                <c:pt idx="708">
                  <c:v>473.28</c:v>
                </c:pt>
                <c:pt idx="709">
                  <c:v>470.16</c:v>
                </c:pt>
                <c:pt idx="710">
                  <c:v>464.95</c:v>
                </c:pt>
                <c:pt idx="711">
                  <c:v>462.36</c:v>
                </c:pt>
                <c:pt idx="712">
                  <c:v>457.83</c:v>
                </c:pt>
                <c:pt idx="713">
                  <c:v>454.19</c:v>
                </c:pt>
                <c:pt idx="714">
                  <c:v>451.29</c:v>
                </c:pt>
                <c:pt idx="715">
                  <c:v>446.27</c:v>
                </c:pt>
                <c:pt idx="716">
                  <c:v>443.89</c:v>
                </c:pt>
                <c:pt idx="717">
                  <c:v>439.59</c:v>
                </c:pt>
                <c:pt idx="718">
                  <c:v>436.15</c:v>
                </c:pt>
                <c:pt idx="719">
                  <c:v>433.46</c:v>
                </c:pt>
                <c:pt idx="720">
                  <c:v>428.64</c:v>
                </c:pt>
                <c:pt idx="721">
                  <c:v>426.42</c:v>
                </c:pt>
                <c:pt idx="722">
                  <c:v>422.32</c:v>
                </c:pt>
                <c:pt idx="723">
                  <c:v>419.06</c:v>
                </c:pt>
                <c:pt idx="724">
                  <c:v>416.58</c:v>
                </c:pt>
                <c:pt idx="725">
                  <c:v>411.9299999999996</c:v>
                </c:pt>
                <c:pt idx="726">
                  <c:v>409.87</c:v>
                </c:pt>
                <c:pt idx="727">
                  <c:v>405.96</c:v>
                </c:pt>
                <c:pt idx="728">
                  <c:v>402.85</c:v>
                </c:pt>
                <c:pt idx="729">
                  <c:v>400.55</c:v>
                </c:pt>
                <c:pt idx="730">
                  <c:v>396.1</c:v>
                </c:pt>
                <c:pt idx="731">
                  <c:v>394.21</c:v>
                </c:pt>
                <c:pt idx="732">
                  <c:v>390.47</c:v>
                </c:pt>
                <c:pt idx="733">
                  <c:v>387.5</c:v>
                </c:pt>
                <c:pt idx="734">
                  <c:v>385.38</c:v>
                </c:pt>
                <c:pt idx="735">
                  <c:v>381.07</c:v>
                </c:pt>
                <c:pt idx="736">
                  <c:v>379.32</c:v>
                </c:pt>
                <c:pt idx="737">
                  <c:v>375.74</c:v>
                </c:pt>
                <c:pt idx="738">
                  <c:v>372.92</c:v>
                </c:pt>
                <c:pt idx="739">
                  <c:v>370.95</c:v>
                </c:pt>
                <c:pt idx="740">
                  <c:v>366.77</c:v>
                </c:pt>
                <c:pt idx="741">
                  <c:v>365.16</c:v>
                </c:pt>
                <c:pt idx="742">
                  <c:v>361.74</c:v>
                </c:pt>
                <c:pt idx="743">
                  <c:v>359.03</c:v>
                </c:pt>
                <c:pt idx="744">
                  <c:v>357.23</c:v>
                </c:pt>
                <c:pt idx="745">
                  <c:v>353.19</c:v>
                </c:pt>
                <c:pt idx="746">
                  <c:v>351.71</c:v>
                </c:pt>
                <c:pt idx="747">
                  <c:v>348.42</c:v>
                </c:pt>
                <c:pt idx="748">
                  <c:v>345.78</c:v>
                </c:pt>
                <c:pt idx="749">
                  <c:v>344.11</c:v>
                </c:pt>
                <c:pt idx="750">
                  <c:v>340.18</c:v>
                </c:pt>
                <c:pt idx="751">
                  <c:v>338.81</c:v>
                </c:pt>
                <c:pt idx="752">
                  <c:v>335.67</c:v>
                </c:pt>
                <c:pt idx="753">
                  <c:v>333.14</c:v>
                </c:pt>
                <c:pt idx="754">
                  <c:v>331.61</c:v>
                </c:pt>
                <c:pt idx="755">
                  <c:v>327.82</c:v>
                </c:pt>
                <c:pt idx="756">
                  <c:v>326.56</c:v>
                </c:pt>
                <c:pt idx="757">
                  <c:v>323.5899999999999</c:v>
                </c:pt>
                <c:pt idx="758">
                  <c:v>321.1600000000001</c:v>
                </c:pt>
                <c:pt idx="759">
                  <c:v>319.7799999999999</c:v>
                </c:pt>
                <c:pt idx="760">
                  <c:v>316.08</c:v>
                </c:pt>
                <c:pt idx="761">
                  <c:v>314.92</c:v>
                </c:pt>
                <c:pt idx="762">
                  <c:v>312.0899999999999</c:v>
                </c:pt>
                <c:pt idx="763">
                  <c:v>309.74</c:v>
                </c:pt>
                <c:pt idx="764">
                  <c:v>308.49</c:v>
                </c:pt>
                <c:pt idx="765">
                  <c:v>304.89</c:v>
                </c:pt>
                <c:pt idx="766">
                  <c:v>303.83</c:v>
                </c:pt>
                <c:pt idx="767">
                  <c:v>301.13</c:v>
                </c:pt>
                <c:pt idx="768">
                  <c:v>298.85</c:v>
                </c:pt>
                <c:pt idx="769">
                  <c:v>297.72</c:v>
                </c:pt>
                <c:pt idx="770">
                  <c:v>294.25</c:v>
                </c:pt>
                <c:pt idx="771">
                  <c:v>293.26</c:v>
                </c:pt>
                <c:pt idx="772">
                  <c:v>290.6600000000001</c:v>
                </c:pt>
                <c:pt idx="773">
                  <c:v>288.44</c:v>
                </c:pt>
                <c:pt idx="774">
                  <c:v>287.44</c:v>
                </c:pt>
                <c:pt idx="775">
                  <c:v>284.0299999999999</c:v>
                </c:pt>
                <c:pt idx="776">
                  <c:v>283.12</c:v>
                </c:pt>
                <c:pt idx="777">
                  <c:v>280.64</c:v>
                </c:pt>
                <c:pt idx="778">
                  <c:v>278.49</c:v>
                </c:pt>
                <c:pt idx="779">
                  <c:v>277.56</c:v>
                </c:pt>
                <c:pt idx="780">
                  <c:v>274.27</c:v>
                </c:pt>
                <c:pt idx="781">
                  <c:v>273.44</c:v>
                </c:pt>
                <c:pt idx="782">
                  <c:v>271.08</c:v>
                </c:pt>
                <c:pt idx="783">
                  <c:v>269.0</c:v>
                </c:pt>
                <c:pt idx="784">
                  <c:v>268.18</c:v>
                </c:pt>
                <c:pt idx="785">
                  <c:v>264.9599999999999</c:v>
                </c:pt>
                <c:pt idx="786">
                  <c:v>264.23</c:v>
                </c:pt>
                <c:pt idx="787">
                  <c:v>261.97</c:v>
                </c:pt>
                <c:pt idx="788">
                  <c:v>259.9599999999999</c:v>
                </c:pt>
                <c:pt idx="789">
                  <c:v>259.23</c:v>
                </c:pt>
                <c:pt idx="790">
                  <c:v>256.08</c:v>
                </c:pt>
                <c:pt idx="791">
                  <c:v>255.37</c:v>
                </c:pt>
                <c:pt idx="792">
                  <c:v>253.18</c:v>
                </c:pt>
                <c:pt idx="793">
                  <c:v>251.23</c:v>
                </c:pt>
                <c:pt idx="794">
                  <c:v>250.57</c:v>
                </c:pt>
                <c:pt idx="795">
                  <c:v>247.48</c:v>
                </c:pt>
                <c:pt idx="796">
                  <c:v>246.84</c:v>
                </c:pt>
                <c:pt idx="797">
                  <c:v>244.73</c:v>
                </c:pt>
                <c:pt idx="798">
                  <c:v>242.85</c:v>
                </c:pt>
                <c:pt idx="799">
                  <c:v>242.31</c:v>
                </c:pt>
                <c:pt idx="800">
                  <c:v>239.34</c:v>
                </c:pt>
                <c:pt idx="801">
                  <c:v>238.75</c:v>
                </c:pt>
                <c:pt idx="802">
                  <c:v>236.75</c:v>
                </c:pt>
                <c:pt idx="803">
                  <c:v>234.94</c:v>
                </c:pt>
                <c:pt idx="804">
                  <c:v>234.49</c:v>
                </c:pt>
                <c:pt idx="805">
                  <c:v>231.58</c:v>
                </c:pt>
                <c:pt idx="806">
                  <c:v>231.05</c:v>
                </c:pt>
                <c:pt idx="807">
                  <c:v>229.11</c:v>
                </c:pt>
                <c:pt idx="808">
                  <c:v>227.3</c:v>
                </c:pt>
                <c:pt idx="809">
                  <c:v>226.92</c:v>
                </c:pt>
                <c:pt idx="810">
                  <c:v>224.09</c:v>
                </c:pt>
                <c:pt idx="811">
                  <c:v>223.63</c:v>
                </c:pt>
                <c:pt idx="812">
                  <c:v>221.77</c:v>
                </c:pt>
                <c:pt idx="813">
                  <c:v>220.0</c:v>
                </c:pt>
                <c:pt idx="814">
                  <c:v>219.69</c:v>
                </c:pt>
                <c:pt idx="815">
                  <c:v>216.91</c:v>
                </c:pt>
                <c:pt idx="816">
                  <c:v>216.49</c:v>
                </c:pt>
                <c:pt idx="817">
                  <c:v>214.72</c:v>
                </c:pt>
                <c:pt idx="818">
                  <c:v>212.98</c:v>
                </c:pt>
                <c:pt idx="819">
                  <c:v>212.75</c:v>
                </c:pt>
                <c:pt idx="820">
                  <c:v>210.03</c:v>
                </c:pt>
                <c:pt idx="821">
                  <c:v>209.62</c:v>
                </c:pt>
                <c:pt idx="822">
                  <c:v>207.91</c:v>
                </c:pt>
                <c:pt idx="823">
                  <c:v>206.22</c:v>
                </c:pt>
                <c:pt idx="824">
                  <c:v>206.05</c:v>
                </c:pt>
                <c:pt idx="825">
                  <c:v>203.42</c:v>
                </c:pt>
                <c:pt idx="826">
                  <c:v>203.05</c:v>
                </c:pt>
                <c:pt idx="827">
                  <c:v>201.43</c:v>
                </c:pt>
                <c:pt idx="828">
                  <c:v>199.77</c:v>
                </c:pt>
                <c:pt idx="829">
                  <c:v>199.62</c:v>
                </c:pt>
                <c:pt idx="830">
                  <c:v>197.07</c:v>
                </c:pt>
                <c:pt idx="831">
                  <c:v>196.74</c:v>
                </c:pt>
                <c:pt idx="832">
                  <c:v>195.18</c:v>
                </c:pt>
                <c:pt idx="833">
                  <c:v>193.57</c:v>
                </c:pt>
                <c:pt idx="834">
                  <c:v>193.47</c:v>
                </c:pt>
                <c:pt idx="835">
                  <c:v>190.97</c:v>
                </c:pt>
                <c:pt idx="836">
                  <c:v>190.65</c:v>
                </c:pt>
                <c:pt idx="837">
                  <c:v>189.14</c:v>
                </c:pt>
                <c:pt idx="838">
                  <c:v>187.56</c:v>
                </c:pt>
                <c:pt idx="839">
                  <c:v>187.54</c:v>
                </c:pt>
                <c:pt idx="840">
                  <c:v>185.07</c:v>
                </c:pt>
                <c:pt idx="841">
                  <c:v>184.8</c:v>
                </c:pt>
                <c:pt idx="842">
                  <c:v>183.34</c:v>
                </c:pt>
                <c:pt idx="843">
                  <c:v>181.78</c:v>
                </c:pt>
                <c:pt idx="844">
                  <c:v>181.79</c:v>
                </c:pt>
                <c:pt idx="845">
                  <c:v>179.38</c:v>
                </c:pt>
                <c:pt idx="846">
                  <c:v>179.16</c:v>
                </c:pt>
                <c:pt idx="847">
                  <c:v>177.78</c:v>
                </c:pt>
                <c:pt idx="848">
                  <c:v>176.23</c:v>
                </c:pt>
                <c:pt idx="849">
                  <c:v>176.33</c:v>
                </c:pt>
                <c:pt idx="850">
                  <c:v>174.0</c:v>
                </c:pt>
                <c:pt idx="851">
                  <c:v>173.82</c:v>
                </c:pt>
                <c:pt idx="852">
                  <c:v>172.49</c:v>
                </c:pt>
                <c:pt idx="853">
                  <c:v>170.97</c:v>
                </c:pt>
                <c:pt idx="854">
                  <c:v>171.13</c:v>
                </c:pt>
                <c:pt idx="855">
                  <c:v>168.83</c:v>
                </c:pt>
                <c:pt idx="856">
                  <c:v>168.68</c:v>
                </c:pt>
                <c:pt idx="857">
                  <c:v>167.4</c:v>
                </c:pt>
                <c:pt idx="858">
                  <c:v>165.88</c:v>
                </c:pt>
                <c:pt idx="859">
                  <c:v>166.08</c:v>
                </c:pt>
                <c:pt idx="860">
                  <c:v>163.8</c:v>
                </c:pt>
                <c:pt idx="861">
                  <c:v>163.71</c:v>
                </c:pt>
                <c:pt idx="862">
                  <c:v>162.5</c:v>
                </c:pt>
                <c:pt idx="863">
                  <c:v>161.0</c:v>
                </c:pt>
                <c:pt idx="864">
                  <c:v>161.23</c:v>
                </c:pt>
                <c:pt idx="865">
                  <c:v>158.99</c:v>
                </c:pt>
                <c:pt idx="866">
                  <c:v>158.89</c:v>
                </c:pt>
                <c:pt idx="867">
                  <c:v>157.74</c:v>
                </c:pt>
                <c:pt idx="868">
                  <c:v>156.23</c:v>
                </c:pt>
                <c:pt idx="869">
                  <c:v>156.53</c:v>
                </c:pt>
                <c:pt idx="870">
                  <c:v>154.31</c:v>
                </c:pt>
                <c:pt idx="871">
                  <c:v>154.21</c:v>
                </c:pt>
                <c:pt idx="872">
                  <c:v>153.13</c:v>
                </c:pt>
                <c:pt idx="873">
                  <c:v>151.64</c:v>
                </c:pt>
                <c:pt idx="874">
                  <c:v>151.95</c:v>
                </c:pt>
                <c:pt idx="875">
                  <c:v>149.81</c:v>
                </c:pt>
                <c:pt idx="876">
                  <c:v>149.73</c:v>
                </c:pt>
                <c:pt idx="877">
                  <c:v>148.67</c:v>
                </c:pt>
                <c:pt idx="878">
                  <c:v>147.18</c:v>
                </c:pt>
                <c:pt idx="879">
                  <c:v>147.54</c:v>
                </c:pt>
                <c:pt idx="880">
                  <c:v>145.47</c:v>
                </c:pt>
                <c:pt idx="881">
                  <c:v>145.41</c:v>
                </c:pt>
                <c:pt idx="882">
                  <c:v>144.43</c:v>
                </c:pt>
                <c:pt idx="883">
                  <c:v>142.96</c:v>
                </c:pt>
                <c:pt idx="884">
                  <c:v>143.36</c:v>
                </c:pt>
                <c:pt idx="885">
                  <c:v>141.33</c:v>
                </c:pt>
                <c:pt idx="886">
                  <c:v>141.29</c:v>
                </c:pt>
                <c:pt idx="887">
                  <c:v>140.35</c:v>
                </c:pt>
                <c:pt idx="888">
                  <c:v>138.9</c:v>
                </c:pt>
                <c:pt idx="889">
                  <c:v>139.32</c:v>
                </c:pt>
                <c:pt idx="890">
                  <c:v>137.31</c:v>
                </c:pt>
                <c:pt idx="891">
                  <c:v>137.3</c:v>
                </c:pt>
                <c:pt idx="892">
                  <c:v>136.42</c:v>
                </c:pt>
                <c:pt idx="893">
                  <c:v>134.96</c:v>
                </c:pt>
                <c:pt idx="894">
                  <c:v>135.38</c:v>
                </c:pt>
                <c:pt idx="895">
                  <c:v>133.45</c:v>
                </c:pt>
                <c:pt idx="896">
                  <c:v>133.45</c:v>
                </c:pt>
                <c:pt idx="897">
                  <c:v>132.61</c:v>
                </c:pt>
                <c:pt idx="898">
                  <c:v>131.16</c:v>
                </c:pt>
                <c:pt idx="899">
                  <c:v>131.63</c:v>
                </c:pt>
                <c:pt idx="900">
                  <c:v>129.72</c:v>
                </c:pt>
                <c:pt idx="901">
                  <c:v>129.72</c:v>
                </c:pt>
                <c:pt idx="902">
                  <c:v>128.9</c:v>
                </c:pt>
                <c:pt idx="903">
                  <c:v>127.51</c:v>
                </c:pt>
                <c:pt idx="904">
                  <c:v>127.99</c:v>
                </c:pt>
                <c:pt idx="905">
                  <c:v>126.09</c:v>
                </c:pt>
                <c:pt idx="906">
                  <c:v>126.11</c:v>
                </c:pt>
                <c:pt idx="907">
                  <c:v>125.35</c:v>
                </c:pt>
                <c:pt idx="908">
                  <c:v>123.91</c:v>
                </c:pt>
                <c:pt idx="909">
                  <c:v>124.45</c:v>
                </c:pt>
                <c:pt idx="910">
                  <c:v>122.62</c:v>
                </c:pt>
                <c:pt idx="911">
                  <c:v>122.66</c:v>
                </c:pt>
                <c:pt idx="912">
                  <c:v>121.93</c:v>
                </c:pt>
                <c:pt idx="913">
                  <c:v>120.51</c:v>
                </c:pt>
                <c:pt idx="914">
                  <c:v>121.05</c:v>
                </c:pt>
                <c:pt idx="915">
                  <c:v>119.23</c:v>
                </c:pt>
                <c:pt idx="916">
                  <c:v>119.28</c:v>
                </c:pt>
                <c:pt idx="917">
                  <c:v>118.63</c:v>
                </c:pt>
                <c:pt idx="918">
                  <c:v>117.19</c:v>
                </c:pt>
                <c:pt idx="919">
                  <c:v>117.77</c:v>
                </c:pt>
                <c:pt idx="920">
                  <c:v>115.98</c:v>
                </c:pt>
                <c:pt idx="921">
                  <c:v>116.03</c:v>
                </c:pt>
                <c:pt idx="922">
                  <c:v>115.4</c:v>
                </c:pt>
                <c:pt idx="923">
                  <c:v>113.97</c:v>
                </c:pt>
                <c:pt idx="924">
                  <c:v>114.6</c:v>
                </c:pt>
                <c:pt idx="925">
                  <c:v>112.81</c:v>
                </c:pt>
                <c:pt idx="926">
                  <c:v>112.85</c:v>
                </c:pt>
                <c:pt idx="927">
                  <c:v>112.25</c:v>
                </c:pt>
                <c:pt idx="928">
                  <c:v>110.8</c:v>
                </c:pt>
                <c:pt idx="929">
                  <c:v>111.47</c:v>
                </c:pt>
                <c:pt idx="930">
                  <c:v>109.75</c:v>
                </c:pt>
                <c:pt idx="931">
                  <c:v>109.82</c:v>
                </c:pt>
                <c:pt idx="932">
                  <c:v>109.31</c:v>
                </c:pt>
                <c:pt idx="933">
                  <c:v>107.87</c:v>
                </c:pt>
                <c:pt idx="934">
                  <c:v>108.57</c:v>
                </c:pt>
                <c:pt idx="935">
                  <c:v>106.9</c:v>
                </c:pt>
                <c:pt idx="936">
                  <c:v>106.95</c:v>
                </c:pt>
                <c:pt idx="937">
                  <c:v>106.49</c:v>
                </c:pt>
                <c:pt idx="938">
                  <c:v>105.01</c:v>
                </c:pt>
                <c:pt idx="939">
                  <c:v>105.68</c:v>
                </c:pt>
                <c:pt idx="940">
                  <c:v>104.03</c:v>
                </c:pt>
                <c:pt idx="941">
                  <c:v>104.05</c:v>
                </c:pt>
                <c:pt idx="942">
                  <c:v>103.59</c:v>
                </c:pt>
                <c:pt idx="943">
                  <c:v>102.15</c:v>
                </c:pt>
                <c:pt idx="944">
                  <c:v>102.83</c:v>
                </c:pt>
                <c:pt idx="945">
                  <c:v>101.22</c:v>
                </c:pt>
                <c:pt idx="946">
                  <c:v>101.27</c:v>
                </c:pt>
                <c:pt idx="947">
                  <c:v>100.88</c:v>
                </c:pt>
                <c:pt idx="948">
                  <c:v>99.45</c:v>
                </c:pt>
                <c:pt idx="949">
                  <c:v>100.13</c:v>
                </c:pt>
                <c:pt idx="950">
                  <c:v>98.57</c:v>
                </c:pt>
                <c:pt idx="951">
                  <c:v>98.62</c:v>
                </c:pt>
                <c:pt idx="952">
                  <c:v>98.24</c:v>
                </c:pt>
                <c:pt idx="953">
                  <c:v>96.81</c:v>
                </c:pt>
                <c:pt idx="954">
                  <c:v>97.56</c:v>
                </c:pt>
                <c:pt idx="955">
                  <c:v>95.99</c:v>
                </c:pt>
                <c:pt idx="956">
                  <c:v>96.04</c:v>
                </c:pt>
                <c:pt idx="957">
                  <c:v>95.71</c:v>
                </c:pt>
                <c:pt idx="958">
                  <c:v>94.27</c:v>
                </c:pt>
                <c:pt idx="959">
                  <c:v>95.01</c:v>
                </c:pt>
                <c:pt idx="960">
                  <c:v>93.46</c:v>
                </c:pt>
                <c:pt idx="961">
                  <c:v>93.53</c:v>
                </c:pt>
                <c:pt idx="962">
                  <c:v>93.23</c:v>
                </c:pt>
                <c:pt idx="963">
                  <c:v>91.73</c:v>
                </c:pt>
                <c:pt idx="964">
                  <c:v>92.5</c:v>
                </c:pt>
                <c:pt idx="965">
                  <c:v>90.96</c:v>
                </c:pt>
                <c:pt idx="966">
                  <c:v>91.0</c:v>
                </c:pt>
                <c:pt idx="967">
                  <c:v>90.76</c:v>
                </c:pt>
                <c:pt idx="968">
                  <c:v>89.3</c:v>
                </c:pt>
                <c:pt idx="969">
                  <c:v>90.11</c:v>
                </c:pt>
                <c:pt idx="970">
                  <c:v>88.58</c:v>
                </c:pt>
                <c:pt idx="971">
                  <c:v>88.63</c:v>
                </c:pt>
                <c:pt idx="972">
                  <c:v>88.41</c:v>
                </c:pt>
                <c:pt idx="973">
                  <c:v>86.92</c:v>
                </c:pt>
                <c:pt idx="974">
                  <c:v>87.73</c:v>
                </c:pt>
                <c:pt idx="975">
                  <c:v>86.27</c:v>
                </c:pt>
                <c:pt idx="976">
                  <c:v>86.31</c:v>
                </c:pt>
                <c:pt idx="977">
                  <c:v>86.12</c:v>
                </c:pt>
                <c:pt idx="978">
                  <c:v>84.6</c:v>
                </c:pt>
                <c:pt idx="979">
                  <c:v>85.44</c:v>
                </c:pt>
                <c:pt idx="980">
                  <c:v>84.0</c:v>
                </c:pt>
                <c:pt idx="981">
                  <c:v>84.06</c:v>
                </c:pt>
                <c:pt idx="982">
                  <c:v>83.91</c:v>
                </c:pt>
                <c:pt idx="983">
                  <c:v>82.39</c:v>
                </c:pt>
                <c:pt idx="984">
                  <c:v>83.24</c:v>
                </c:pt>
                <c:pt idx="985">
                  <c:v>81.83</c:v>
                </c:pt>
                <c:pt idx="986">
                  <c:v>81.85</c:v>
                </c:pt>
                <c:pt idx="987">
                  <c:v>81.73</c:v>
                </c:pt>
                <c:pt idx="988">
                  <c:v>80.23</c:v>
                </c:pt>
                <c:pt idx="989">
                  <c:v>81.05</c:v>
                </c:pt>
                <c:pt idx="990">
                  <c:v>79.64</c:v>
                </c:pt>
                <c:pt idx="991">
                  <c:v>79.67999999999999</c:v>
                </c:pt>
                <c:pt idx="992">
                  <c:v>79.6</c:v>
                </c:pt>
                <c:pt idx="993">
                  <c:v>78.09</c:v>
                </c:pt>
                <c:pt idx="994">
                  <c:v>78.92</c:v>
                </c:pt>
                <c:pt idx="995">
                  <c:v>77.57</c:v>
                </c:pt>
                <c:pt idx="996">
                  <c:v>77.62</c:v>
                </c:pt>
                <c:pt idx="997">
                  <c:v>77.56</c:v>
                </c:pt>
                <c:pt idx="998">
                  <c:v>76.1</c:v>
                </c:pt>
                <c:pt idx="999">
                  <c:v>76.97</c:v>
                </c:pt>
                <c:pt idx="1000">
                  <c:v>75.64</c:v>
                </c:pt>
                <c:pt idx="1001">
                  <c:v>75.7</c:v>
                </c:pt>
                <c:pt idx="1002">
                  <c:v>75.66</c:v>
                </c:pt>
                <c:pt idx="1003">
                  <c:v>74.15</c:v>
                </c:pt>
                <c:pt idx="1004">
                  <c:v>75.0</c:v>
                </c:pt>
                <c:pt idx="1005">
                  <c:v>73.7</c:v>
                </c:pt>
                <c:pt idx="1006">
                  <c:v>73.71</c:v>
                </c:pt>
                <c:pt idx="1007">
                  <c:v>73.67999999999999</c:v>
                </c:pt>
                <c:pt idx="1008">
                  <c:v>72.16</c:v>
                </c:pt>
                <c:pt idx="1009">
                  <c:v>73.01</c:v>
                </c:pt>
                <c:pt idx="1010">
                  <c:v>71.7</c:v>
                </c:pt>
                <c:pt idx="1011">
                  <c:v>71.73</c:v>
                </c:pt>
                <c:pt idx="1012">
                  <c:v>71.79</c:v>
                </c:pt>
                <c:pt idx="1013">
                  <c:v>70.28</c:v>
                </c:pt>
                <c:pt idx="1014">
                  <c:v>71.14</c:v>
                </c:pt>
                <c:pt idx="1015">
                  <c:v>69.89</c:v>
                </c:pt>
                <c:pt idx="1016">
                  <c:v>69.9</c:v>
                </c:pt>
                <c:pt idx="1017">
                  <c:v>69.99</c:v>
                </c:pt>
                <c:pt idx="1018">
                  <c:v>68.47</c:v>
                </c:pt>
                <c:pt idx="1019">
                  <c:v>69.36</c:v>
                </c:pt>
                <c:pt idx="1020">
                  <c:v>68.11</c:v>
                </c:pt>
                <c:pt idx="1021">
                  <c:v>68.11</c:v>
                </c:pt>
                <c:pt idx="1022">
                  <c:v>68.23</c:v>
                </c:pt>
                <c:pt idx="1023">
                  <c:v>66.7</c:v>
                </c:pt>
                <c:pt idx="1024">
                  <c:v>67.58</c:v>
                </c:pt>
                <c:pt idx="1025">
                  <c:v>66.36</c:v>
                </c:pt>
                <c:pt idx="1026">
                  <c:v>66.36</c:v>
                </c:pt>
                <c:pt idx="1027">
                  <c:v>66.51</c:v>
                </c:pt>
                <c:pt idx="1028">
                  <c:v>64.98</c:v>
                </c:pt>
                <c:pt idx="1029">
                  <c:v>65.9</c:v>
                </c:pt>
                <c:pt idx="1030">
                  <c:v>64.71</c:v>
                </c:pt>
                <c:pt idx="1031">
                  <c:v>64.7</c:v>
                </c:pt>
                <c:pt idx="1032">
                  <c:v>64.87</c:v>
                </c:pt>
                <c:pt idx="1033">
                  <c:v>63.37</c:v>
                </c:pt>
                <c:pt idx="1034">
                  <c:v>64.25</c:v>
                </c:pt>
                <c:pt idx="1035">
                  <c:v>63.09</c:v>
                </c:pt>
                <c:pt idx="1036">
                  <c:v>63.06</c:v>
                </c:pt>
                <c:pt idx="1037">
                  <c:v>63.24</c:v>
                </c:pt>
                <c:pt idx="1038">
                  <c:v>61.73</c:v>
                </c:pt>
                <c:pt idx="1039">
                  <c:v>62.59</c:v>
                </c:pt>
                <c:pt idx="1040">
                  <c:v>61.43</c:v>
                </c:pt>
                <c:pt idx="1041">
                  <c:v>61.4</c:v>
                </c:pt>
                <c:pt idx="1042">
                  <c:v>61.59</c:v>
                </c:pt>
                <c:pt idx="1043">
                  <c:v>60.08</c:v>
                </c:pt>
                <c:pt idx="1044">
                  <c:v>60.95</c:v>
                </c:pt>
                <c:pt idx="1045">
                  <c:v>59.81</c:v>
                </c:pt>
                <c:pt idx="1046">
                  <c:v>59.78</c:v>
                </c:pt>
                <c:pt idx="1047">
                  <c:v>59.98</c:v>
                </c:pt>
                <c:pt idx="1048">
                  <c:v>58.48</c:v>
                </c:pt>
                <c:pt idx="1049">
                  <c:v>59.35</c:v>
                </c:pt>
                <c:pt idx="1050">
                  <c:v>58.23</c:v>
                </c:pt>
                <c:pt idx="1051">
                  <c:v>58.2</c:v>
                </c:pt>
                <c:pt idx="1052">
                  <c:v>58.46</c:v>
                </c:pt>
                <c:pt idx="1053">
                  <c:v>56.95</c:v>
                </c:pt>
                <c:pt idx="1054">
                  <c:v>57.83</c:v>
                </c:pt>
                <c:pt idx="1055">
                  <c:v>56.73</c:v>
                </c:pt>
                <c:pt idx="1056">
                  <c:v>56.68</c:v>
                </c:pt>
                <c:pt idx="1057">
                  <c:v>56.96</c:v>
                </c:pt>
                <c:pt idx="1058">
                  <c:v>55.47</c:v>
                </c:pt>
                <c:pt idx="1059">
                  <c:v>56.35</c:v>
                </c:pt>
                <c:pt idx="1060">
                  <c:v>55.27</c:v>
                </c:pt>
                <c:pt idx="1061">
                  <c:v>55.23</c:v>
                </c:pt>
                <c:pt idx="1062">
                  <c:v>55.54</c:v>
                </c:pt>
                <c:pt idx="1063">
                  <c:v>54.05</c:v>
                </c:pt>
                <c:pt idx="1064">
                  <c:v>54.94</c:v>
                </c:pt>
                <c:pt idx="1065">
                  <c:v>53.89</c:v>
                </c:pt>
                <c:pt idx="1066">
                  <c:v>53.85</c:v>
                </c:pt>
                <c:pt idx="1067">
                  <c:v>54.2</c:v>
                </c:pt>
                <c:pt idx="1068">
                  <c:v>52.68</c:v>
                </c:pt>
                <c:pt idx="1069">
                  <c:v>53.58</c:v>
                </c:pt>
                <c:pt idx="1070">
                  <c:v>52.55</c:v>
                </c:pt>
                <c:pt idx="1071">
                  <c:v>52.46</c:v>
                </c:pt>
                <c:pt idx="1072">
                  <c:v>52.81</c:v>
                </c:pt>
                <c:pt idx="1073">
                  <c:v>51.3</c:v>
                </c:pt>
                <c:pt idx="1074">
                  <c:v>52.2</c:v>
                </c:pt>
                <c:pt idx="1075">
                  <c:v>51.18</c:v>
                </c:pt>
                <c:pt idx="1076">
                  <c:v>51.05</c:v>
                </c:pt>
                <c:pt idx="1077">
                  <c:v>51.46</c:v>
                </c:pt>
                <c:pt idx="1078">
                  <c:v>49.96</c:v>
                </c:pt>
                <c:pt idx="1079">
                  <c:v>50.82</c:v>
                </c:pt>
                <c:pt idx="1080">
                  <c:v>49.84</c:v>
                </c:pt>
                <c:pt idx="1081">
                  <c:v>49.74</c:v>
                </c:pt>
                <c:pt idx="1082">
                  <c:v>50.16</c:v>
                </c:pt>
                <c:pt idx="1083">
                  <c:v>48.62</c:v>
                </c:pt>
                <c:pt idx="1084">
                  <c:v>49.51</c:v>
                </c:pt>
                <c:pt idx="1085">
                  <c:v>48.54</c:v>
                </c:pt>
                <c:pt idx="1086">
                  <c:v>48.42</c:v>
                </c:pt>
                <c:pt idx="1087">
                  <c:v>48.85</c:v>
                </c:pt>
                <c:pt idx="1088">
                  <c:v>47.34</c:v>
                </c:pt>
                <c:pt idx="1089">
                  <c:v>48.24</c:v>
                </c:pt>
                <c:pt idx="1090">
                  <c:v>47.28</c:v>
                </c:pt>
                <c:pt idx="1091">
                  <c:v>47.15</c:v>
                </c:pt>
                <c:pt idx="1092">
                  <c:v>47.61</c:v>
                </c:pt>
                <c:pt idx="1093">
                  <c:v>46.09</c:v>
                </c:pt>
                <c:pt idx="1094">
                  <c:v>46.99</c:v>
                </c:pt>
                <c:pt idx="1095">
                  <c:v>46.02</c:v>
                </c:pt>
                <c:pt idx="1096">
                  <c:v>45.88</c:v>
                </c:pt>
                <c:pt idx="1097">
                  <c:v>46.36</c:v>
                </c:pt>
                <c:pt idx="1098">
                  <c:v>44.85</c:v>
                </c:pt>
                <c:pt idx="1099">
                  <c:v>45.71</c:v>
                </c:pt>
                <c:pt idx="1100">
                  <c:v>44.76</c:v>
                </c:pt>
                <c:pt idx="1101">
                  <c:v>44.6</c:v>
                </c:pt>
                <c:pt idx="1102">
                  <c:v>45.13</c:v>
                </c:pt>
                <c:pt idx="1103">
                  <c:v>43.6</c:v>
                </c:pt>
                <c:pt idx="1104">
                  <c:v>44.49</c:v>
                </c:pt>
                <c:pt idx="1105">
                  <c:v>43.59</c:v>
                </c:pt>
                <c:pt idx="1106">
                  <c:v>43.43</c:v>
                </c:pt>
                <c:pt idx="1107">
                  <c:v>43.93</c:v>
                </c:pt>
                <c:pt idx="1108">
                  <c:v>42.44</c:v>
                </c:pt>
                <c:pt idx="1109">
                  <c:v>43.32</c:v>
                </c:pt>
                <c:pt idx="1110">
                  <c:v>42.44</c:v>
                </c:pt>
                <c:pt idx="1111">
                  <c:v>42.25</c:v>
                </c:pt>
                <c:pt idx="1112">
                  <c:v>42.79</c:v>
                </c:pt>
                <c:pt idx="1113">
                  <c:v>41.29</c:v>
                </c:pt>
                <c:pt idx="1114">
                  <c:v>42.17</c:v>
                </c:pt>
                <c:pt idx="1115">
                  <c:v>41.32</c:v>
                </c:pt>
                <c:pt idx="1116">
                  <c:v>41.15</c:v>
                </c:pt>
                <c:pt idx="1117">
                  <c:v>41.71</c:v>
                </c:pt>
                <c:pt idx="1118">
                  <c:v>40.22</c:v>
                </c:pt>
                <c:pt idx="1119">
                  <c:v>41.1</c:v>
                </c:pt>
                <c:pt idx="1120">
                  <c:v>40.25</c:v>
                </c:pt>
                <c:pt idx="1121">
                  <c:v>40.04</c:v>
                </c:pt>
                <c:pt idx="1122">
                  <c:v>40.62</c:v>
                </c:pt>
                <c:pt idx="1123">
                  <c:v>39.11</c:v>
                </c:pt>
                <c:pt idx="1124">
                  <c:v>39.91</c:v>
                </c:pt>
                <c:pt idx="1125">
                  <c:v>39.09</c:v>
                </c:pt>
                <c:pt idx="1126">
                  <c:v>38.84</c:v>
                </c:pt>
                <c:pt idx="1127">
                  <c:v>39.44</c:v>
                </c:pt>
                <c:pt idx="1128">
                  <c:v>37.95</c:v>
                </c:pt>
                <c:pt idx="1129">
                  <c:v>38.78</c:v>
                </c:pt>
                <c:pt idx="1130">
                  <c:v>38.01</c:v>
                </c:pt>
                <c:pt idx="1131">
                  <c:v>37.74</c:v>
                </c:pt>
                <c:pt idx="1132">
                  <c:v>38.36</c:v>
                </c:pt>
                <c:pt idx="1133">
                  <c:v>36.88</c:v>
                </c:pt>
                <c:pt idx="1134">
                  <c:v>37.73000000000001</c:v>
                </c:pt>
                <c:pt idx="1135">
                  <c:v>36.97</c:v>
                </c:pt>
                <c:pt idx="1136">
                  <c:v>36.69</c:v>
                </c:pt>
                <c:pt idx="1137">
                  <c:v>37.33</c:v>
                </c:pt>
                <c:pt idx="1138">
                  <c:v>35.89</c:v>
                </c:pt>
                <c:pt idx="1139">
                  <c:v>36.69</c:v>
                </c:pt>
                <c:pt idx="1140">
                  <c:v>35.98</c:v>
                </c:pt>
                <c:pt idx="1141">
                  <c:v>35.68</c:v>
                </c:pt>
                <c:pt idx="1142">
                  <c:v>36.38</c:v>
                </c:pt>
                <c:pt idx="1143">
                  <c:v>34.84</c:v>
                </c:pt>
                <c:pt idx="1144">
                  <c:v>35.69</c:v>
                </c:pt>
                <c:pt idx="1145">
                  <c:v>35.0</c:v>
                </c:pt>
                <c:pt idx="1146">
                  <c:v>34.68</c:v>
                </c:pt>
                <c:pt idx="1147">
                  <c:v>35.37</c:v>
                </c:pt>
                <c:pt idx="1148">
                  <c:v>33.92</c:v>
                </c:pt>
                <c:pt idx="1149">
                  <c:v>34.73000000000001</c:v>
                </c:pt>
                <c:pt idx="1150">
                  <c:v>34.03</c:v>
                </c:pt>
                <c:pt idx="1151">
                  <c:v>33.7</c:v>
                </c:pt>
                <c:pt idx="1152">
                  <c:v>34.45</c:v>
                </c:pt>
                <c:pt idx="1153">
                  <c:v>32.97</c:v>
                </c:pt>
                <c:pt idx="1154">
                  <c:v>33.77</c:v>
                </c:pt>
                <c:pt idx="1155">
                  <c:v>33.1</c:v>
                </c:pt>
                <c:pt idx="1156">
                  <c:v>32.74</c:v>
                </c:pt>
                <c:pt idx="1157">
                  <c:v>33.49</c:v>
                </c:pt>
                <c:pt idx="1158">
                  <c:v>32.01</c:v>
                </c:pt>
                <c:pt idx="1159">
                  <c:v>32.84</c:v>
                </c:pt>
                <c:pt idx="1160">
                  <c:v>32.19</c:v>
                </c:pt>
                <c:pt idx="1161">
                  <c:v>31.86</c:v>
                </c:pt>
                <c:pt idx="1162">
                  <c:v>32.63</c:v>
                </c:pt>
                <c:pt idx="1163">
                  <c:v>31.17</c:v>
                </c:pt>
                <c:pt idx="1164">
                  <c:v>31.99</c:v>
                </c:pt>
                <c:pt idx="1165">
                  <c:v>31.36</c:v>
                </c:pt>
                <c:pt idx="1166">
                  <c:v>30.97</c:v>
                </c:pt>
                <c:pt idx="1167">
                  <c:v>31.76</c:v>
                </c:pt>
                <c:pt idx="1168">
                  <c:v>30.3</c:v>
                </c:pt>
                <c:pt idx="1169">
                  <c:v>31.09</c:v>
                </c:pt>
                <c:pt idx="1170">
                  <c:v>30.47</c:v>
                </c:pt>
                <c:pt idx="1171">
                  <c:v>30.08</c:v>
                </c:pt>
                <c:pt idx="1172">
                  <c:v>30.87</c:v>
                </c:pt>
                <c:pt idx="1173">
                  <c:v>29.41</c:v>
                </c:pt>
                <c:pt idx="1174">
                  <c:v>30.2</c:v>
                </c:pt>
                <c:pt idx="1175">
                  <c:v>29.61</c:v>
                </c:pt>
                <c:pt idx="1176">
                  <c:v>29.2</c:v>
                </c:pt>
                <c:pt idx="1177">
                  <c:v>30.02</c:v>
                </c:pt>
                <c:pt idx="1178">
                  <c:v>28.57</c:v>
                </c:pt>
                <c:pt idx="1179">
                  <c:v>29.35</c:v>
                </c:pt>
                <c:pt idx="1180">
                  <c:v>28.76</c:v>
                </c:pt>
                <c:pt idx="1181">
                  <c:v>28.34</c:v>
                </c:pt>
                <c:pt idx="1182">
                  <c:v>29.18</c:v>
                </c:pt>
                <c:pt idx="1183">
                  <c:v>27.74</c:v>
                </c:pt>
                <c:pt idx="1184">
                  <c:v>28.5</c:v>
                </c:pt>
                <c:pt idx="1185">
                  <c:v>27.93</c:v>
                </c:pt>
                <c:pt idx="1186">
                  <c:v>27.5</c:v>
                </c:pt>
                <c:pt idx="1187">
                  <c:v>28.37</c:v>
                </c:pt>
                <c:pt idx="1188">
                  <c:v>26.93</c:v>
                </c:pt>
                <c:pt idx="1189">
                  <c:v>27.7</c:v>
                </c:pt>
                <c:pt idx="1190">
                  <c:v>27.13</c:v>
                </c:pt>
                <c:pt idx="1191">
                  <c:v>26.69</c:v>
                </c:pt>
                <c:pt idx="1192">
                  <c:v>27.54</c:v>
                </c:pt>
                <c:pt idx="1193">
                  <c:v>26.11</c:v>
                </c:pt>
                <c:pt idx="1194">
                  <c:v>26.87</c:v>
                </c:pt>
                <c:pt idx="1195">
                  <c:v>26.35</c:v>
                </c:pt>
                <c:pt idx="1196">
                  <c:v>25.86</c:v>
                </c:pt>
                <c:pt idx="1197">
                  <c:v>26.76</c:v>
                </c:pt>
                <c:pt idx="1198">
                  <c:v>25.32</c:v>
                </c:pt>
                <c:pt idx="1199">
                  <c:v>26.09</c:v>
                </c:pt>
                <c:pt idx="1200">
                  <c:v>25.57</c:v>
                </c:pt>
                <c:pt idx="1201">
                  <c:v>25.08</c:v>
                </c:pt>
                <c:pt idx="1202">
                  <c:v>26.01</c:v>
                </c:pt>
                <c:pt idx="1203">
                  <c:v>24.58</c:v>
                </c:pt>
                <c:pt idx="1204">
                  <c:v>25.33</c:v>
                </c:pt>
                <c:pt idx="1205">
                  <c:v>24.84</c:v>
                </c:pt>
                <c:pt idx="1206">
                  <c:v>24.33</c:v>
                </c:pt>
                <c:pt idx="1207">
                  <c:v>25.26</c:v>
                </c:pt>
                <c:pt idx="1208">
                  <c:v>23.85</c:v>
                </c:pt>
                <c:pt idx="1209">
                  <c:v>24.6</c:v>
                </c:pt>
                <c:pt idx="1210">
                  <c:v>24.13</c:v>
                </c:pt>
                <c:pt idx="1211">
                  <c:v>23.58</c:v>
                </c:pt>
                <c:pt idx="1212">
                  <c:v>24.55</c:v>
                </c:pt>
                <c:pt idx="1213">
                  <c:v>23.1</c:v>
                </c:pt>
                <c:pt idx="1214">
                  <c:v>23.84</c:v>
                </c:pt>
                <c:pt idx="1215">
                  <c:v>23.39</c:v>
                </c:pt>
                <c:pt idx="1216">
                  <c:v>22.83</c:v>
                </c:pt>
                <c:pt idx="1217">
                  <c:v>23.8</c:v>
                </c:pt>
                <c:pt idx="1218">
                  <c:v>22.41</c:v>
                </c:pt>
                <c:pt idx="1219">
                  <c:v>23.15</c:v>
                </c:pt>
                <c:pt idx="1220">
                  <c:v>22.72</c:v>
                </c:pt>
                <c:pt idx="1221">
                  <c:v>22.16</c:v>
                </c:pt>
                <c:pt idx="1222">
                  <c:v>23.17</c:v>
                </c:pt>
                <c:pt idx="1223">
                  <c:v>21.78</c:v>
                </c:pt>
                <c:pt idx="1224">
                  <c:v>22.5</c:v>
                </c:pt>
                <c:pt idx="1225">
                  <c:v>22.09</c:v>
                </c:pt>
                <c:pt idx="1226">
                  <c:v>21.5</c:v>
                </c:pt>
                <c:pt idx="1227">
                  <c:v>22.48</c:v>
                </c:pt>
                <c:pt idx="1228">
                  <c:v>21.09</c:v>
                </c:pt>
                <c:pt idx="1229">
                  <c:v>21.8</c:v>
                </c:pt>
                <c:pt idx="1230">
                  <c:v>21.4</c:v>
                </c:pt>
                <c:pt idx="1231">
                  <c:v>20.8</c:v>
                </c:pt>
                <c:pt idx="1232">
                  <c:v>21.82</c:v>
                </c:pt>
                <c:pt idx="1233">
                  <c:v>20.44</c:v>
                </c:pt>
                <c:pt idx="1234">
                  <c:v>21.15</c:v>
                </c:pt>
                <c:pt idx="1235">
                  <c:v>20.78</c:v>
                </c:pt>
                <c:pt idx="1236">
                  <c:v>20.15</c:v>
                </c:pt>
                <c:pt idx="1237">
                  <c:v>21.18</c:v>
                </c:pt>
                <c:pt idx="1238">
                  <c:v>19.8</c:v>
                </c:pt>
                <c:pt idx="1239">
                  <c:v>20.5</c:v>
                </c:pt>
                <c:pt idx="1240">
                  <c:v>20.14</c:v>
                </c:pt>
                <c:pt idx="1241">
                  <c:v>19.48</c:v>
                </c:pt>
                <c:pt idx="1242">
                  <c:v>20.54</c:v>
                </c:pt>
                <c:pt idx="1243">
                  <c:v>19.18</c:v>
                </c:pt>
                <c:pt idx="1244">
                  <c:v>19.86</c:v>
                </c:pt>
                <c:pt idx="1245">
                  <c:v>19.54</c:v>
                </c:pt>
                <c:pt idx="1246">
                  <c:v>18.85</c:v>
                </c:pt>
                <c:pt idx="1247">
                  <c:v>19.9</c:v>
                </c:pt>
                <c:pt idx="1248">
                  <c:v>18.57</c:v>
                </c:pt>
                <c:pt idx="1249">
                  <c:v>19.23</c:v>
                </c:pt>
                <c:pt idx="1250">
                  <c:v>18.94</c:v>
                </c:pt>
                <c:pt idx="1251">
                  <c:v>18.22</c:v>
                </c:pt>
                <c:pt idx="1252">
                  <c:v>19.26</c:v>
                </c:pt>
                <c:pt idx="1253">
                  <c:v>17.95</c:v>
                </c:pt>
                <c:pt idx="1254">
                  <c:v>18.6</c:v>
                </c:pt>
                <c:pt idx="1255">
                  <c:v>18.32999999999999</c:v>
                </c:pt>
                <c:pt idx="1256">
                  <c:v>17.61</c:v>
                </c:pt>
                <c:pt idx="1257">
                  <c:v>18.65</c:v>
                </c:pt>
                <c:pt idx="1258">
                  <c:v>17.35</c:v>
                </c:pt>
                <c:pt idx="1259">
                  <c:v>17.98</c:v>
                </c:pt>
                <c:pt idx="1260">
                  <c:v>17.73</c:v>
                </c:pt>
                <c:pt idx="1261">
                  <c:v>17.0</c:v>
                </c:pt>
                <c:pt idx="1262">
                  <c:v>18.06</c:v>
                </c:pt>
                <c:pt idx="1263">
                  <c:v>16.77</c:v>
                </c:pt>
                <c:pt idx="1264">
                  <c:v>17.42</c:v>
                </c:pt>
                <c:pt idx="1265">
                  <c:v>17.18</c:v>
                </c:pt>
                <c:pt idx="1266">
                  <c:v>16.42</c:v>
                </c:pt>
                <c:pt idx="1267">
                  <c:v>17.51000000000001</c:v>
                </c:pt>
                <c:pt idx="1268">
                  <c:v>16.23</c:v>
                </c:pt>
                <c:pt idx="1269">
                  <c:v>16.86</c:v>
                </c:pt>
                <c:pt idx="1270">
                  <c:v>16.66</c:v>
                </c:pt>
                <c:pt idx="1271">
                  <c:v>15.89</c:v>
                </c:pt>
                <c:pt idx="1272">
                  <c:v>16.96</c:v>
                </c:pt>
                <c:pt idx="1273">
                  <c:v>15.69</c:v>
                </c:pt>
                <c:pt idx="1274">
                  <c:v>16.32999999999999</c:v>
                </c:pt>
                <c:pt idx="1275">
                  <c:v>16.15</c:v>
                </c:pt>
                <c:pt idx="1276">
                  <c:v>15.34</c:v>
                </c:pt>
                <c:pt idx="1277">
                  <c:v>16.42</c:v>
                </c:pt>
                <c:pt idx="1278">
                  <c:v>15.19</c:v>
                </c:pt>
                <c:pt idx="1279">
                  <c:v>15.8</c:v>
                </c:pt>
                <c:pt idx="1280">
                  <c:v>15.63</c:v>
                </c:pt>
                <c:pt idx="1281">
                  <c:v>14.82</c:v>
                </c:pt>
                <c:pt idx="1282">
                  <c:v>15.92</c:v>
                </c:pt>
                <c:pt idx="1283">
                  <c:v>14.67</c:v>
                </c:pt>
                <c:pt idx="1284">
                  <c:v>15.29</c:v>
                </c:pt>
                <c:pt idx="1285">
                  <c:v>15.17</c:v>
                </c:pt>
                <c:pt idx="1286">
                  <c:v>14.35</c:v>
                </c:pt>
                <c:pt idx="1287">
                  <c:v>15.46</c:v>
                </c:pt>
                <c:pt idx="1288">
                  <c:v>14.25</c:v>
                </c:pt>
                <c:pt idx="1289">
                  <c:v>14.85</c:v>
                </c:pt>
                <c:pt idx="1290">
                  <c:v>14.73</c:v>
                </c:pt>
                <c:pt idx="1291">
                  <c:v>13.87</c:v>
                </c:pt>
                <c:pt idx="1292">
                  <c:v>15.0</c:v>
                </c:pt>
                <c:pt idx="1293">
                  <c:v>13.77</c:v>
                </c:pt>
                <c:pt idx="1294">
                  <c:v>14.36</c:v>
                </c:pt>
                <c:pt idx="1295">
                  <c:v>14.24</c:v>
                </c:pt>
                <c:pt idx="1296">
                  <c:v>13.34</c:v>
                </c:pt>
                <c:pt idx="1297">
                  <c:v>14.45</c:v>
                </c:pt>
                <c:pt idx="1298">
                  <c:v>13.25</c:v>
                </c:pt>
                <c:pt idx="1299">
                  <c:v>13.84</c:v>
                </c:pt>
                <c:pt idx="1300">
                  <c:v>13.74</c:v>
                </c:pt>
                <c:pt idx="1301">
                  <c:v>12.84</c:v>
                </c:pt>
                <c:pt idx="1302">
                  <c:v>14.0</c:v>
                </c:pt>
                <c:pt idx="1303">
                  <c:v>12.79</c:v>
                </c:pt>
                <c:pt idx="1304">
                  <c:v>13.36</c:v>
                </c:pt>
                <c:pt idx="1305">
                  <c:v>13.32</c:v>
                </c:pt>
                <c:pt idx="1306">
                  <c:v>12.41</c:v>
                </c:pt>
                <c:pt idx="1307">
                  <c:v>13.53</c:v>
                </c:pt>
                <c:pt idx="1308">
                  <c:v>12.35</c:v>
                </c:pt>
                <c:pt idx="1309">
                  <c:v>12.91</c:v>
                </c:pt>
                <c:pt idx="1310">
                  <c:v>12.88</c:v>
                </c:pt>
                <c:pt idx="1311">
                  <c:v>11.93</c:v>
                </c:pt>
                <c:pt idx="1312">
                  <c:v>13.09</c:v>
                </c:pt>
                <c:pt idx="1313">
                  <c:v>11.96</c:v>
                </c:pt>
                <c:pt idx="1314">
                  <c:v>12.51</c:v>
                </c:pt>
                <c:pt idx="1315">
                  <c:v>12.51</c:v>
                </c:pt>
                <c:pt idx="1316">
                  <c:v>11.59</c:v>
                </c:pt>
                <c:pt idx="1317">
                  <c:v>12.72</c:v>
                </c:pt>
                <c:pt idx="1318">
                  <c:v>11.58</c:v>
                </c:pt>
                <c:pt idx="1319">
                  <c:v>12.08</c:v>
                </c:pt>
                <c:pt idx="1320">
                  <c:v>12.13</c:v>
                </c:pt>
                <c:pt idx="1321">
                  <c:v>11.14</c:v>
                </c:pt>
                <c:pt idx="1322">
                  <c:v>12.26</c:v>
                </c:pt>
                <c:pt idx="1323">
                  <c:v>11.12</c:v>
                </c:pt>
                <c:pt idx="1324">
                  <c:v>11.61</c:v>
                </c:pt>
                <c:pt idx="1325">
                  <c:v>11.66</c:v>
                </c:pt>
                <c:pt idx="1326">
                  <c:v>10.68</c:v>
                </c:pt>
                <c:pt idx="1327">
                  <c:v>11.86</c:v>
                </c:pt>
                <c:pt idx="1328">
                  <c:v>10.76</c:v>
                </c:pt>
                <c:pt idx="1329">
                  <c:v>11.22</c:v>
                </c:pt>
                <c:pt idx="1330">
                  <c:v>11.32</c:v>
                </c:pt>
                <c:pt idx="1331">
                  <c:v>10.33</c:v>
                </c:pt>
                <c:pt idx="1332">
                  <c:v>11.47</c:v>
                </c:pt>
                <c:pt idx="1333">
                  <c:v>10.37</c:v>
                </c:pt>
                <c:pt idx="1334">
                  <c:v>10.86</c:v>
                </c:pt>
                <c:pt idx="1335">
                  <c:v>10.96</c:v>
                </c:pt>
                <c:pt idx="1336">
                  <c:v>9.93</c:v>
                </c:pt>
                <c:pt idx="1337">
                  <c:v>11.09</c:v>
                </c:pt>
                <c:pt idx="1338">
                  <c:v>9.98</c:v>
                </c:pt>
                <c:pt idx="1339">
                  <c:v>10.45</c:v>
                </c:pt>
                <c:pt idx="1340">
                  <c:v>10.56</c:v>
                </c:pt>
                <c:pt idx="1341">
                  <c:v>9.530000000000001</c:v>
                </c:pt>
                <c:pt idx="1342">
                  <c:v>10.7</c:v>
                </c:pt>
                <c:pt idx="1343">
                  <c:v>9.61</c:v>
                </c:pt>
                <c:pt idx="1344">
                  <c:v>10.04</c:v>
                </c:pt>
                <c:pt idx="1345">
                  <c:v>10.2</c:v>
                </c:pt>
                <c:pt idx="1346">
                  <c:v>9.15</c:v>
                </c:pt>
                <c:pt idx="1347">
                  <c:v>10.35</c:v>
                </c:pt>
                <c:pt idx="1348">
                  <c:v>9.27</c:v>
                </c:pt>
                <c:pt idx="1349">
                  <c:v>9.700000000000001</c:v>
                </c:pt>
                <c:pt idx="1350">
                  <c:v>9.86</c:v>
                </c:pt>
                <c:pt idx="1351">
                  <c:v>8.76</c:v>
                </c:pt>
                <c:pt idx="1352">
                  <c:v>9.91</c:v>
                </c:pt>
                <c:pt idx="1353">
                  <c:v>8.870000000000002</c:v>
                </c:pt>
                <c:pt idx="1354">
                  <c:v>9.280000000000001</c:v>
                </c:pt>
                <c:pt idx="1355">
                  <c:v>9.45</c:v>
                </c:pt>
                <c:pt idx="1356">
                  <c:v>8.36</c:v>
                </c:pt>
                <c:pt idx="1357">
                  <c:v>9.540000000000001</c:v>
                </c:pt>
                <c:pt idx="1358">
                  <c:v>8.48</c:v>
                </c:pt>
                <c:pt idx="1359">
                  <c:v>8.91</c:v>
                </c:pt>
                <c:pt idx="1360">
                  <c:v>9.129999999999998</c:v>
                </c:pt>
                <c:pt idx="1361">
                  <c:v>8.030000000000001</c:v>
                </c:pt>
                <c:pt idx="1362">
                  <c:v>9.19</c:v>
                </c:pt>
                <c:pt idx="1363">
                  <c:v>8.17</c:v>
                </c:pt>
                <c:pt idx="1364">
                  <c:v>8.59</c:v>
                </c:pt>
                <c:pt idx="1365">
                  <c:v>8.81</c:v>
                </c:pt>
                <c:pt idx="1366">
                  <c:v>7.68</c:v>
                </c:pt>
                <c:pt idx="1367">
                  <c:v>8.85</c:v>
                </c:pt>
                <c:pt idx="1368">
                  <c:v>7.79</c:v>
                </c:pt>
                <c:pt idx="1369">
                  <c:v>8.200000000000001</c:v>
                </c:pt>
                <c:pt idx="1370">
                  <c:v>8.460000000000002</c:v>
                </c:pt>
                <c:pt idx="1371">
                  <c:v>7.319999999999998</c:v>
                </c:pt>
                <c:pt idx="1372">
                  <c:v>8.460000000000002</c:v>
                </c:pt>
                <c:pt idx="1373">
                  <c:v>7.45</c:v>
                </c:pt>
                <c:pt idx="1374">
                  <c:v>7.84</c:v>
                </c:pt>
                <c:pt idx="1375">
                  <c:v>8.1</c:v>
                </c:pt>
                <c:pt idx="1376">
                  <c:v>6.99</c:v>
                </c:pt>
                <c:pt idx="1377">
                  <c:v>8.19</c:v>
                </c:pt>
                <c:pt idx="1378">
                  <c:v>7.17</c:v>
                </c:pt>
                <c:pt idx="1379">
                  <c:v>7.55</c:v>
                </c:pt>
                <c:pt idx="1380">
                  <c:v>7.85</c:v>
                </c:pt>
                <c:pt idx="1381">
                  <c:v>6.7</c:v>
                </c:pt>
                <c:pt idx="1382">
                  <c:v>7.87</c:v>
                </c:pt>
                <c:pt idx="1383">
                  <c:v>6.89</c:v>
                </c:pt>
                <c:pt idx="1384">
                  <c:v>7.25</c:v>
                </c:pt>
                <c:pt idx="1385">
                  <c:v>7.55</c:v>
                </c:pt>
                <c:pt idx="1386">
                  <c:v>6.41</c:v>
                </c:pt>
                <c:pt idx="1387">
                  <c:v>7.59</c:v>
                </c:pt>
                <c:pt idx="1388">
                  <c:v>6.609999999999998</c:v>
                </c:pt>
                <c:pt idx="1389">
                  <c:v>6.97</c:v>
                </c:pt>
                <c:pt idx="1390">
                  <c:v>7.31</c:v>
                </c:pt>
                <c:pt idx="1391">
                  <c:v>6.159999999999997</c:v>
                </c:pt>
                <c:pt idx="1392">
                  <c:v>7.33</c:v>
                </c:pt>
                <c:pt idx="1393">
                  <c:v>6.4</c:v>
                </c:pt>
                <c:pt idx="1394">
                  <c:v>6.74</c:v>
                </c:pt>
                <c:pt idx="1395">
                  <c:v>7.07</c:v>
                </c:pt>
                <c:pt idx="1396">
                  <c:v>5.91</c:v>
                </c:pt>
                <c:pt idx="1397">
                  <c:v>7.1</c:v>
                </c:pt>
                <c:pt idx="1398">
                  <c:v>6.13</c:v>
                </c:pt>
                <c:pt idx="1399">
                  <c:v>6.47</c:v>
                </c:pt>
                <c:pt idx="1400">
                  <c:v>6.83</c:v>
                </c:pt>
                <c:pt idx="1401">
                  <c:v>5.64</c:v>
                </c:pt>
                <c:pt idx="1402">
                  <c:v>6.79</c:v>
                </c:pt>
                <c:pt idx="1403">
                  <c:v>5.83</c:v>
                </c:pt>
                <c:pt idx="1404">
                  <c:v>6.149999999999999</c:v>
                </c:pt>
                <c:pt idx="1405">
                  <c:v>6.54</c:v>
                </c:pt>
                <c:pt idx="1406">
                  <c:v>5.359999999999998</c:v>
                </c:pt>
                <c:pt idx="1407">
                  <c:v>6.49</c:v>
                </c:pt>
                <c:pt idx="1408">
                  <c:v>5.58</c:v>
                </c:pt>
                <c:pt idx="1409">
                  <c:v>5.85</c:v>
                </c:pt>
                <c:pt idx="1410">
                  <c:v>6.23</c:v>
                </c:pt>
                <c:pt idx="1411">
                  <c:v>5.05</c:v>
                </c:pt>
                <c:pt idx="1412">
                  <c:v>6.159999999999997</c:v>
                </c:pt>
                <c:pt idx="1413">
                  <c:v>5.27</c:v>
                </c:pt>
                <c:pt idx="1414">
                  <c:v>5.53</c:v>
                </c:pt>
                <c:pt idx="1415">
                  <c:v>5.9</c:v>
                </c:pt>
                <c:pt idx="1416">
                  <c:v>4.75</c:v>
                </c:pt>
                <c:pt idx="1417">
                  <c:v>5.85</c:v>
                </c:pt>
                <c:pt idx="1418">
                  <c:v>4.99</c:v>
                </c:pt>
                <c:pt idx="1419">
                  <c:v>5.27</c:v>
                </c:pt>
                <c:pt idx="1420">
                  <c:v>5.689999999999999</c:v>
                </c:pt>
                <c:pt idx="1421">
                  <c:v>4.56</c:v>
                </c:pt>
                <c:pt idx="1422">
                  <c:v>5.659999999999996</c:v>
                </c:pt>
                <c:pt idx="1423">
                  <c:v>4.8</c:v>
                </c:pt>
                <c:pt idx="1424">
                  <c:v>5.06</c:v>
                </c:pt>
                <c:pt idx="1425">
                  <c:v>5.51</c:v>
                </c:pt>
                <c:pt idx="1426">
                  <c:v>4.319999999999998</c:v>
                </c:pt>
                <c:pt idx="1427">
                  <c:v>5.42</c:v>
                </c:pt>
                <c:pt idx="1428">
                  <c:v>4.58</c:v>
                </c:pt>
                <c:pt idx="1429">
                  <c:v>4.819999999999998</c:v>
                </c:pt>
                <c:pt idx="1430">
                  <c:v>5.27</c:v>
                </c:pt>
                <c:pt idx="1431">
                  <c:v>4.109999999999999</c:v>
                </c:pt>
                <c:pt idx="1432">
                  <c:v>5.22</c:v>
                </c:pt>
                <c:pt idx="1433">
                  <c:v>4.41</c:v>
                </c:pt>
                <c:pt idx="1434">
                  <c:v>4.619999999999996</c:v>
                </c:pt>
                <c:pt idx="1435">
                  <c:v>5.109999999999999</c:v>
                </c:pt>
                <c:pt idx="1436">
                  <c:v>3.94</c:v>
                </c:pt>
                <c:pt idx="1437">
                  <c:v>5.01</c:v>
                </c:pt>
                <c:pt idx="1438">
                  <c:v>4.2</c:v>
                </c:pt>
                <c:pt idx="1439">
                  <c:v>4.4</c:v>
                </c:pt>
                <c:pt idx="1440">
                  <c:v>4.9</c:v>
                </c:pt>
                <c:pt idx="1441">
                  <c:v>3.7</c:v>
                </c:pt>
                <c:pt idx="1442">
                  <c:v>4.75</c:v>
                </c:pt>
                <c:pt idx="1443">
                  <c:v>3.96</c:v>
                </c:pt>
                <c:pt idx="1444">
                  <c:v>4.149999999999999</c:v>
                </c:pt>
                <c:pt idx="1445">
                  <c:v>4.68</c:v>
                </c:pt>
                <c:pt idx="1446">
                  <c:v>3.48</c:v>
                </c:pt>
                <c:pt idx="1447">
                  <c:v>4.55</c:v>
                </c:pt>
                <c:pt idx="1448">
                  <c:v>3.76</c:v>
                </c:pt>
                <c:pt idx="1449">
                  <c:v>3.94</c:v>
                </c:pt>
                <c:pt idx="1450">
                  <c:v>4.48</c:v>
                </c:pt>
                <c:pt idx="1451">
                  <c:v>3.28</c:v>
                </c:pt>
                <c:pt idx="1452">
                  <c:v>4.35</c:v>
                </c:pt>
                <c:pt idx="1453">
                  <c:v>3.57</c:v>
                </c:pt>
                <c:pt idx="1454">
                  <c:v>3.72</c:v>
                </c:pt>
                <c:pt idx="1455">
                  <c:v>4.3</c:v>
                </c:pt>
                <c:pt idx="1456">
                  <c:v>3.09</c:v>
                </c:pt>
                <c:pt idx="1457">
                  <c:v>4.159999999999997</c:v>
                </c:pt>
                <c:pt idx="1458">
                  <c:v>3.4</c:v>
                </c:pt>
                <c:pt idx="1459">
                  <c:v>3.51</c:v>
                </c:pt>
                <c:pt idx="1460">
                  <c:v>4.119999999999997</c:v>
                </c:pt>
                <c:pt idx="1461">
                  <c:v>2.9</c:v>
                </c:pt>
                <c:pt idx="1462">
                  <c:v>3.96</c:v>
                </c:pt>
                <c:pt idx="1463">
                  <c:v>3.2</c:v>
                </c:pt>
                <c:pt idx="1464">
                  <c:v>3.31</c:v>
                </c:pt>
                <c:pt idx="1465">
                  <c:v>3.94</c:v>
                </c:pt>
                <c:pt idx="1466">
                  <c:v>2.71</c:v>
                </c:pt>
                <c:pt idx="1467">
                  <c:v>3.76</c:v>
                </c:pt>
                <c:pt idx="1468">
                  <c:v>3.06</c:v>
                </c:pt>
                <c:pt idx="1469">
                  <c:v>3.14</c:v>
                </c:pt>
                <c:pt idx="1470">
                  <c:v>3.77</c:v>
                </c:pt>
                <c:pt idx="1471">
                  <c:v>2.56</c:v>
                </c:pt>
                <c:pt idx="1472">
                  <c:v>3.61</c:v>
                </c:pt>
                <c:pt idx="1473">
                  <c:v>2.89</c:v>
                </c:pt>
                <c:pt idx="1474">
                  <c:v>2.95</c:v>
                </c:pt>
                <c:pt idx="1475">
                  <c:v>3.59</c:v>
                </c:pt>
                <c:pt idx="1476">
                  <c:v>2.35</c:v>
                </c:pt>
                <c:pt idx="1477">
                  <c:v>3.37</c:v>
                </c:pt>
                <c:pt idx="1478">
                  <c:v>2.68</c:v>
                </c:pt>
                <c:pt idx="1479">
                  <c:v>2.74</c:v>
                </c:pt>
                <c:pt idx="1480">
                  <c:v>3.37</c:v>
                </c:pt>
                <c:pt idx="1481">
                  <c:v>2.15</c:v>
                </c:pt>
                <c:pt idx="1482">
                  <c:v>3.18</c:v>
                </c:pt>
                <c:pt idx="1483">
                  <c:v>2.47</c:v>
                </c:pt>
                <c:pt idx="1484">
                  <c:v>2.53</c:v>
                </c:pt>
                <c:pt idx="1485">
                  <c:v>3.22</c:v>
                </c:pt>
                <c:pt idx="1486">
                  <c:v>1.97</c:v>
                </c:pt>
                <c:pt idx="1487">
                  <c:v>3.01</c:v>
                </c:pt>
                <c:pt idx="1488">
                  <c:v>2.35</c:v>
                </c:pt>
                <c:pt idx="1489">
                  <c:v>2.38</c:v>
                </c:pt>
                <c:pt idx="1490">
                  <c:v>3.06</c:v>
                </c:pt>
                <c:pt idx="1491">
                  <c:v>1.81</c:v>
                </c:pt>
                <c:pt idx="1492">
                  <c:v>2.83</c:v>
                </c:pt>
                <c:pt idx="1493">
                  <c:v>2.18</c:v>
                </c:pt>
                <c:pt idx="1494">
                  <c:v>2.16</c:v>
                </c:pt>
                <c:pt idx="1495">
                  <c:v>2.88</c:v>
                </c:pt>
                <c:pt idx="1496">
                  <c:v>1.61</c:v>
                </c:pt>
                <c:pt idx="1497">
                  <c:v>2.62</c:v>
                </c:pt>
                <c:pt idx="1498">
                  <c:v>2.01</c:v>
                </c:pt>
                <c:pt idx="1499">
                  <c:v>2.0</c:v>
                </c:pt>
                <c:pt idx="1500">
                  <c:v>2.76</c:v>
                </c:pt>
                <c:pt idx="1501">
                  <c:v>1.53</c:v>
                </c:pt>
                <c:pt idx="1502">
                  <c:v>2.51</c:v>
                </c:pt>
                <c:pt idx="1503">
                  <c:v>1.9</c:v>
                </c:pt>
                <c:pt idx="1504">
                  <c:v>1.86</c:v>
                </c:pt>
                <c:pt idx="1505">
                  <c:v>2.64</c:v>
                </c:pt>
                <c:pt idx="1506">
                  <c:v>1.36</c:v>
                </c:pt>
                <c:pt idx="1507">
                  <c:v>2.37</c:v>
                </c:pt>
                <c:pt idx="1508">
                  <c:v>1.77</c:v>
                </c:pt>
                <c:pt idx="1509">
                  <c:v>1.66</c:v>
                </c:pt>
                <c:pt idx="1510">
                  <c:v>2.44</c:v>
                </c:pt>
                <c:pt idx="1511">
                  <c:v>1.19</c:v>
                </c:pt>
                <c:pt idx="1512">
                  <c:v>2.2</c:v>
                </c:pt>
                <c:pt idx="1513">
                  <c:v>1.63</c:v>
                </c:pt>
                <c:pt idx="1514">
                  <c:v>1.51</c:v>
                </c:pt>
                <c:pt idx="1515">
                  <c:v>2.34</c:v>
                </c:pt>
                <c:pt idx="1516">
                  <c:v>1.05</c:v>
                </c:pt>
                <c:pt idx="1517">
                  <c:v>2.04</c:v>
                </c:pt>
                <c:pt idx="1518">
                  <c:v>1.52</c:v>
                </c:pt>
                <c:pt idx="1519">
                  <c:v>1.39</c:v>
                </c:pt>
                <c:pt idx="1520">
                  <c:v>2.23</c:v>
                </c:pt>
                <c:pt idx="1521">
                  <c:v>0.95</c:v>
                </c:pt>
                <c:pt idx="1522">
                  <c:v>1.93</c:v>
                </c:pt>
                <c:pt idx="1523">
                  <c:v>1.41</c:v>
                </c:pt>
                <c:pt idx="1524">
                  <c:v>1.26</c:v>
                </c:pt>
                <c:pt idx="1525">
                  <c:v>2.11</c:v>
                </c:pt>
                <c:pt idx="1526">
                  <c:v>0.84</c:v>
                </c:pt>
                <c:pt idx="1527">
                  <c:v>1.8</c:v>
                </c:pt>
                <c:pt idx="1528">
                  <c:v>1.3</c:v>
                </c:pt>
                <c:pt idx="1529">
                  <c:v>1.15</c:v>
                </c:pt>
                <c:pt idx="1530">
                  <c:v>2.0</c:v>
                </c:pt>
                <c:pt idx="1531">
                  <c:v>0.71</c:v>
                </c:pt>
                <c:pt idx="1532">
                  <c:v>1.68</c:v>
                </c:pt>
                <c:pt idx="1533">
                  <c:v>1.19</c:v>
                </c:pt>
                <c:pt idx="1534">
                  <c:v>1.03</c:v>
                </c:pt>
                <c:pt idx="1535">
                  <c:v>1.92</c:v>
                </c:pt>
                <c:pt idx="1536">
                  <c:v>0.65</c:v>
                </c:pt>
                <c:pt idx="1537">
                  <c:v>1.58</c:v>
                </c:pt>
                <c:pt idx="1538">
                  <c:v>1.09</c:v>
                </c:pt>
                <c:pt idx="1539">
                  <c:v>0.9</c:v>
                </c:pt>
                <c:pt idx="1540">
                  <c:v>1.83</c:v>
                </c:pt>
                <c:pt idx="1541">
                  <c:v>0.54</c:v>
                </c:pt>
                <c:pt idx="1542">
                  <c:v>1.49</c:v>
                </c:pt>
                <c:pt idx="1543">
                  <c:v>0.99</c:v>
                </c:pt>
                <c:pt idx="1544">
                  <c:v>0.77</c:v>
                </c:pt>
                <c:pt idx="1545">
                  <c:v>1.69</c:v>
                </c:pt>
                <c:pt idx="1546">
                  <c:v>0.42</c:v>
                </c:pt>
                <c:pt idx="1547">
                  <c:v>1.34</c:v>
                </c:pt>
                <c:pt idx="1548">
                  <c:v>0.89</c:v>
                </c:pt>
                <c:pt idx="1549">
                  <c:v>0.66</c:v>
                </c:pt>
                <c:pt idx="1550">
                  <c:v>1.61</c:v>
                </c:pt>
                <c:pt idx="1551">
                  <c:v>0.33</c:v>
                </c:pt>
                <c:pt idx="1552">
                  <c:v>1.27</c:v>
                </c:pt>
                <c:pt idx="1553">
                  <c:v>0.83</c:v>
                </c:pt>
                <c:pt idx="1554">
                  <c:v>0.57</c:v>
                </c:pt>
                <c:pt idx="1555">
                  <c:v>1.53</c:v>
                </c:pt>
                <c:pt idx="1556">
                  <c:v>0.27</c:v>
                </c:pt>
                <c:pt idx="1557">
                  <c:v>1.17</c:v>
                </c:pt>
                <c:pt idx="1558">
                  <c:v>0.73</c:v>
                </c:pt>
                <c:pt idx="1559">
                  <c:v>0.46</c:v>
                </c:pt>
                <c:pt idx="1560">
                  <c:v>1.42</c:v>
                </c:pt>
                <c:pt idx="1561">
                  <c:v>0.15</c:v>
                </c:pt>
                <c:pt idx="1562">
                  <c:v>1.06</c:v>
                </c:pt>
                <c:pt idx="1563">
                  <c:v>0.64</c:v>
                </c:pt>
                <c:pt idx="1564">
                  <c:v>0.37</c:v>
                </c:pt>
                <c:pt idx="1565">
                  <c:v>1.37</c:v>
                </c:pt>
                <c:pt idx="1566">
                  <c:v>0.11</c:v>
                </c:pt>
                <c:pt idx="1567">
                  <c:v>1.02</c:v>
                </c:pt>
                <c:pt idx="1568">
                  <c:v>0.62</c:v>
                </c:pt>
                <c:pt idx="1569">
                  <c:v>0.32</c:v>
                </c:pt>
                <c:pt idx="1570">
                  <c:v>1.33</c:v>
                </c:pt>
                <c:pt idx="1571">
                  <c:v>0.04</c:v>
                </c:pt>
                <c:pt idx="1572">
                  <c:v>0.93</c:v>
                </c:pt>
                <c:pt idx="1573">
                  <c:v>0.55</c:v>
                </c:pt>
                <c:pt idx="1574">
                  <c:v>0.21</c:v>
                </c:pt>
                <c:pt idx="1575">
                  <c:v>1.24</c:v>
                </c:pt>
                <c:pt idx="1576">
                  <c:v>-0.06</c:v>
                </c:pt>
                <c:pt idx="1577">
                  <c:v>0.83</c:v>
                </c:pt>
                <c:pt idx="1578">
                  <c:v>0.46</c:v>
                </c:pt>
                <c:pt idx="1579">
                  <c:v>0.11</c:v>
                </c:pt>
                <c:pt idx="1580">
                  <c:v>1.16</c:v>
                </c:pt>
                <c:pt idx="1581">
                  <c:v>-0.09</c:v>
                </c:pt>
                <c:pt idx="1582">
                  <c:v>0.78</c:v>
                </c:pt>
                <c:pt idx="1583">
                  <c:v>0.44</c:v>
                </c:pt>
                <c:pt idx="1584">
                  <c:v>0.06</c:v>
                </c:pt>
                <c:pt idx="1585">
                  <c:v>1.14</c:v>
                </c:pt>
                <c:pt idx="1586">
                  <c:v>-0.11</c:v>
                </c:pt>
                <c:pt idx="1587">
                  <c:v>0.75</c:v>
                </c:pt>
                <c:pt idx="1588">
                  <c:v>0.42</c:v>
                </c:pt>
                <c:pt idx="1589">
                  <c:v>0.04</c:v>
                </c:pt>
                <c:pt idx="1590">
                  <c:v>1.09</c:v>
                </c:pt>
                <c:pt idx="1591">
                  <c:v>-0.17</c:v>
                </c:pt>
                <c:pt idx="1592">
                  <c:v>0.66</c:v>
                </c:pt>
                <c:pt idx="1593">
                  <c:v>0.35</c:v>
                </c:pt>
                <c:pt idx="1594">
                  <c:v>-0.07</c:v>
                </c:pt>
                <c:pt idx="1595">
                  <c:v>1.01</c:v>
                </c:pt>
                <c:pt idx="1596">
                  <c:v>-0.23</c:v>
                </c:pt>
                <c:pt idx="1597">
                  <c:v>0.59</c:v>
                </c:pt>
                <c:pt idx="1598">
                  <c:v>0.29</c:v>
                </c:pt>
                <c:pt idx="1599">
                  <c:v>-0.14</c:v>
                </c:pt>
                <c:pt idx="1600">
                  <c:v>0.96</c:v>
                </c:pt>
                <c:pt idx="1601">
                  <c:v>-0.26</c:v>
                </c:pt>
                <c:pt idx="1602">
                  <c:v>0.56</c:v>
                </c:pt>
                <c:pt idx="1603">
                  <c:v>0.28</c:v>
                </c:pt>
                <c:pt idx="1604">
                  <c:v>-0.19</c:v>
                </c:pt>
                <c:pt idx="1605">
                  <c:v>0.91</c:v>
                </c:pt>
                <c:pt idx="1606">
                  <c:v>-0.29</c:v>
                </c:pt>
                <c:pt idx="1607">
                  <c:v>0.52</c:v>
                </c:pt>
                <c:pt idx="1608">
                  <c:v>0.26</c:v>
                </c:pt>
                <c:pt idx="1609">
                  <c:v>-0.21</c:v>
                </c:pt>
                <c:pt idx="1610">
                  <c:v>0.88</c:v>
                </c:pt>
                <c:pt idx="1611">
                  <c:v>-0.31</c:v>
                </c:pt>
                <c:pt idx="1612">
                  <c:v>0.5</c:v>
                </c:pt>
                <c:pt idx="1613">
                  <c:v>0.28</c:v>
                </c:pt>
                <c:pt idx="1614">
                  <c:v>-0.23</c:v>
                </c:pt>
                <c:pt idx="1615">
                  <c:v>0.86</c:v>
                </c:pt>
                <c:pt idx="1616">
                  <c:v>-0.31</c:v>
                </c:pt>
                <c:pt idx="1617">
                  <c:v>0.46</c:v>
                </c:pt>
                <c:pt idx="1618">
                  <c:v>0.25</c:v>
                </c:pt>
                <c:pt idx="1619">
                  <c:v>-0.3</c:v>
                </c:pt>
                <c:pt idx="1620">
                  <c:v>0.82</c:v>
                </c:pt>
                <c:pt idx="1621">
                  <c:v>-0.36</c:v>
                </c:pt>
                <c:pt idx="1622">
                  <c:v>0.42</c:v>
                </c:pt>
                <c:pt idx="1623">
                  <c:v>0.23</c:v>
                </c:pt>
                <c:pt idx="1624">
                  <c:v>-0.31</c:v>
                </c:pt>
                <c:pt idx="1625">
                  <c:v>0.81</c:v>
                </c:pt>
                <c:pt idx="1626">
                  <c:v>-0.34</c:v>
                </c:pt>
                <c:pt idx="1627">
                  <c:v>0.42</c:v>
                </c:pt>
                <c:pt idx="1628">
                  <c:v>0.26</c:v>
                </c:pt>
                <c:pt idx="1629">
                  <c:v>-0.33</c:v>
                </c:pt>
                <c:pt idx="1630">
                  <c:v>0.8</c:v>
                </c:pt>
                <c:pt idx="1631">
                  <c:v>-0.36</c:v>
                </c:pt>
                <c:pt idx="1632">
                  <c:v>0.38</c:v>
                </c:pt>
                <c:pt idx="1633">
                  <c:v>0.22</c:v>
                </c:pt>
                <c:pt idx="1634">
                  <c:v>-0.4</c:v>
                </c:pt>
                <c:pt idx="1635">
                  <c:v>0.72</c:v>
                </c:pt>
                <c:pt idx="1636">
                  <c:v>-0.43</c:v>
                </c:pt>
                <c:pt idx="1637">
                  <c:v>0.31</c:v>
                </c:pt>
                <c:pt idx="1638">
                  <c:v>0.18</c:v>
                </c:pt>
                <c:pt idx="1639">
                  <c:v>-0.46</c:v>
                </c:pt>
                <c:pt idx="1640">
                  <c:v>0.64</c:v>
                </c:pt>
                <c:pt idx="1641">
                  <c:v>-0.49</c:v>
                </c:pt>
                <c:pt idx="1642">
                  <c:v>0.24</c:v>
                </c:pt>
                <c:pt idx="1643">
                  <c:v>0.13</c:v>
                </c:pt>
                <c:pt idx="1644">
                  <c:v>-0.5</c:v>
                </c:pt>
                <c:pt idx="1645">
                  <c:v>0.65</c:v>
                </c:pt>
                <c:pt idx="1646">
                  <c:v>-0.5</c:v>
                </c:pt>
                <c:pt idx="1647">
                  <c:v>0.22</c:v>
                </c:pt>
                <c:pt idx="1648">
                  <c:v>0.13</c:v>
                </c:pt>
                <c:pt idx="1649">
                  <c:v>-0.49</c:v>
                </c:pt>
                <c:pt idx="1650">
                  <c:v>0.65</c:v>
                </c:pt>
                <c:pt idx="1651">
                  <c:v>-0.47</c:v>
                </c:pt>
                <c:pt idx="1652">
                  <c:v>0.25</c:v>
                </c:pt>
                <c:pt idx="1653">
                  <c:v>0.17</c:v>
                </c:pt>
                <c:pt idx="1654">
                  <c:v>-0.52</c:v>
                </c:pt>
                <c:pt idx="1655">
                  <c:v>0.65</c:v>
                </c:pt>
                <c:pt idx="1656">
                  <c:v>-0.46</c:v>
                </c:pt>
                <c:pt idx="1657">
                  <c:v>0.25</c:v>
                </c:pt>
                <c:pt idx="1658">
                  <c:v>0.19</c:v>
                </c:pt>
                <c:pt idx="1659">
                  <c:v>-0.5</c:v>
                </c:pt>
                <c:pt idx="1660">
                  <c:v>0.65</c:v>
                </c:pt>
                <c:pt idx="1661">
                  <c:v>-0.44</c:v>
                </c:pt>
                <c:pt idx="1662">
                  <c:v>0.24</c:v>
                </c:pt>
                <c:pt idx="1663">
                  <c:v>0.19</c:v>
                </c:pt>
                <c:pt idx="1664">
                  <c:v>-0.51</c:v>
                </c:pt>
                <c:pt idx="1665">
                  <c:v>0.65</c:v>
                </c:pt>
                <c:pt idx="1666">
                  <c:v>-0.42</c:v>
                </c:pt>
                <c:pt idx="1667">
                  <c:v>0.25</c:v>
                </c:pt>
                <c:pt idx="1668">
                  <c:v>0.22</c:v>
                </c:pt>
                <c:pt idx="1669">
                  <c:v>-0.49</c:v>
                </c:pt>
                <c:pt idx="1670">
                  <c:v>0.66</c:v>
                </c:pt>
                <c:pt idx="1671">
                  <c:v>-0.39</c:v>
                </c:pt>
                <c:pt idx="1672">
                  <c:v>0.27</c:v>
                </c:pt>
                <c:pt idx="1673">
                  <c:v>0.26</c:v>
                </c:pt>
                <c:pt idx="1674">
                  <c:v>-0.49</c:v>
                </c:pt>
                <c:pt idx="1675">
                  <c:v>0.65</c:v>
                </c:pt>
                <c:pt idx="1676">
                  <c:v>-0.41</c:v>
                </c:pt>
                <c:pt idx="1677">
                  <c:v>0.22</c:v>
                </c:pt>
                <c:pt idx="1678">
                  <c:v>0.23</c:v>
                </c:pt>
                <c:pt idx="1679">
                  <c:v>-0.53</c:v>
                </c:pt>
                <c:pt idx="1680">
                  <c:v>0.61</c:v>
                </c:pt>
                <c:pt idx="1681">
                  <c:v>-0.42</c:v>
                </c:pt>
                <c:pt idx="1682">
                  <c:v>0.21</c:v>
                </c:pt>
                <c:pt idx="1683">
                  <c:v>0.27</c:v>
                </c:pt>
                <c:pt idx="1684">
                  <c:v>-0.52</c:v>
                </c:pt>
                <c:pt idx="1685">
                  <c:v>0.65</c:v>
                </c:pt>
                <c:pt idx="1686">
                  <c:v>-0.4</c:v>
                </c:pt>
                <c:pt idx="1687">
                  <c:v>0.21</c:v>
                </c:pt>
                <c:pt idx="1688">
                  <c:v>0.28</c:v>
                </c:pt>
                <c:pt idx="1689">
                  <c:v>-0.51</c:v>
                </c:pt>
                <c:pt idx="1690">
                  <c:v>0.64</c:v>
                </c:pt>
                <c:pt idx="1691">
                  <c:v>-0.39</c:v>
                </c:pt>
                <c:pt idx="1692">
                  <c:v>0.18</c:v>
                </c:pt>
                <c:pt idx="1693">
                  <c:v>0.29</c:v>
                </c:pt>
                <c:pt idx="1694">
                  <c:v>-0.53</c:v>
                </c:pt>
                <c:pt idx="1695">
                  <c:v>0.66</c:v>
                </c:pt>
                <c:pt idx="1696">
                  <c:v>-0.35</c:v>
                </c:pt>
                <c:pt idx="1697">
                  <c:v>0.23</c:v>
                </c:pt>
                <c:pt idx="1698">
                  <c:v>0.35</c:v>
                </c:pt>
                <c:pt idx="1699">
                  <c:v>-0.48</c:v>
                </c:pt>
                <c:pt idx="1700">
                  <c:v>0.7</c:v>
                </c:pt>
                <c:pt idx="1701">
                  <c:v>-0.29</c:v>
                </c:pt>
                <c:pt idx="1702">
                  <c:v>0.25</c:v>
                </c:pt>
                <c:pt idx="1703">
                  <c:v>0.39</c:v>
                </c:pt>
                <c:pt idx="1704">
                  <c:v>-0.47</c:v>
                </c:pt>
                <c:pt idx="1705">
                  <c:v>0.69</c:v>
                </c:pt>
                <c:pt idx="1706">
                  <c:v>-0.3</c:v>
                </c:pt>
                <c:pt idx="1707">
                  <c:v>0.24</c:v>
                </c:pt>
                <c:pt idx="1708">
                  <c:v>0.39</c:v>
                </c:pt>
                <c:pt idx="1709">
                  <c:v>-0.51</c:v>
                </c:pt>
                <c:pt idx="1710">
                  <c:v>0.67</c:v>
                </c:pt>
                <c:pt idx="1711">
                  <c:v>-0.31</c:v>
                </c:pt>
                <c:pt idx="1712">
                  <c:v>0.2</c:v>
                </c:pt>
                <c:pt idx="1713">
                  <c:v>0.36</c:v>
                </c:pt>
                <c:pt idx="1714">
                  <c:v>-0.54</c:v>
                </c:pt>
                <c:pt idx="1715">
                  <c:v>0.64</c:v>
                </c:pt>
                <c:pt idx="1716">
                  <c:v>-0.34</c:v>
                </c:pt>
                <c:pt idx="1717">
                  <c:v>0.18</c:v>
                </c:pt>
                <c:pt idx="1718">
                  <c:v>0.38</c:v>
                </c:pt>
                <c:pt idx="1719">
                  <c:v>-0.54</c:v>
                </c:pt>
                <c:pt idx="1720">
                  <c:v>0.65</c:v>
                </c:pt>
                <c:pt idx="1721">
                  <c:v>-0.3</c:v>
                </c:pt>
                <c:pt idx="1722">
                  <c:v>0.22</c:v>
                </c:pt>
                <c:pt idx="1723">
                  <c:v>0.44</c:v>
                </c:pt>
                <c:pt idx="1724">
                  <c:v>-0.51</c:v>
                </c:pt>
                <c:pt idx="1725">
                  <c:v>0.65</c:v>
                </c:pt>
                <c:pt idx="1726">
                  <c:v>-0.29</c:v>
                </c:pt>
                <c:pt idx="1727">
                  <c:v>0.2</c:v>
                </c:pt>
                <c:pt idx="1728">
                  <c:v>0.44</c:v>
                </c:pt>
                <c:pt idx="1729">
                  <c:v>-0.54</c:v>
                </c:pt>
                <c:pt idx="1730">
                  <c:v>0.65</c:v>
                </c:pt>
                <c:pt idx="1731">
                  <c:v>-0.3</c:v>
                </c:pt>
                <c:pt idx="1732">
                  <c:v>0.18</c:v>
                </c:pt>
                <c:pt idx="1733">
                  <c:v>0.43</c:v>
                </c:pt>
                <c:pt idx="1734">
                  <c:v>-0.54</c:v>
                </c:pt>
                <c:pt idx="1735">
                  <c:v>0.64</c:v>
                </c:pt>
                <c:pt idx="1736">
                  <c:v>-0.3</c:v>
                </c:pt>
                <c:pt idx="1737">
                  <c:v>0.15</c:v>
                </c:pt>
                <c:pt idx="1738">
                  <c:v>0.44</c:v>
                </c:pt>
                <c:pt idx="1739">
                  <c:v>-0.57</c:v>
                </c:pt>
                <c:pt idx="1740">
                  <c:v>0.62</c:v>
                </c:pt>
                <c:pt idx="1741">
                  <c:v>-0.3</c:v>
                </c:pt>
                <c:pt idx="1742">
                  <c:v>0.17</c:v>
                </c:pt>
                <c:pt idx="1743">
                  <c:v>0.47</c:v>
                </c:pt>
                <c:pt idx="1744">
                  <c:v>-0.54</c:v>
                </c:pt>
                <c:pt idx="1745">
                  <c:v>0.62</c:v>
                </c:pt>
                <c:pt idx="1746">
                  <c:v>-0.27</c:v>
                </c:pt>
                <c:pt idx="1747">
                  <c:v>0.17</c:v>
                </c:pt>
                <c:pt idx="1748">
                  <c:v>0.48</c:v>
                </c:pt>
                <c:pt idx="1749">
                  <c:v>-0.54</c:v>
                </c:pt>
                <c:pt idx="1750">
                  <c:v>0.64</c:v>
                </c:pt>
                <c:pt idx="1751">
                  <c:v>-0.26</c:v>
                </c:pt>
                <c:pt idx="1752">
                  <c:v>0.17</c:v>
                </c:pt>
                <c:pt idx="1753">
                  <c:v>0.49</c:v>
                </c:pt>
                <c:pt idx="1754">
                  <c:v>-0.52</c:v>
                </c:pt>
                <c:pt idx="1755">
                  <c:v>0.64</c:v>
                </c:pt>
                <c:pt idx="1756">
                  <c:v>-0.25</c:v>
                </c:pt>
                <c:pt idx="1757">
                  <c:v>0.16</c:v>
                </c:pt>
                <c:pt idx="1758">
                  <c:v>0.51</c:v>
                </c:pt>
                <c:pt idx="1759">
                  <c:v>-0.55</c:v>
                </c:pt>
                <c:pt idx="1760">
                  <c:v>0.61</c:v>
                </c:pt>
                <c:pt idx="1761">
                  <c:v>-0.28</c:v>
                </c:pt>
                <c:pt idx="1762">
                  <c:v>0.13</c:v>
                </c:pt>
                <c:pt idx="1763">
                  <c:v>0.49</c:v>
                </c:pt>
                <c:pt idx="1764">
                  <c:v>-0.53</c:v>
                </c:pt>
                <c:pt idx="1765">
                  <c:v>0.6</c:v>
                </c:pt>
                <c:pt idx="1766">
                  <c:v>-0.24</c:v>
                </c:pt>
                <c:pt idx="1767">
                  <c:v>0.13</c:v>
                </c:pt>
                <c:pt idx="1768">
                  <c:v>0.53</c:v>
                </c:pt>
                <c:pt idx="1769">
                  <c:v>-0.53</c:v>
                </c:pt>
                <c:pt idx="1770">
                  <c:v>0.64</c:v>
                </c:pt>
                <c:pt idx="1771">
                  <c:v>-0.19</c:v>
                </c:pt>
                <c:pt idx="1772">
                  <c:v>0.17</c:v>
                </c:pt>
                <c:pt idx="1773">
                  <c:v>0.54</c:v>
                </c:pt>
                <c:pt idx="1774">
                  <c:v>-0.5</c:v>
                </c:pt>
                <c:pt idx="1775">
                  <c:v>0.64</c:v>
                </c:pt>
                <c:pt idx="1776">
                  <c:v>-0.17</c:v>
                </c:pt>
                <c:pt idx="1777">
                  <c:v>0.16</c:v>
                </c:pt>
                <c:pt idx="1778">
                  <c:v>0.58</c:v>
                </c:pt>
                <c:pt idx="1779">
                  <c:v>-0.5</c:v>
                </c:pt>
                <c:pt idx="1780">
                  <c:v>0.62</c:v>
                </c:pt>
                <c:pt idx="1781">
                  <c:v>-0.2</c:v>
                </c:pt>
                <c:pt idx="1782">
                  <c:v>0.14</c:v>
                </c:pt>
                <c:pt idx="1783">
                  <c:v>0.57</c:v>
                </c:pt>
                <c:pt idx="1784">
                  <c:v>-0.51</c:v>
                </c:pt>
                <c:pt idx="1785">
                  <c:v>0.61</c:v>
                </c:pt>
                <c:pt idx="1786">
                  <c:v>-0.2</c:v>
                </c:pt>
                <c:pt idx="1787">
                  <c:v>0.11</c:v>
                </c:pt>
                <c:pt idx="1788">
                  <c:v>0.58</c:v>
                </c:pt>
                <c:pt idx="1789">
                  <c:v>-0.53</c:v>
                </c:pt>
                <c:pt idx="1790">
                  <c:v>0.61</c:v>
                </c:pt>
                <c:pt idx="1791">
                  <c:v>-0.19</c:v>
                </c:pt>
                <c:pt idx="1792">
                  <c:v>0.11</c:v>
                </c:pt>
                <c:pt idx="1793">
                  <c:v>0.58</c:v>
                </c:pt>
                <c:pt idx="1794">
                  <c:v>-0.53</c:v>
                </c:pt>
                <c:pt idx="1795">
                  <c:v>0.61</c:v>
                </c:pt>
                <c:pt idx="1796">
                  <c:v>-0.17</c:v>
                </c:pt>
                <c:pt idx="1797">
                  <c:v>0.09</c:v>
                </c:pt>
                <c:pt idx="1798">
                  <c:v>0.59</c:v>
                </c:pt>
                <c:pt idx="1799">
                  <c:v>-0.52</c:v>
                </c:pt>
                <c:pt idx="1800">
                  <c:v>0.61</c:v>
                </c:pt>
                <c:pt idx="1801">
                  <c:v>-0.15</c:v>
                </c:pt>
                <c:pt idx="1802">
                  <c:v>0.11</c:v>
                </c:pt>
                <c:pt idx="1803">
                  <c:v>0.64</c:v>
                </c:pt>
                <c:pt idx="1804">
                  <c:v>-0.5</c:v>
                </c:pt>
                <c:pt idx="1805">
                  <c:v>0.6</c:v>
                </c:pt>
                <c:pt idx="1806">
                  <c:v>-0.15</c:v>
                </c:pt>
                <c:pt idx="1807">
                  <c:v>0.09</c:v>
                </c:pt>
                <c:pt idx="1808">
                  <c:v>0.63</c:v>
                </c:pt>
                <c:pt idx="1809">
                  <c:v>-0.53</c:v>
                </c:pt>
                <c:pt idx="1810">
                  <c:v>0.58</c:v>
                </c:pt>
                <c:pt idx="1811">
                  <c:v>-0.19</c:v>
                </c:pt>
                <c:pt idx="1812">
                  <c:v>0.04</c:v>
                </c:pt>
                <c:pt idx="1813">
                  <c:v>0.61</c:v>
                </c:pt>
                <c:pt idx="1814">
                  <c:v>-0.53</c:v>
                </c:pt>
                <c:pt idx="1815">
                  <c:v>0.58</c:v>
                </c:pt>
                <c:pt idx="1816">
                  <c:v>-0.15</c:v>
                </c:pt>
                <c:pt idx="1817">
                  <c:v>0.05</c:v>
                </c:pt>
                <c:pt idx="1818">
                  <c:v>0.66</c:v>
                </c:pt>
                <c:pt idx="1819">
                  <c:v>-0.49</c:v>
                </c:pt>
                <c:pt idx="1820">
                  <c:v>0.62</c:v>
                </c:pt>
                <c:pt idx="1821">
                  <c:v>-0.11</c:v>
                </c:pt>
                <c:pt idx="1822">
                  <c:v>0.08</c:v>
                </c:pt>
                <c:pt idx="1823">
                  <c:v>0.69</c:v>
                </c:pt>
                <c:pt idx="1824">
                  <c:v>-0.47</c:v>
                </c:pt>
                <c:pt idx="1825">
                  <c:v>0.65</c:v>
                </c:pt>
                <c:pt idx="1826">
                  <c:v>-0.07</c:v>
                </c:pt>
                <c:pt idx="1827">
                  <c:v>0.07</c:v>
                </c:pt>
                <c:pt idx="1828">
                  <c:v>0.69</c:v>
                </c:pt>
                <c:pt idx="1829">
                  <c:v>-0.47</c:v>
                </c:pt>
                <c:pt idx="1830">
                  <c:v>0.62</c:v>
                </c:pt>
                <c:pt idx="1831">
                  <c:v>-0.08</c:v>
                </c:pt>
                <c:pt idx="1832">
                  <c:v>0.06</c:v>
                </c:pt>
                <c:pt idx="1833">
                  <c:v>0.69</c:v>
                </c:pt>
                <c:pt idx="1834">
                  <c:v>-0.51</c:v>
                </c:pt>
                <c:pt idx="1835">
                  <c:v>0.58</c:v>
                </c:pt>
                <c:pt idx="1836">
                  <c:v>-0.11</c:v>
                </c:pt>
                <c:pt idx="1837">
                  <c:v>0.01</c:v>
                </c:pt>
                <c:pt idx="1838">
                  <c:v>0.66</c:v>
                </c:pt>
                <c:pt idx="1839">
                  <c:v>-0.52</c:v>
                </c:pt>
                <c:pt idx="1840">
                  <c:v>0.56</c:v>
                </c:pt>
                <c:pt idx="1841">
                  <c:v>-0.12</c:v>
                </c:pt>
                <c:pt idx="1842">
                  <c:v>-0.01</c:v>
                </c:pt>
                <c:pt idx="1843">
                  <c:v>0.68</c:v>
                </c:pt>
                <c:pt idx="1844">
                  <c:v>-0.5</c:v>
                </c:pt>
                <c:pt idx="1845">
                  <c:v>0.57</c:v>
                </c:pt>
                <c:pt idx="1846">
                  <c:v>-0.08</c:v>
                </c:pt>
                <c:pt idx="1847">
                  <c:v>0.0</c:v>
                </c:pt>
                <c:pt idx="1848">
                  <c:v>0.69</c:v>
                </c:pt>
                <c:pt idx="1849">
                  <c:v>-0.51</c:v>
                </c:pt>
                <c:pt idx="1850">
                  <c:v>0.56</c:v>
                </c:pt>
                <c:pt idx="1851">
                  <c:v>-0.08</c:v>
                </c:pt>
                <c:pt idx="1852">
                  <c:v>0.02</c:v>
                </c:pt>
                <c:pt idx="1853">
                  <c:v>0.71</c:v>
                </c:pt>
                <c:pt idx="1854">
                  <c:v>-0.49</c:v>
                </c:pt>
                <c:pt idx="1855">
                  <c:v>0.55</c:v>
                </c:pt>
                <c:pt idx="1856">
                  <c:v>-0.07</c:v>
                </c:pt>
                <c:pt idx="1857">
                  <c:v>-0.01</c:v>
                </c:pt>
                <c:pt idx="1858">
                  <c:v>0.69</c:v>
                </c:pt>
                <c:pt idx="1859">
                  <c:v>-0.5</c:v>
                </c:pt>
                <c:pt idx="1860">
                  <c:v>0.53</c:v>
                </c:pt>
                <c:pt idx="1861">
                  <c:v>-0.1</c:v>
                </c:pt>
                <c:pt idx="1862">
                  <c:v>-0.06</c:v>
                </c:pt>
                <c:pt idx="1863">
                  <c:v>0.66</c:v>
                </c:pt>
                <c:pt idx="1864">
                  <c:v>-0.55</c:v>
                </c:pt>
                <c:pt idx="1865">
                  <c:v>0.48</c:v>
                </c:pt>
                <c:pt idx="1866">
                  <c:v>-0.13</c:v>
                </c:pt>
                <c:pt idx="1867">
                  <c:v>-0.1</c:v>
                </c:pt>
                <c:pt idx="1868">
                  <c:v>0.65</c:v>
                </c:pt>
                <c:pt idx="1869">
                  <c:v>-0.58</c:v>
                </c:pt>
                <c:pt idx="1870">
                  <c:v>0.44</c:v>
                </c:pt>
                <c:pt idx="1871">
                  <c:v>-0.15</c:v>
                </c:pt>
                <c:pt idx="1872">
                  <c:v>-0.17</c:v>
                </c:pt>
                <c:pt idx="1873">
                  <c:v>0.6</c:v>
                </c:pt>
                <c:pt idx="1874">
                  <c:v>-0.62</c:v>
                </c:pt>
                <c:pt idx="1875">
                  <c:v>0.39</c:v>
                </c:pt>
                <c:pt idx="1876">
                  <c:v>-0.18</c:v>
                </c:pt>
                <c:pt idx="1877">
                  <c:v>-0.24</c:v>
                </c:pt>
                <c:pt idx="1878">
                  <c:v>0.55</c:v>
                </c:pt>
                <c:pt idx="1879">
                  <c:v>-0.67</c:v>
                </c:pt>
                <c:pt idx="1880">
                  <c:v>0.33</c:v>
                </c:pt>
                <c:pt idx="1881">
                  <c:v>-0.17</c:v>
                </c:pt>
                <c:pt idx="1882">
                  <c:v>-0.25</c:v>
                </c:pt>
                <c:pt idx="1883">
                  <c:v>0.55</c:v>
                </c:pt>
                <c:pt idx="1884">
                  <c:v>-0.67</c:v>
                </c:pt>
                <c:pt idx="1885">
                  <c:v>0.33</c:v>
                </c:pt>
                <c:pt idx="1886">
                  <c:v>-0.19</c:v>
                </c:pt>
                <c:pt idx="1887">
                  <c:v>-0.26</c:v>
                </c:pt>
                <c:pt idx="1888">
                  <c:v>0.57</c:v>
                </c:pt>
                <c:pt idx="1889">
                  <c:v>-0.65</c:v>
                </c:pt>
                <c:pt idx="1890">
                  <c:v>0.32</c:v>
                </c:pt>
                <c:pt idx="1891">
                  <c:v>-0.18</c:v>
                </c:pt>
                <c:pt idx="1892">
                  <c:v>-0.29</c:v>
                </c:pt>
                <c:pt idx="1893">
                  <c:v>0.55</c:v>
                </c:pt>
                <c:pt idx="1894">
                  <c:v>-0.68</c:v>
                </c:pt>
                <c:pt idx="1895">
                  <c:v>0.29</c:v>
                </c:pt>
                <c:pt idx="1896">
                  <c:v>-0.19</c:v>
                </c:pt>
                <c:pt idx="1897">
                  <c:v>-0.31</c:v>
                </c:pt>
                <c:pt idx="1898">
                  <c:v>0.54</c:v>
                </c:pt>
                <c:pt idx="1899">
                  <c:v>-0.69</c:v>
                </c:pt>
                <c:pt idx="1900">
                  <c:v>0.28</c:v>
                </c:pt>
                <c:pt idx="1901">
                  <c:v>-0.2</c:v>
                </c:pt>
                <c:pt idx="1902">
                  <c:v>-0.35</c:v>
                </c:pt>
                <c:pt idx="1903">
                  <c:v>0.53</c:v>
                </c:pt>
                <c:pt idx="1904">
                  <c:v>-0.7</c:v>
                </c:pt>
                <c:pt idx="1905">
                  <c:v>0.26</c:v>
                </c:pt>
                <c:pt idx="1906">
                  <c:v>-0.2</c:v>
                </c:pt>
                <c:pt idx="1907">
                  <c:v>-0.36</c:v>
                </c:pt>
                <c:pt idx="1908">
                  <c:v>0.53</c:v>
                </c:pt>
                <c:pt idx="1909">
                  <c:v>-0.72</c:v>
                </c:pt>
                <c:pt idx="1910">
                  <c:v>0.24</c:v>
                </c:pt>
                <c:pt idx="1911">
                  <c:v>-0.21</c:v>
                </c:pt>
                <c:pt idx="1912">
                  <c:v>-0.39</c:v>
                </c:pt>
                <c:pt idx="1913">
                  <c:v>0.54</c:v>
                </c:pt>
                <c:pt idx="1914">
                  <c:v>-0.72</c:v>
                </c:pt>
                <c:pt idx="1915">
                  <c:v>0.22</c:v>
                </c:pt>
                <c:pt idx="1916">
                  <c:v>-0.21</c:v>
                </c:pt>
                <c:pt idx="1917">
                  <c:v>-0.39</c:v>
                </c:pt>
                <c:pt idx="1918">
                  <c:v>0.55</c:v>
                </c:pt>
                <c:pt idx="1919">
                  <c:v>-0.68</c:v>
                </c:pt>
                <c:pt idx="1920">
                  <c:v>0.25</c:v>
                </c:pt>
                <c:pt idx="1921">
                  <c:v>-0.17</c:v>
                </c:pt>
                <c:pt idx="1922">
                  <c:v>-0.41</c:v>
                </c:pt>
                <c:pt idx="1923">
                  <c:v>0.57</c:v>
                </c:pt>
                <c:pt idx="1924">
                  <c:v>-0.66</c:v>
                </c:pt>
                <c:pt idx="1925">
                  <c:v>0.23</c:v>
                </c:pt>
                <c:pt idx="1926">
                  <c:v>-0.18</c:v>
                </c:pt>
                <c:pt idx="1927">
                  <c:v>-0.43</c:v>
                </c:pt>
                <c:pt idx="1928">
                  <c:v>0.53</c:v>
                </c:pt>
                <c:pt idx="1929">
                  <c:v>-0.69</c:v>
                </c:pt>
                <c:pt idx="1930">
                  <c:v>0.22</c:v>
                </c:pt>
                <c:pt idx="1931">
                  <c:v>-0.18</c:v>
                </c:pt>
                <c:pt idx="1932">
                  <c:v>-0.44</c:v>
                </c:pt>
                <c:pt idx="1933">
                  <c:v>0.54</c:v>
                </c:pt>
                <c:pt idx="1934">
                  <c:v>-0.67</c:v>
                </c:pt>
                <c:pt idx="1935">
                  <c:v>0.24</c:v>
                </c:pt>
                <c:pt idx="1936">
                  <c:v>-0.12</c:v>
                </c:pt>
                <c:pt idx="1937">
                  <c:v>-0.41</c:v>
                </c:pt>
                <c:pt idx="1938">
                  <c:v>0.55</c:v>
                </c:pt>
                <c:pt idx="1939">
                  <c:v>-0.66</c:v>
                </c:pt>
                <c:pt idx="1940">
                  <c:v>0.21</c:v>
                </c:pt>
                <c:pt idx="1941">
                  <c:v>-0.15</c:v>
                </c:pt>
                <c:pt idx="1942">
                  <c:v>-0.46</c:v>
                </c:pt>
                <c:pt idx="1943">
                  <c:v>0.53</c:v>
                </c:pt>
                <c:pt idx="1944">
                  <c:v>-0.68</c:v>
                </c:pt>
                <c:pt idx="1945">
                  <c:v>0.17</c:v>
                </c:pt>
                <c:pt idx="1946">
                  <c:v>-0.18</c:v>
                </c:pt>
                <c:pt idx="1947">
                  <c:v>-0.48</c:v>
                </c:pt>
                <c:pt idx="1948">
                  <c:v>0.52</c:v>
                </c:pt>
                <c:pt idx="1949">
                  <c:v>-0.67</c:v>
                </c:pt>
                <c:pt idx="1950">
                  <c:v>0.17</c:v>
                </c:pt>
                <c:pt idx="1951">
                  <c:v>-0.18</c:v>
                </c:pt>
                <c:pt idx="1952">
                  <c:v>-0.52</c:v>
                </c:pt>
                <c:pt idx="1953">
                  <c:v>0.47</c:v>
                </c:pt>
                <c:pt idx="1954">
                  <c:v>-0.73</c:v>
                </c:pt>
                <c:pt idx="1955">
                  <c:v>0.13</c:v>
                </c:pt>
                <c:pt idx="1956">
                  <c:v>-0.18</c:v>
                </c:pt>
                <c:pt idx="1957">
                  <c:v>-0.56</c:v>
                </c:pt>
                <c:pt idx="1958">
                  <c:v>0.47</c:v>
                </c:pt>
                <c:pt idx="1959">
                  <c:v>-0.71</c:v>
                </c:pt>
                <c:pt idx="1960">
                  <c:v>0.12</c:v>
                </c:pt>
                <c:pt idx="1961">
                  <c:v>-0.19</c:v>
                </c:pt>
                <c:pt idx="1962">
                  <c:v>-0.57</c:v>
                </c:pt>
                <c:pt idx="1963">
                  <c:v>0.47</c:v>
                </c:pt>
                <c:pt idx="1964">
                  <c:v>-0.7</c:v>
                </c:pt>
                <c:pt idx="1965">
                  <c:v>0.12</c:v>
                </c:pt>
                <c:pt idx="1966">
                  <c:v>-0.16</c:v>
                </c:pt>
                <c:pt idx="1967">
                  <c:v>-0.56</c:v>
                </c:pt>
                <c:pt idx="1968">
                  <c:v>0.48</c:v>
                </c:pt>
                <c:pt idx="1969">
                  <c:v>-0.68</c:v>
                </c:pt>
                <c:pt idx="1970">
                  <c:v>0.14</c:v>
                </c:pt>
                <c:pt idx="1971">
                  <c:v>-0.12</c:v>
                </c:pt>
                <c:pt idx="1972">
                  <c:v>-0.54</c:v>
                </c:pt>
                <c:pt idx="1973">
                  <c:v>0.5</c:v>
                </c:pt>
                <c:pt idx="1974">
                  <c:v>-0.68</c:v>
                </c:pt>
                <c:pt idx="1975">
                  <c:v>0.12</c:v>
                </c:pt>
                <c:pt idx="1976">
                  <c:v>-0.15</c:v>
                </c:pt>
                <c:pt idx="1977">
                  <c:v>-0.6</c:v>
                </c:pt>
                <c:pt idx="1978">
                  <c:v>0.46</c:v>
                </c:pt>
                <c:pt idx="1979">
                  <c:v>-0.69</c:v>
                </c:pt>
                <c:pt idx="1980">
                  <c:v>0.1</c:v>
                </c:pt>
                <c:pt idx="1981">
                  <c:v>-0.14</c:v>
                </c:pt>
                <c:pt idx="1982">
                  <c:v>-0.6</c:v>
                </c:pt>
                <c:pt idx="1983">
                  <c:v>0.16</c:v>
                </c:pt>
                <c:pt idx="1984">
                  <c:v>-0.57</c:v>
                </c:pt>
                <c:pt idx="1985">
                  <c:v>-0.14</c:v>
                </c:pt>
              </c:numCache>
            </c:numRef>
          </c:yVal>
          <c:smooth val="1"/>
        </c:ser>
        <c:ser>
          <c:idx val="3"/>
          <c:order val="1"/>
          <c:tx>
            <c:strRef>
              <c:f>'fiber_fast.asc;1'!$F$9</c:f>
              <c:strCache>
                <c:ptCount val="1"/>
                <c:pt idx="0">
                  <c:v>Fiber-Optic Pressure Gauge</c:v>
                </c:pt>
              </c:strCache>
            </c:strRef>
          </c:tx>
          <c:spPr>
            <a:ln w="10903">
              <a:solidFill>
                <a:srgbClr val="DD0806"/>
              </a:solidFill>
              <a:prstDash val="sysDash"/>
            </a:ln>
          </c:spPr>
          <c:marker>
            <c:symbol val="none"/>
          </c:marker>
          <c:xVal>
            <c:numRef>
              <c:f>'fiber_fast.asc;1'!$B$10:$B$1995</c:f>
              <c:numCache>
                <c:formatCode>General</c:formatCode>
                <c:ptCount val="1986"/>
                <c:pt idx="0">
                  <c:v>0.0</c:v>
                </c:pt>
                <c:pt idx="1">
                  <c:v>0.01</c:v>
                </c:pt>
                <c:pt idx="2">
                  <c:v>0.02</c:v>
                </c:pt>
                <c:pt idx="3">
                  <c:v>0.03</c:v>
                </c:pt>
                <c:pt idx="4">
                  <c:v>0.04</c:v>
                </c:pt>
                <c:pt idx="5">
                  <c:v>0.05</c:v>
                </c:pt>
                <c:pt idx="6">
                  <c:v>0.06</c:v>
                </c:pt>
                <c:pt idx="7">
                  <c:v>0.07</c:v>
                </c:pt>
                <c:pt idx="8">
                  <c:v>0.08</c:v>
                </c:pt>
                <c:pt idx="9">
                  <c:v>0.09</c:v>
                </c:pt>
                <c:pt idx="10">
                  <c:v>0.1</c:v>
                </c:pt>
                <c:pt idx="11">
                  <c:v>0.11</c:v>
                </c:pt>
                <c:pt idx="12">
                  <c:v>0.12</c:v>
                </c:pt>
                <c:pt idx="13">
                  <c:v>0.13</c:v>
                </c:pt>
                <c:pt idx="14">
                  <c:v>0.14</c:v>
                </c:pt>
                <c:pt idx="15">
                  <c:v>0.15</c:v>
                </c:pt>
                <c:pt idx="16">
                  <c:v>0.16</c:v>
                </c:pt>
                <c:pt idx="17">
                  <c:v>0.17</c:v>
                </c:pt>
                <c:pt idx="18">
                  <c:v>0.18</c:v>
                </c:pt>
                <c:pt idx="19">
                  <c:v>0.19</c:v>
                </c:pt>
                <c:pt idx="20">
                  <c:v>0.2</c:v>
                </c:pt>
                <c:pt idx="21">
                  <c:v>0.21</c:v>
                </c:pt>
                <c:pt idx="22">
                  <c:v>0.22</c:v>
                </c:pt>
                <c:pt idx="23">
                  <c:v>0.23</c:v>
                </c:pt>
                <c:pt idx="24">
                  <c:v>0.24</c:v>
                </c:pt>
                <c:pt idx="25">
                  <c:v>0.25</c:v>
                </c:pt>
                <c:pt idx="26">
                  <c:v>0.26</c:v>
                </c:pt>
                <c:pt idx="27">
                  <c:v>0.27</c:v>
                </c:pt>
                <c:pt idx="28">
                  <c:v>0.28</c:v>
                </c:pt>
                <c:pt idx="29">
                  <c:v>0.29</c:v>
                </c:pt>
                <c:pt idx="30">
                  <c:v>0.3</c:v>
                </c:pt>
                <c:pt idx="31">
                  <c:v>0.31</c:v>
                </c:pt>
                <c:pt idx="32">
                  <c:v>0.32</c:v>
                </c:pt>
                <c:pt idx="33">
                  <c:v>0.33</c:v>
                </c:pt>
                <c:pt idx="34">
                  <c:v>0.34</c:v>
                </c:pt>
                <c:pt idx="35">
                  <c:v>0.35</c:v>
                </c:pt>
                <c:pt idx="36">
                  <c:v>0.36</c:v>
                </c:pt>
                <c:pt idx="37">
                  <c:v>0.37</c:v>
                </c:pt>
                <c:pt idx="38">
                  <c:v>0.38</c:v>
                </c:pt>
                <c:pt idx="39">
                  <c:v>0.39</c:v>
                </c:pt>
                <c:pt idx="40">
                  <c:v>0.4</c:v>
                </c:pt>
                <c:pt idx="41">
                  <c:v>0.41</c:v>
                </c:pt>
                <c:pt idx="42">
                  <c:v>0.42</c:v>
                </c:pt>
                <c:pt idx="43">
                  <c:v>0.43</c:v>
                </c:pt>
                <c:pt idx="44">
                  <c:v>0.44</c:v>
                </c:pt>
                <c:pt idx="45">
                  <c:v>0.45</c:v>
                </c:pt>
                <c:pt idx="46">
                  <c:v>0.46</c:v>
                </c:pt>
                <c:pt idx="47">
                  <c:v>0.47</c:v>
                </c:pt>
                <c:pt idx="48">
                  <c:v>0.48</c:v>
                </c:pt>
                <c:pt idx="49">
                  <c:v>0.49</c:v>
                </c:pt>
                <c:pt idx="50">
                  <c:v>0.5</c:v>
                </c:pt>
                <c:pt idx="51">
                  <c:v>0.51</c:v>
                </c:pt>
                <c:pt idx="52">
                  <c:v>0.52</c:v>
                </c:pt>
                <c:pt idx="53">
                  <c:v>0.53</c:v>
                </c:pt>
                <c:pt idx="54">
                  <c:v>0.54</c:v>
                </c:pt>
                <c:pt idx="55">
                  <c:v>0.55</c:v>
                </c:pt>
                <c:pt idx="56">
                  <c:v>0.56</c:v>
                </c:pt>
                <c:pt idx="57">
                  <c:v>0.57</c:v>
                </c:pt>
                <c:pt idx="58">
                  <c:v>0.58</c:v>
                </c:pt>
                <c:pt idx="59">
                  <c:v>0.59</c:v>
                </c:pt>
                <c:pt idx="60">
                  <c:v>0.6</c:v>
                </c:pt>
                <c:pt idx="61">
                  <c:v>0.61</c:v>
                </c:pt>
                <c:pt idx="62">
                  <c:v>0.62</c:v>
                </c:pt>
                <c:pt idx="63">
                  <c:v>0.63</c:v>
                </c:pt>
                <c:pt idx="64">
                  <c:v>0.64</c:v>
                </c:pt>
                <c:pt idx="65">
                  <c:v>0.65</c:v>
                </c:pt>
                <c:pt idx="66">
                  <c:v>0.66</c:v>
                </c:pt>
                <c:pt idx="67">
                  <c:v>0.67</c:v>
                </c:pt>
                <c:pt idx="68">
                  <c:v>0.68</c:v>
                </c:pt>
                <c:pt idx="69">
                  <c:v>0.69</c:v>
                </c:pt>
                <c:pt idx="70">
                  <c:v>0.7</c:v>
                </c:pt>
                <c:pt idx="71">
                  <c:v>0.71</c:v>
                </c:pt>
                <c:pt idx="72">
                  <c:v>0.72</c:v>
                </c:pt>
                <c:pt idx="73">
                  <c:v>0.73</c:v>
                </c:pt>
                <c:pt idx="74">
                  <c:v>0.74</c:v>
                </c:pt>
                <c:pt idx="75">
                  <c:v>0.75</c:v>
                </c:pt>
                <c:pt idx="76">
                  <c:v>0.76</c:v>
                </c:pt>
                <c:pt idx="77">
                  <c:v>0.77</c:v>
                </c:pt>
                <c:pt idx="78">
                  <c:v>0.78</c:v>
                </c:pt>
                <c:pt idx="79">
                  <c:v>0.79</c:v>
                </c:pt>
                <c:pt idx="80">
                  <c:v>0.8</c:v>
                </c:pt>
                <c:pt idx="81">
                  <c:v>0.81</c:v>
                </c:pt>
                <c:pt idx="82">
                  <c:v>0.82</c:v>
                </c:pt>
                <c:pt idx="83">
                  <c:v>0.83</c:v>
                </c:pt>
                <c:pt idx="84">
                  <c:v>0.84</c:v>
                </c:pt>
                <c:pt idx="85">
                  <c:v>0.85</c:v>
                </c:pt>
                <c:pt idx="86">
                  <c:v>0.86</c:v>
                </c:pt>
                <c:pt idx="87">
                  <c:v>0.87</c:v>
                </c:pt>
                <c:pt idx="88">
                  <c:v>0.88</c:v>
                </c:pt>
                <c:pt idx="89">
                  <c:v>0.89</c:v>
                </c:pt>
                <c:pt idx="90">
                  <c:v>0.9</c:v>
                </c:pt>
                <c:pt idx="91">
                  <c:v>0.91</c:v>
                </c:pt>
                <c:pt idx="92">
                  <c:v>0.92</c:v>
                </c:pt>
                <c:pt idx="93">
                  <c:v>0.93</c:v>
                </c:pt>
                <c:pt idx="94">
                  <c:v>0.94</c:v>
                </c:pt>
                <c:pt idx="95">
                  <c:v>0.95</c:v>
                </c:pt>
                <c:pt idx="96">
                  <c:v>0.96</c:v>
                </c:pt>
                <c:pt idx="97">
                  <c:v>0.97</c:v>
                </c:pt>
                <c:pt idx="98">
                  <c:v>0.98</c:v>
                </c:pt>
                <c:pt idx="99">
                  <c:v>0.99</c:v>
                </c:pt>
                <c:pt idx="100">
                  <c:v>1.0</c:v>
                </c:pt>
                <c:pt idx="101">
                  <c:v>1.01</c:v>
                </c:pt>
                <c:pt idx="102">
                  <c:v>1.02</c:v>
                </c:pt>
                <c:pt idx="103">
                  <c:v>1.03</c:v>
                </c:pt>
                <c:pt idx="104">
                  <c:v>1.04</c:v>
                </c:pt>
                <c:pt idx="105">
                  <c:v>1.05</c:v>
                </c:pt>
                <c:pt idx="106">
                  <c:v>1.06</c:v>
                </c:pt>
                <c:pt idx="107">
                  <c:v>1.07</c:v>
                </c:pt>
                <c:pt idx="108">
                  <c:v>1.08</c:v>
                </c:pt>
                <c:pt idx="109">
                  <c:v>1.09</c:v>
                </c:pt>
                <c:pt idx="110">
                  <c:v>1.1</c:v>
                </c:pt>
                <c:pt idx="111">
                  <c:v>1.11</c:v>
                </c:pt>
                <c:pt idx="112">
                  <c:v>1.12</c:v>
                </c:pt>
                <c:pt idx="113">
                  <c:v>1.13</c:v>
                </c:pt>
                <c:pt idx="114">
                  <c:v>1.14</c:v>
                </c:pt>
                <c:pt idx="115">
                  <c:v>1.15</c:v>
                </c:pt>
                <c:pt idx="116">
                  <c:v>1.16</c:v>
                </c:pt>
                <c:pt idx="117">
                  <c:v>1.17</c:v>
                </c:pt>
                <c:pt idx="118">
                  <c:v>1.18</c:v>
                </c:pt>
                <c:pt idx="119">
                  <c:v>1.19</c:v>
                </c:pt>
                <c:pt idx="120">
                  <c:v>1.2</c:v>
                </c:pt>
                <c:pt idx="121">
                  <c:v>1.21</c:v>
                </c:pt>
                <c:pt idx="122">
                  <c:v>1.22</c:v>
                </c:pt>
                <c:pt idx="123">
                  <c:v>1.23</c:v>
                </c:pt>
                <c:pt idx="124">
                  <c:v>1.24</c:v>
                </c:pt>
                <c:pt idx="125">
                  <c:v>1.25</c:v>
                </c:pt>
                <c:pt idx="126">
                  <c:v>1.26</c:v>
                </c:pt>
                <c:pt idx="127">
                  <c:v>1.27</c:v>
                </c:pt>
                <c:pt idx="128">
                  <c:v>1.28</c:v>
                </c:pt>
                <c:pt idx="129">
                  <c:v>1.29</c:v>
                </c:pt>
                <c:pt idx="130">
                  <c:v>1.3</c:v>
                </c:pt>
                <c:pt idx="131">
                  <c:v>1.31</c:v>
                </c:pt>
                <c:pt idx="132">
                  <c:v>1.32</c:v>
                </c:pt>
                <c:pt idx="133">
                  <c:v>1.33</c:v>
                </c:pt>
                <c:pt idx="134">
                  <c:v>1.34</c:v>
                </c:pt>
                <c:pt idx="135">
                  <c:v>1.35</c:v>
                </c:pt>
                <c:pt idx="136">
                  <c:v>1.36</c:v>
                </c:pt>
                <c:pt idx="137">
                  <c:v>1.37</c:v>
                </c:pt>
                <c:pt idx="138">
                  <c:v>1.38</c:v>
                </c:pt>
                <c:pt idx="139">
                  <c:v>1.39</c:v>
                </c:pt>
                <c:pt idx="140">
                  <c:v>1.4</c:v>
                </c:pt>
                <c:pt idx="141">
                  <c:v>1.41</c:v>
                </c:pt>
                <c:pt idx="142">
                  <c:v>1.42</c:v>
                </c:pt>
                <c:pt idx="143">
                  <c:v>1.43</c:v>
                </c:pt>
                <c:pt idx="144">
                  <c:v>1.44</c:v>
                </c:pt>
                <c:pt idx="145">
                  <c:v>1.45</c:v>
                </c:pt>
                <c:pt idx="146">
                  <c:v>1.46</c:v>
                </c:pt>
                <c:pt idx="147">
                  <c:v>1.47</c:v>
                </c:pt>
                <c:pt idx="148">
                  <c:v>1.48</c:v>
                </c:pt>
                <c:pt idx="149">
                  <c:v>1.49</c:v>
                </c:pt>
                <c:pt idx="150">
                  <c:v>1.5</c:v>
                </c:pt>
                <c:pt idx="151">
                  <c:v>1.51</c:v>
                </c:pt>
                <c:pt idx="152">
                  <c:v>1.52</c:v>
                </c:pt>
                <c:pt idx="153">
                  <c:v>1.53</c:v>
                </c:pt>
                <c:pt idx="154">
                  <c:v>1.54</c:v>
                </c:pt>
                <c:pt idx="155">
                  <c:v>1.55</c:v>
                </c:pt>
                <c:pt idx="156">
                  <c:v>1.56</c:v>
                </c:pt>
                <c:pt idx="157">
                  <c:v>1.57</c:v>
                </c:pt>
                <c:pt idx="158">
                  <c:v>1.58</c:v>
                </c:pt>
                <c:pt idx="159">
                  <c:v>1.59</c:v>
                </c:pt>
                <c:pt idx="160">
                  <c:v>1.6</c:v>
                </c:pt>
                <c:pt idx="161">
                  <c:v>1.61</c:v>
                </c:pt>
                <c:pt idx="162">
                  <c:v>1.62</c:v>
                </c:pt>
                <c:pt idx="163">
                  <c:v>1.63</c:v>
                </c:pt>
                <c:pt idx="164">
                  <c:v>1.64</c:v>
                </c:pt>
                <c:pt idx="165">
                  <c:v>1.65</c:v>
                </c:pt>
                <c:pt idx="166">
                  <c:v>1.66</c:v>
                </c:pt>
                <c:pt idx="167">
                  <c:v>1.67</c:v>
                </c:pt>
                <c:pt idx="168">
                  <c:v>1.68</c:v>
                </c:pt>
                <c:pt idx="169">
                  <c:v>1.69</c:v>
                </c:pt>
                <c:pt idx="170">
                  <c:v>1.7</c:v>
                </c:pt>
                <c:pt idx="171">
                  <c:v>1.71</c:v>
                </c:pt>
                <c:pt idx="172">
                  <c:v>1.72</c:v>
                </c:pt>
                <c:pt idx="173">
                  <c:v>1.73</c:v>
                </c:pt>
                <c:pt idx="174">
                  <c:v>1.74</c:v>
                </c:pt>
                <c:pt idx="175">
                  <c:v>1.75</c:v>
                </c:pt>
                <c:pt idx="176">
                  <c:v>1.76</c:v>
                </c:pt>
                <c:pt idx="177">
                  <c:v>1.77</c:v>
                </c:pt>
                <c:pt idx="178">
                  <c:v>1.78</c:v>
                </c:pt>
                <c:pt idx="179">
                  <c:v>1.79</c:v>
                </c:pt>
                <c:pt idx="180">
                  <c:v>1.8</c:v>
                </c:pt>
                <c:pt idx="181">
                  <c:v>1.81</c:v>
                </c:pt>
                <c:pt idx="182">
                  <c:v>1.82</c:v>
                </c:pt>
                <c:pt idx="183">
                  <c:v>1.83</c:v>
                </c:pt>
                <c:pt idx="184">
                  <c:v>1.84</c:v>
                </c:pt>
                <c:pt idx="185">
                  <c:v>1.85</c:v>
                </c:pt>
                <c:pt idx="186">
                  <c:v>1.86</c:v>
                </c:pt>
                <c:pt idx="187">
                  <c:v>1.87</c:v>
                </c:pt>
                <c:pt idx="188">
                  <c:v>1.88</c:v>
                </c:pt>
                <c:pt idx="189">
                  <c:v>1.89</c:v>
                </c:pt>
                <c:pt idx="190">
                  <c:v>1.9</c:v>
                </c:pt>
                <c:pt idx="191">
                  <c:v>1.91</c:v>
                </c:pt>
                <c:pt idx="192">
                  <c:v>1.92</c:v>
                </c:pt>
                <c:pt idx="193">
                  <c:v>1.93</c:v>
                </c:pt>
                <c:pt idx="194">
                  <c:v>1.94</c:v>
                </c:pt>
                <c:pt idx="195">
                  <c:v>1.95</c:v>
                </c:pt>
                <c:pt idx="196">
                  <c:v>1.96</c:v>
                </c:pt>
                <c:pt idx="197">
                  <c:v>1.97</c:v>
                </c:pt>
                <c:pt idx="198">
                  <c:v>1.98</c:v>
                </c:pt>
                <c:pt idx="199">
                  <c:v>1.99</c:v>
                </c:pt>
                <c:pt idx="200">
                  <c:v>2.0</c:v>
                </c:pt>
                <c:pt idx="201">
                  <c:v>2.01</c:v>
                </c:pt>
                <c:pt idx="202">
                  <c:v>2.02</c:v>
                </c:pt>
                <c:pt idx="203">
                  <c:v>2.03</c:v>
                </c:pt>
                <c:pt idx="204">
                  <c:v>2.04</c:v>
                </c:pt>
                <c:pt idx="205">
                  <c:v>2.05</c:v>
                </c:pt>
                <c:pt idx="206">
                  <c:v>2.06</c:v>
                </c:pt>
                <c:pt idx="207">
                  <c:v>2.07</c:v>
                </c:pt>
                <c:pt idx="208">
                  <c:v>2.08</c:v>
                </c:pt>
                <c:pt idx="209">
                  <c:v>2.09</c:v>
                </c:pt>
                <c:pt idx="210">
                  <c:v>2.1</c:v>
                </c:pt>
                <c:pt idx="211">
                  <c:v>2.11</c:v>
                </c:pt>
                <c:pt idx="212">
                  <c:v>2.12</c:v>
                </c:pt>
                <c:pt idx="213">
                  <c:v>2.13</c:v>
                </c:pt>
                <c:pt idx="214">
                  <c:v>2.14</c:v>
                </c:pt>
                <c:pt idx="215">
                  <c:v>2.15</c:v>
                </c:pt>
                <c:pt idx="216">
                  <c:v>2.16</c:v>
                </c:pt>
                <c:pt idx="217">
                  <c:v>2.17</c:v>
                </c:pt>
                <c:pt idx="218">
                  <c:v>2.18</c:v>
                </c:pt>
                <c:pt idx="219">
                  <c:v>2.19</c:v>
                </c:pt>
                <c:pt idx="220">
                  <c:v>2.2</c:v>
                </c:pt>
                <c:pt idx="221">
                  <c:v>2.21</c:v>
                </c:pt>
                <c:pt idx="222">
                  <c:v>2.22</c:v>
                </c:pt>
                <c:pt idx="223">
                  <c:v>2.23</c:v>
                </c:pt>
                <c:pt idx="224">
                  <c:v>2.24</c:v>
                </c:pt>
                <c:pt idx="225">
                  <c:v>2.25</c:v>
                </c:pt>
                <c:pt idx="226">
                  <c:v>2.26</c:v>
                </c:pt>
                <c:pt idx="227">
                  <c:v>2.27</c:v>
                </c:pt>
                <c:pt idx="228">
                  <c:v>2.28</c:v>
                </c:pt>
                <c:pt idx="229">
                  <c:v>2.29</c:v>
                </c:pt>
                <c:pt idx="230">
                  <c:v>2.3</c:v>
                </c:pt>
                <c:pt idx="231">
                  <c:v>2.31</c:v>
                </c:pt>
                <c:pt idx="232">
                  <c:v>2.319999999999999</c:v>
                </c:pt>
                <c:pt idx="233">
                  <c:v>2.33</c:v>
                </c:pt>
                <c:pt idx="234">
                  <c:v>2.34</c:v>
                </c:pt>
                <c:pt idx="235">
                  <c:v>2.35</c:v>
                </c:pt>
                <c:pt idx="236">
                  <c:v>2.36</c:v>
                </c:pt>
                <c:pt idx="237">
                  <c:v>2.37</c:v>
                </c:pt>
                <c:pt idx="238">
                  <c:v>2.38</c:v>
                </c:pt>
                <c:pt idx="239">
                  <c:v>2.39</c:v>
                </c:pt>
                <c:pt idx="240">
                  <c:v>2.4</c:v>
                </c:pt>
                <c:pt idx="241">
                  <c:v>2.41</c:v>
                </c:pt>
                <c:pt idx="242">
                  <c:v>2.42</c:v>
                </c:pt>
                <c:pt idx="243">
                  <c:v>2.43</c:v>
                </c:pt>
                <c:pt idx="244">
                  <c:v>2.44</c:v>
                </c:pt>
                <c:pt idx="245">
                  <c:v>2.45</c:v>
                </c:pt>
                <c:pt idx="246">
                  <c:v>2.46</c:v>
                </c:pt>
                <c:pt idx="247">
                  <c:v>2.47</c:v>
                </c:pt>
                <c:pt idx="248">
                  <c:v>2.48</c:v>
                </c:pt>
                <c:pt idx="249">
                  <c:v>2.49</c:v>
                </c:pt>
                <c:pt idx="250">
                  <c:v>2.5</c:v>
                </c:pt>
                <c:pt idx="251">
                  <c:v>2.51</c:v>
                </c:pt>
                <c:pt idx="252">
                  <c:v>2.52</c:v>
                </c:pt>
                <c:pt idx="253">
                  <c:v>2.53</c:v>
                </c:pt>
                <c:pt idx="254">
                  <c:v>2.54</c:v>
                </c:pt>
                <c:pt idx="255">
                  <c:v>2.55</c:v>
                </c:pt>
                <c:pt idx="256">
                  <c:v>2.56</c:v>
                </c:pt>
                <c:pt idx="257">
                  <c:v>2.57</c:v>
                </c:pt>
                <c:pt idx="258">
                  <c:v>2.58</c:v>
                </c:pt>
                <c:pt idx="259">
                  <c:v>2.59</c:v>
                </c:pt>
                <c:pt idx="260">
                  <c:v>2.6</c:v>
                </c:pt>
                <c:pt idx="261">
                  <c:v>2.61</c:v>
                </c:pt>
                <c:pt idx="262">
                  <c:v>2.62</c:v>
                </c:pt>
                <c:pt idx="263">
                  <c:v>2.63</c:v>
                </c:pt>
                <c:pt idx="264">
                  <c:v>2.64</c:v>
                </c:pt>
                <c:pt idx="265">
                  <c:v>2.65</c:v>
                </c:pt>
                <c:pt idx="266">
                  <c:v>2.66</c:v>
                </c:pt>
                <c:pt idx="267">
                  <c:v>2.67</c:v>
                </c:pt>
                <c:pt idx="268">
                  <c:v>2.68</c:v>
                </c:pt>
                <c:pt idx="269">
                  <c:v>2.69</c:v>
                </c:pt>
                <c:pt idx="270">
                  <c:v>2.7</c:v>
                </c:pt>
                <c:pt idx="271">
                  <c:v>2.71</c:v>
                </c:pt>
                <c:pt idx="272">
                  <c:v>2.72</c:v>
                </c:pt>
                <c:pt idx="273">
                  <c:v>2.73</c:v>
                </c:pt>
                <c:pt idx="274">
                  <c:v>2.74</c:v>
                </c:pt>
                <c:pt idx="275">
                  <c:v>2.75</c:v>
                </c:pt>
                <c:pt idx="276">
                  <c:v>2.76</c:v>
                </c:pt>
                <c:pt idx="277">
                  <c:v>2.77</c:v>
                </c:pt>
                <c:pt idx="278">
                  <c:v>2.78</c:v>
                </c:pt>
                <c:pt idx="279">
                  <c:v>2.79</c:v>
                </c:pt>
                <c:pt idx="280">
                  <c:v>2.8</c:v>
                </c:pt>
                <c:pt idx="281">
                  <c:v>2.81</c:v>
                </c:pt>
                <c:pt idx="282">
                  <c:v>2.82</c:v>
                </c:pt>
                <c:pt idx="283">
                  <c:v>2.83</c:v>
                </c:pt>
                <c:pt idx="284">
                  <c:v>2.84</c:v>
                </c:pt>
                <c:pt idx="285">
                  <c:v>2.85</c:v>
                </c:pt>
                <c:pt idx="286">
                  <c:v>2.86</c:v>
                </c:pt>
                <c:pt idx="287">
                  <c:v>2.87</c:v>
                </c:pt>
                <c:pt idx="288">
                  <c:v>2.88</c:v>
                </c:pt>
                <c:pt idx="289">
                  <c:v>2.89</c:v>
                </c:pt>
                <c:pt idx="290">
                  <c:v>2.9</c:v>
                </c:pt>
                <c:pt idx="291">
                  <c:v>2.91</c:v>
                </c:pt>
                <c:pt idx="292">
                  <c:v>2.92</c:v>
                </c:pt>
                <c:pt idx="293">
                  <c:v>2.93</c:v>
                </c:pt>
                <c:pt idx="294">
                  <c:v>2.94</c:v>
                </c:pt>
                <c:pt idx="295">
                  <c:v>2.95</c:v>
                </c:pt>
                <c:pt idx="296">
                  <c:v>2.96</c:v>
                </c:pt>
                <c:pt idx="297">
                  <c:v>2.97</c:v>
                </c:pt>
                <c:pt idx="298">
                  <c:v>2.98</c:v>
                </c:pt>
                <c:pt idx="299">
                  <c:v>2.99</c:v>
                </c:pt>
                <c:pt idx="300">
                  <c:v>3.0</c:v>
                </c:pt>
                <c:pt idx="301">
                  <c:v>3.01</c:v>
                </c:pt>
                <c:pt idx="302">
                  <c:v>3.02</c:v>
                </c:pt>
                <c:pt idx="303">
                  <c:v>3.03</c:v>
                </c:pt>
                <c:pt idx="304">
                  <c:v>3.04</c:v>
                </c:pt>
                <c:pt idx="305">
                  <c:v>3.05</c:v>
                </c:pt>
                <c:pt idx="306">
                  <c:v>3.06</c:v>
                </c:pt>
                <c:pt idx="307">
                  <c:v>3.07</c:v>
                </c:pt>
                <c:pt idx="308">
                  <c:v>3.08</c:v>
                </c:pt>
                <c:pt idx="309">
                  <c:v>3.09</c:v>
                </c:pt>
                <c:pt idx="310">
                  <c:v>3.1</c:v>
                </c:pt>
                <c:pt idx="311">
                  <c:v>3.11</c:v>
                </c:pt>
                <c:pt idx="312">
                  <c:v>3.12</c:v>
                </c:pt>
                <c:pt idx="313">
                  <c:v>3.13</c:v>
                </c:pt>
                <c:pt idx="314">
                  <c:v>3.14</c:v>
                </c:pt>
                <c:pt idx="315">
                  <c:v>3.15</c:v>
                </c:pt>
                <c:pt idx="316">
                  <c:v>3.16</c:v>
                </c:pt>
                <c:pt idx="317">
                  <c:v>3.17</c:v>
                </c:pt>
                <c:pt idx="318">
                  <c:v>3.18</c:v>
                </c:pt>
                <c:pt idx="319">
                  <c:v>3.19</c:v>
                </c:pt>
                <c:pt idx="320">
                  <c:v>3.2</c:v>
                </c:pt>
                <c:pt idx="321">
                  <c:v>3.21</c:v>
                </c:pt>
                <c:pt idx="322">
                  <c:v>3.22</c:v>
                </c:pt>
                <c:pt idx="323">
                  <c:v>3.23</c:v>
                </c:pt>
                <c:pt idx="324">
                  <c:v>3.24</c:v>
                </c:pt>
                <c:pt idx="325">
                  <c:v>3.25</c:v>
                </c:pt>
                <c:pt idx="326">
                  <c:v>3.26</c:v>
                </c:pt>
                <c:pt idx="327">
                  <c:v>3.27</c:v>
                </c:pt>
                <c:pt idx="328">
                  <c:v>3.28</c:v>
                </c:pt>
                <c:pt idx="329">
                  <c:v>3.29</c:v>
                </c:pt>
                <c:pt idx="330">
                  <c:v>3.3</c:v>
                </c:pt>
                <c:pt idx="331">
                  <c:v>3.31</c:v>
                </c:pt>
                <c:pt idx="332">
                  <c:v>3.32</c:v>
                </c:pt>
                <c:pt idx="333">
                  <c:v>3.33</c:v>
                </c:pt>
                <c:pt idx="334">
                  <c:v>3.34</c:v>
                </c:pt>
                <c:pt idx="335">
                  <c:v>3.35</c:v>
                </c:pt>
                <c:pt idx="336">
                  <c:v>3.36</c:v>
                </c:pt>
                <c:pt idx="337">
                  <c:v>3.37</c:v>
                </c:pt>
                <c:pt idx="338">
                  <c:v>3.38</c:v>
                </c:pt>
                <c:pt idx="339">
                  <c:v>3.39</c:v>
                </c:pt>
                <c:pt idx="340">
                  <c:v>3.4</c:v>
                </c:pt>
                <c:pt idx="341">
                  <c:v>3.41</c:v>
                </c:pt>
                <c:pt idx="342">
                  <c:v>3.42</c:v>
                </c:pt>
                <c:pt idx="343">
                  <c:v>3.43</c:v>
                </c:pt>
                <c:pt idx="344">
                  <c:v>3.44</c:v>
                </c:pt>
                <c:pt idx="345">
                  <c:v>3.45</c:v>
                </c:pt>
                <c:pt idx="346">
                  <c:v>3.46</c:v>
                </c:pt>
                <c:pt idx="347">
                  <c:v>3.47</c:v>
                </c:pt>
                <c:pt idx="348">
                  <c:v>3.48</c:v>
                </c:pt>
                <c:pt idx="349">
                  <c:v>3.49</c:v>
                </c:pt>
                <c:pt idx="350">
                  <c:v>3.5</c:v>
                </c:pt>
                <c:pt idx="351">
                  <c:v>3.51</c:v>
                </c:pt>
                <c:pt idx="352">
                  <c:v>3.52</c:v>
                </c:pt>
                <c:pt idx="353">
                  <c:v>3.53</c:v>
                </c:pt>
                <c:pt idx="354">
                  <c:v>3.54</c:v>
                </c:pt>
                <c:pt idx="355">
                  <c:v>3.55</c:v>
                </c:pt>
                <c:pt idx="356">
                  <c:v>3.56</c:v>
                </c:pt>
                <c:pt idx="357">
                  <c:v>3.57</c:v>
                </c:pt>
                <c:pt idx="358">
                  <c:v>3.58</c:v>
                </c:pt>
                <c:pt idx="359">
                  <c:v>3.59</c:v>
                </c:pt>
                <c:pt idx="360">
                  <c:v>3.6</c:v>
                </c:pt>
                <c:pt idx="361">
                  <c:v>3.61</c:v>
                </c:pt>
                <c:pt idx="362">
                  <c:v>3.62</c:v>
                </c:pt>
                <c:pt idx="363">
                  <c:v>3.63</c:v>
                </c:pt>
                <c:pt idx="364">
                  <c:v>3.64</c:v>
                </c:pt>
                <c:pt idx="365">
                  <c:v>3.65</c:v>
                </c:pt>
                <c:pt idx="366">
                  <c:v>3.66</c:v>
                </c:pt>
                <c:pt idx="367">
                  <c:v>3.67</c:v>
                </c:pt>
                <c:pt idx="368">
                  <c:v>3.68</c:v>
                </c:pt>
                <c:pt idx="369">
                  <c:v>3.69</c:v>
                </c:pt>
                <c:pt idx="370">
                  <c:v>3.7</c:v>
                </c:pt>
                <c:pt idx="371">
                  <c:v>3.71</c:v>
                </c:pt>
                <c:pt idx="372">
                  <c:v>3.72</c:v>
                </c:pt>
                <c:pt idx="373">
                  <c:v>3.73</c:v>
                </c:pt>
                <c:pt idx="374">
                  <c:v>3.74</c:v>
                </c:pt>
                <c:pt idx="375">
                  <c:v>3.75</c:v>
                </c:pt>
                <c:pt idx="376">
                  <c:v>3.76</c:v>
                </c:pt>
                <c:pt idx="377">
                  <c:v>3.77</c:v>
                </c:pt>
                <c:pt idx="378">
                  <c:v>3.78</c:v>
                </c:pt>
                <c:pt idx="379">
                  <c:v>3.79</c:v>
                </c:pt>
                <c:pt idx="380">
                  <c:v>3.8</c:v>
                </c:pt>
                <c:pt idx="381">
                  <c:v>3.81</c:v>
                </c:pt>
                <c:pt idx="382">
                  <c:v>3.82</c:v>
                </c:pt>
                <c:pt idx="383">
                  <c:v>3.83</c:v>
                </c:pt>
                <c:pt idx="384">
                  <c:v>3.84</c:v>
                </c:pt>
                <c:pt idx="385">
                  <c:v>3.85</c:v>
                </c:pt>
                <c:pt idx="386">
                  <c:v>3.86</c:v>
                </c:pt>
                <c:pt idx="387">
                  <c:v>3.87</c:v>
                </c:pt>
                <c:pt idx="388">
                  <c:v>3.88</c:v>
                </c:pt>
                <c:pt idx="389">
                  <c:v>3.89</c:v>
                </c:pt>
                <c:pt idx="390">
                  <c:v>3.9</c:v>
                </c:pt>
                <c:pt idx="391">
                  <c:v>3.91</c:v>
                </c:pt>
                <c:pt idx="392">
                  <c:v>3.92</c:v>
                </c:pt>
                <c:pt idx="393">
                  <c:v>3.93</c:v>
                </c:pt>
                <c:pt idx="394">
                  <c:v>3.94</c:v>
                </c:pt>
                <c:pt idx="395">
                  <c:v>3.95</c:v>
                </c:pt>
                <c:pt idx="396">
                  <c:v>3.96</c:v>
                </c:pt>
                <c:pt idx="397">
                  <c:v>3.97</c:v>
                </c:pt>
                <c:pt idx="398">
                  <c:v>3.98</c:v>
                </c:pt>
                <c:pt idx="399">
                  <c:v>3.99</c:v>
                </c:pt>
                <c:pt idx="400">
                  <c:v>4.0</c:v>
                </c:pt>
                <c:pt idx="401">
                  <c:v>4.01</c:v>
                </c:pt>
                <c:pt idx="402">
                  <c:v>4.02</c:v>
                </c:pt>
                <c:pt idx="403">
                  <c:v>4.03</c:v>
                </c:pt>
                <c:pt idx="404">
                  <c:v>4.04</c:v>
                </c:pt>
                <c:pt idx="405">
                  <c:v>4.05</c:v>
                </c:pt>
                <c:pt idx="406">
                  <c:v>4.06</c:v>
                </c:pt>
                <c:pt idx="407">
                  <c:v>4.07</c:v>
                </c:pt>
                <c:pt idx="408">
                  <c:v>4.08</c:v>
                </c:pt>
                <c:pt idx="409">
                  <c:v>4.09</c:v>
                </c:pt>
                <c:pt idx="410">
                  <c:v>4.1</c:v>
                </c:pt>
                <c:pt idx="411">
                  <c:v>4.109999999999999</c:v>
                </c:pt>
                <c:pt idx="412">
                  <c:v>4.119999999999997</c:v>
                </c:pt>
                <c:pt idx="413">
                  <c:v>4.13</c:v>
                </c:pt>
                <c:pt idx="414">
                  <c:v>4.14</c:v>
                </c:pt>
                <c:pt idx="415">
                  <c:v>4.149999999999999</c:v>
                </c:pt>
                <c:pt idx="416">
                  <c:v>4.159999999999997</c:v>
                </c:pt>
                <c:pt idx="417">
                  <c:v>4.17</c:v>
                </c:pt>
                <c:pt idx="418">
                  <c:v>4.18</c:v>
                </c:pt>
                <c:pt idx="419">
                  <c:v>4.189999999999999</c:v>
                </c:pt>
                <c:pt idx="420">
                  <c:v>4.2</c:v>
                </c:pt>
                <c:pt idx="421">
                  <c:v>4.21</c:v>
                </c:pt>
                <c:pt idx="422">
                  <c:v>4.22</c:v>
                </c:pt>
                <c:pt idx="423">
                  <c:v>4.23</c:v>
                </c:pt>
                <c:pt idx="424">
                  <c:v>4.24</c:v>
                </c:pt>
                <c:pt idx="425">
                  <c:v>4.25</c:v>
                </c:pt>
                <c:pt idx="426">
                  <c:v>4.26</c:v>
                </c:pt>
                <c:pt idx="427">
                  <c:v>4.27</c:v>
                </c:pt>
                <c:pt idx="428">
                  <c:v>4.28</c:v>
                </c:pt>
                <c:pt idx="429">
                  <c:v>4.29</c:v>
                </c:pt>
                <c:pt idx="430">
                  <c:v>4.3</c:v>
                </c:pt>
                <c:pt idx="431">
                  <c:v>4.31</c:v>
                </c:pt>
                <c:pt idx="432">
                  <c:v>4.319999999999998</c:v>
                </c:pt>
                <c:pt idx="433">
                  <c:v>4.33</c:v>
                </c:pt>
                <c:pt idx="434">
                  <c:v>4.34</c:v>
                </c:pt>
                <c:pt idx="435">
                  <c:v>4.35</c:v>
                </c:pt>
                <c:pt idx="436">
                  <c:v>4.359999999999998</c:v>
                </c:pt>
                <c:pt idx="437">
                  <c:v>4.37</c:v>
                </c:pt>
                <c:pt idx="438">
                  <c:v>4.38</c:v>
                </c:pt>
                <c:pt idx="439">
                  <c:v>4.39</c:v>
                </c:pt>
                <c:pt idx="440">
                  <c:v>4.4</c:v>
                </c:pt>
                <c:pt idx="441">
                  <c:v>4.41</c:v>
                </c:pt>
                <c:pt idx="442">
                  <c:v>4.42</c:v>
                </c:pt>
                <c:pt idx="443">
                  <c:v>4.43</c:v>
                </c:pt>
                <c:pt idx="444">
                  <c:v>4.44</c:v>
                </c:pt>
                <c:pt idx="445">
                  <c:v>4.45</c:v>
                </c:pt>
                <c:pt idx="446">
                  <c:v>4.46</c:v>
                </c:pt>
                <c:pt idx="447">
                  <c:v>4.47</c:v>
                </c:pt>
                <c:pt idx="448">
                  <c:v>4.48</c:v>
                </c:pt>
                <c:pt idx="449">
                  <c:v>4.49</c:v>
                </c:pt>
                <c:pt idx="450">
                  <c:v>4.5</c:v>
                </c:pt>
                <c:pt idx="451">
                  <c:v>4.51</c:v>
                </c:pt>
                <c:pt idx="452">
                  <c:v>4.52</c:v>
                </c:pt>
                <c:pt idx="453">
                  <c:v>4.53</c:v>
                </c:pt>
                <c:pt idx="454">
                  <c:v>4.54</c:v>
                </c:pt>
                <c:pt idx="455">
                  <c:v>4.55</c:v>
                </c:pt>
                <c:pt idx="456">
                  <c:v>4.56</c:v>
                </c:pt>
                <c:pt idx="457">
                  <c:v>4.57</c:v>
                </c:pt>
                <c:pt idx="458">
                  <c:v>4.58</c:v>
                </c:pt>
                <c:pt idx="459">
                  <c:v>4.59</c:v>
                </c:pt>
                <c:pt idx="460">
                  <c:v>4.6</c:v>
                </c:pt>
                <c:pt idx="461">
                  <c:v>4.609999999999998</c:v>
                </c:pt>
                <c:pt idx="462">
                  <c:v>4.619999999999996</c:v>
                </c:pt>
                <c:pt idx="463">
                  <c:v>4.63</c:v>
                </c:pt>
                <c:pt idx="464">
                  <c:v>4.64</c:v>
                </c:pt>
                <c:pt idx="465">
                  <c:v>4.649999999999998</c:v>
                </c:pt>
                <c:pt idx="466">
                  <c:v>4.659999999999996</c:v>
                </c:pt>
                <c:pt idx="467">
                  <c:v>4.67</c:v>
                </c:pt>
                <c:pt idx="468">
                  <c:v>4.68</c:v>
                </c:pt>
                <c:pt idx="469">
                  <c:v>4.689999999999999</c:v>
                </c:pt>
                <c:pt idx="470">
                  <c:v>4.7</c:v>
                </c:pt>
                <c:pt idx="471">
                  <c:v>4.71</c:v>
                </c:pt>
                <c:pt idx="472">
                  <c:v>4.72</c:v>
                </c:pt>
                <c:pt idx="473">
                  <c:v>4.73</c:v>
                </c:pt>
                <c:pt idx="474">
                  <c:v>4.74</c:v>
                </c:pt>
                <c:pt idx="475">
                  <c:v>4.75</c:v>
                </c:pt>
                <c:pt idx="476">
                  <c:v>4.76</c:v>
                </c:pt>
                <c:pt idx="477">
                  <c:v>4.769999999999999</c:v>
                </c:pt>
                <c:pt idx="478">
                  <c:v>4.78</c:v>
                </c:pt>
                <c:pt idx="479">
                  <c:v>4.79</c:v>
                </c:pt>
                <c:pt idx="480">
                  <c:v>4.8</c:v>
                </c:pt>
                <c:pt idx="481">
                  <c:v>4.81</c:v>
                </c:pt>
                <c:pt idx="482">
                  <c:v>4.819999999999998</c:v>
                </c:pt>
                <c:pt idx="483">
                  <c:v>4.83</c:v>
                </c:pt>
                <c:pt idx="484">
                  <c:v>4.84</c:v>
                </c:pt>
                <c:pt idx="485">
                  <c:v>4.85</c:v>
                </c:pt>
                <c:pt idx="486">
                  <c:v>4.859999999999998</c:v>
                </c:pt>
                <c:pt idx="487">
                  <c:v>4.87</c:v>
                </c:pt>
                <c:pt idx="488">
                  <c:v>4.88</c:v>
                </c:pt>
                <c:pt idx="489">
                  <c:v>4.89</c:v>
                </c:pt>
                <c:pt idx="490">
                  <c:v>4.9</c:v>
                </c:pt>
                <c:pt idx="491">
                  <c:v>4.91</c:v>
                </c:pt>
                <c:pt idx="492">
                  <c:v>4.92</c:v>
                </c:pt>
                <c:pt idx="493">
                  <c:v>4.93</c:v>
                </c:pt>
                <c:pt idx="494">
                  <c:v>4.94</c:v>
                </c:pt>
                <c:pt idx="495">
                  <c:v>4.95</c:v>
                </c:pt>
                <c:pt idx="496">
                  <c:v>4.96</c:v>
                </c:pt>
                <c:pt idx="497">
                  <c:v>4.97</c:v>
                </c:pt>
                <c:pt idx="498">
                  <c:v>4.98</c:v>
                </c:pt>
                <c:pt idx="499">
                  <c:v>4.99</c:v>
                </c:pt>
                <c:pt idx="500">
                  <c:v>5.0</c:v>
                </c:pt>
                <c:pt idx="501">
                  <c:v>5.01</c:v>
                </c:pt>
                <c:pt idx="502">
                  <c:v>5.02</c:v>
                </c:pt>
                <c:pt idx="503">
                  <c:v>5.03</c:v>
                </c:pt>
                <c:pt idx="504">
                  <c:v>5.04</c:v>
                </c:pt>
                <c:pt idx="505">
                  <c:v>5.05</c:v>
                </c:pt>
                <c:pt idx="506">
                  <c:v>5.06</c:v>
                </c:pt>
                <c:pt idx="507">
                  <c:v>5.07</c:v>
                </c:pt>
                <c:pt idx="508">
                  <c:v>5.08</c:v>
                </c:pt>
                <c:pt idx="509">
                  <c:v>5.09</c:v>
                </c:pt>
                <c:pt idx="510">
                  <c:v>5.1</c:v>
                </c:pt>
                <c:pt idx="511">
                  <c:v>5.109999999999999</c:v>
                </c:pt>
                <c:pt idx="512">
                  <c:v>5.119999999999997</c:v>
                </c:pt>
                <c:pt idx="513">
                  <c:v>5.13</c:v>
                </c:pt>
                <c:pt idx="514">
                  <c:v>5.14</c:v>
                </c:pt>
                <c:pt idx="515">
                  <c:v>5.149999999999999</c:v>
                </c:pt>
                <c:pt idx="516">
                  <c:v>5.159999999999997</c:v>
                </c:pt>
                <c:pt idx="517">
                  <c:v>5.17</c:v>
                </c:pt>
                <c:pt idx="518">
                  <c:v>5.18</c:v>
                </c:pt>
                <c:pt idx="519">
                  <c:v>5.189999999999999</c:v>
                </c:pt>
                <c:pt idx="520">
                  <c:v>5.2</c:v>
                </c:pt>
                <c:pt idx="521">
                  <c:v>5.21</c:v>
                </c:pt>
                <c:pt idx="522">
                  <c:v>5.22</c:v>
                </c:pt>
                <c:pt idx="523">
                  <c:v>5.23</c:v>
                </c:pt>
                <c:pt idx="524">
                  <c:v>5.24</c:v>
                </c:pt>
                <c:pt idx="525">
                  <c:v>5.25</c:v>
                </c:pt>
                <c:pt idx="526">
                  <c:v>5.26</c:v>
                </c:pt>
                <c:pt idx="527">
                  <c:v>5.27</c:v>
                </c:pt>
                <c:pt idx="528">
                  <c:v>5.28</c:v>
                </c:pt>
                <c:pt idx="529">
                  <c:v>5.29</c:v>
                </c:pt>
                <c:pt idx="530">
                  <c:v>5.3</c:v>
                </c:pt>
                <c:pt idx="531">
                  <c:v>5.31</c:v>
                </c:pt>
                <c:pt idx="532">
                  <c:v>5.319999999999998</c:v>
                </c:pt>
                <c:pt idx="533">
                  <c:v>5.33</c:v>
                </c:pt>
                <c:pt idx="534">
                  <c:v>5.34</c:v>
                </c:pt>
                <c:pt idx="535">
                  <c:v>5.35</c:v>
                </c:pt>
                <c:pt idx="536">
                  <c:v>5.359999999999998</c:v>
                </c:pt>
                <c:pt idx="537">
                  <c:v>5.37</c:v>
                </c:pt>
                <c:pt idx="538">
                  <c:v>5.38</c:v>
                </c:pt>
                <c:pt idx="539">
                  <c:v>5.39</c:v>
                </c:pt>
                <c:pt idx="540">
                  <c:v>5.4</c:v>
                </c:pt>
                <c:pt idx="541">
                  <c:v>5.41</c:v>
                </c:pt>
                <c:pt idx="542">
                  <c:v>5.42</c:v>
                </c:pt>
                <c:pt idx="543">
                  <c:v>5.43</c:v>
                </c:pt>
                <c:pt idx="544">
                  <c:v>5.44</c:v>
                </c:pt>
                <c:pt idx="545">
                  <c:v>5.45</c:v>
                </c:pt>
                <c:pt idx="546">
                  <c:v>5.46</c:v>
                </c:pt>
                <c:pt idx="547">
                  <c:v>5.47</c:v>
                </c:pt>
                <c:pt idx="548">
                  <c:v>5.48</c:v>
                </c:pt>
                <c:pt idx="549">
                  <c:v>5.49</c:v>
                </c:pt>
                <c:pt idx="550">
                  <c:v>5.5</c:v>
                </c:pt>
                <c:pt idx="551">
                  <c:v>5.51</c:v>
                </c:pt>
                <c:pt idx="552">
                  <c:v>5.52</c:v>
                </c:pt>
                <c:pt idx="553">
                  <c:v>5.53</c:v>
                </c:pt>
                <c:pt idx="554">
                  <c:v>5.54</c:v>
                </c:pt>
                <c:pt idx="555">
                  <c:v>5.55</c:v>
                </c:pt>
                <c:pt idx="556">
                  <c:v>5.56</c:v>
                </c:pt>
                <c:pt idx="557">
                  <c:v>5.57</c:v>
                </c:pt>
                <c:pt idx="558">
                  <c:v>5.58</c:v>
                </c:pt>
                <c:pt idx="559">
                  <c:v>5.59</c:v>
                </c:pt>
                <c:pt idx="560">
                  <c:v>5.6</c:v>
                </c:pt>
                <c:pt idx="561">
                  <c:v>5.609999999999998</c:v>
                </c:pt>
                <c:pt idx="562">
                  <c:v>5.619999999999996</c:v>
                </c:pt>
                <c:pt idx="563">
                  <c:v>5.63</c:v>
                </c:pt>
                <c:pt idx="564">
                  <c:v>5.64</c:v>
                </c:pt>
                <c:pt idx="565">
                  <c:v>5.649999999999998</c:v>
                </c:pt>
                <c:pt idx="566">
                  <c:v>5.659999999999996</c:v>
                </c:pt>
                <c:pt idx="567">
                  <c:v>5.67</c:v>
                </c:pt>
                <c:pt idx="568">
                  <c:v>5.68</c:v>
                </c:pt>
                <c:pt idx="569">
                  <c:v>5.689999999999999</c:v>
                </c:pt>
                <c:pt idx="570">
                  <c:v>5.7</c:v>
                </c:pt>
                <c:pt idx="571">
                  <c:v>5.71</c:v>
                </c:pt>
                <c:pt idx="572">
                  <c:v>5.72</c:v>
                </c:pt>
                <c:pt idx="573">
                  <c:v>5.73</c:v>
                </c:pt>
                <c:pt idx="574">
                  <c:v>5.74</c:v>
                </c:pt>
                <c:pt idx="575">
                  <c:v>5.75</c:v>
                </c:pt>
                <c:pt idx="576">
                  <c:v>5.76</c:v>
                </c:pt>
                <c:pt idx="577">
                  <c:v>5.769999999999999</c:v>
                </c:pt>
                <c:pt idx="578">
                  <c:v>5.78</c:v>
                </c:pt>
                <c:pt idx="579">
                  <c:v>5.79</c:v>
                </c:pt>
                <c:pt idx="580">
                  <c:v>5.8</c:v>
                </c:pt>
                <c:pt idx="581">
                  <c:v>5.81</c:v>
                </c:pt>
                <c:pt idx="582">
                  <c:v>5.819999999999998</c:v>
                </c:pt>
                <c:pt idx="583">
                  <c:v>5.83</c:v>
                </c:pt>
                <c:pt idx="584">
                  <c:v>5.84</c:v>
                </c:pt>
                <c:pt idx="585">
                  <c:v>5.85</c:v>
                </c:pt>
                <c:pt idx="586">
                  <c:v>5.859999999999998</c:v>
                </c:pt>
                <c:pt idx="587">
                  <c:v>5.87</c:v>
                </c:pt>
                <c:pt idx="588">
                  <c:v>5.88</c:v>
                </c:pt>
                <c:pt idx="589">
                  <c:v>5.89</c:v>
                </c:pt>
                <c:pt idx="590">
                  <c:v>5.9</c:v>
                </c:pt>
                <c:pt idx="591">
                  <c:v>5.91</c:v>
                </c:pt>
                <c:pt idx="592">
                  <c:v>5.92</c:v>
                </c:pt>
                <c:pt idx="593">
                  <c:v>5.93</c:v>
                </c:pt>
                <c:pt idx="594">
                  <c:v>5.94</c:v>
                </c:pt>
                <c:pt idx="595">
                  <c:v>5.95</c:v>
                </c:pt>
                <c:pt idx="596">
                  <c:v>5.96</c:v>
                </c:pt>
                <c:pt idx="597">
                  <c:v>5.97</c:v>
                </c:pt>
                <c:pt idx="598">
                  <c:v>5.98</c:v>
                </c:pt>
                <c:pt idx="599">
                  <c:v>5.99</c:v>
                </c:pt>
                <c:pt idx="600">
                  <c:v>6.0</c:v>
                </c:pt>
                <c:pt idx="601">
                  <c:v>6.01</c:v>
                </c:pt>
                <c:pt idx="602">
                  <c:v>6.02</c:v>
                </c:pt>
                <c:pt idx="603">
                  <c:v>6.03</c:v>
                </c:pt>
                <c:pt idx="604">
                  <c:v>6.04</c:v>
                </c:pt>
                <c:pt idx="605">
                  <c:v>6.05</c:v>
                </c:pt>
                <c:pt idx="606">
                  <c:v>6.06</c:v>
                </c:pt>
                <c:pt idx="607">
                  <c:v>6.07</c:v>
                </c:pt>
                <c:pt idx="608">
                  <c:v>6.08</c:v>
                </c:pt>
                <c:pt idx="609">
                  <c:v>6.09</c:v>
                </c:pt>
                <c:pt idx="610">
                  <c:v>6.1</c:v>
                </c:pt>
                <c:pt idx="611">
                  <c:v>6.109999999999999</c:v>
                </c:pt>
                <c:pt idx="612">
                  <c:v>6.119999999999997</c:v>
                </c:pt>
                <c:pt idx="613">
                  <c:v>6.13</c:v>
                </c:pt>
                <c:pt idx="614">
                  <c:v>6.14</c:v>
                </c:pt>
                <c:pt idx="615">
                  <c:v>6.149999999999999</c:v>
                </c:pt>
                <c:pt idx="616">
                  <c:v>6.159999999999997</c:v>
                </c:pt>
                <c:pt idx="617">
                  <c:v>6.17</c:v>
                </c:pt>
                <c:pt idx="618">
                  <c:v>6.18</c:v>
                </c:pt>
                <c:pt idx="619">
                  <c:v>6.189999999999999</c:v>
                </c:pt>
                <c:pt idx="620">
                  <c:v>6.2</c:v>
                </c:pt>
                <c:pt idx="621">
                  <c:v>6.21</c:v>
                </c:pt>
                <c:pt idx="622">
                  <c:v>6.22</c:v>
                </c:pt>
                <c:pt idx="623">
                  <c:v>6.23</c:v>
                </c:pt>
                <c:pt idx="624">
                  <c:v>6.24</c:v>
                </c:pt>
                <c:pt idx="625">
                  <c:v>6.25</c:v>
                </c:pt>
                <c:pt idx="626">
                  <c:v>6.26</c:v>
                </c:pt>
                <c:pt idx="627">
                  <c:v>6.27</c:v>
                </c:pt>
                <c:pt idx="628">
                  <c:v>6.28</c:v>
                </c:pt>
                <c:pt idx="629">
                  <c:v>6.29</c:v>
                </c:pt>
                <c:pt idx="630">
                  <c:v>6.3</c:v>
                </c:pt>
                <c:pt idx="631">
                  <c:v>6.31</c:v>
                </c:pt>
                <c:pt idx="632">
                  <c:v>6.319999999999998</c:v>
                </c:pt>
                <c:pt idx="633">
                  <c:v>6.33</c:v>
                </c:pt>
                <c:pt idx="634">
                  <c:v>6.34</c:v>
                </c:pt>
                <c:pt idx="635">
                  <c:v>6.35</c:v>
                </c:pt>
                <c:pt idx="636">
                  <c:v>6.359999999999998</c:v>
                </c:pt>
                <c:pt idx="637">
                  <c:v>6.37</c:v>
                </c:pt>
                <c:pt idx="638">
                  <c:v>6.38</c:v>
                </c:pt>
                <c:pt idx="639">
                  <c:v>6.39</c:v>
                </c:pt>
                <c:pt idx="640">
                  <c:v>6.4</c:v>
                </c:pt>
                <c:pt idx="641">
                  <c:v>6.41</c:v>
                </c:pt>
                <c:pt idx="642">
                  <c:v>6.42</c:v>
                </c:pt>
                <c:pt idx="643">
                  <c:v>6.43</c:v>
                </c:pt>
                <c:pt idx="644">
                  <c:v>6.44</c:v>
                </c:pt>
                <c:pt idx="645">
                  <c:v>6.45</c:v>
                </c:pt>
                <c:pt idx="646">
                  <c:v>6.46</c:v>
                </c:pt>
                <c:pt idx="647">
                  <c:v>6.47</c:v>
                </c:pt>
                <c:pt idx="648">
                  <c:v>6.48</c:v>
                </c:pt>
                <c:pt idx="649">
                  <c:v>6.49</c:v>
                </c:pt>
                <c:pt idx="650">
                  <c:v>6.5</c:v>
                </c:pt>
                <c:pt idx="651">
                  <c:v>6.51</c:v>
                </c:pt>
                <c:pt idx="652">
                  <c:v>6.52</c:v>
                </c:pt>
                <c:pt idx="653">
                  <c:v>6.53</c:v>
                </c:pt>
                <c:pt idx="654">
                  <c:v>6.54</c:v>
                </c:pt>
                <c:pt idx="655">
                  <c:v>6.55</c:v>
                </c:pt>
                <c:pt idx="656">
                  <c:v>6.56</c:v>
                </c:pt>
                <c:pt idx="657">
                  <c:v>6.57</c:v>
                </c:pt>
                <c:pt idx="658">
                  <c:v>6.58</c:v>
                </c:pt>
                <c:pt idx="659">
                  <c:v>6.59</c:v>
                </c:pt>
                <c:pt idx="660">
                  <c:v>6.6</c:v>
                </c:pt>
                <c:pt idx="661">
                  <c:v>6.609999999999998</c:v>
                </c:pt>
                <c:pt idx="662">
                  <c:v>6.619999999999996</c:v>
                </c:pt>
                <c:pt idx="663">
                  <c:v>6.63</c:v>
                </c:pt>
                <c:pt idx="664">
                  <c:v>6.64</c:v>
                </c:pt>
                <c:pt idx="665">
                  <c:v>6.649999999999998</c:v>
                </c:pt>
                <c:pt idx="666">
                  <c:v>6.659999999999996</c:v>
                </c:pt>
                <c:pt idx="667">
                  <c:v>6.67</c:v>
                </c:pt>
                <c:pt idx="668">
                  <c:v>6.68</c:v>
                </c:pt>
                <c:pt idx="669">
                  <c:v>6.689999999999999</c:v>
                </c:pt>
                <c:pt idx="670">
                  <c:v>6.7</c:v>
                </c:pt>
                <c:pt idx="671">
                  <c:v>6.71</c:v>
                </c:pt>
                <c:pt idx="672">
                  <c:v>6.72</c:v>
                </c:pt>
                <c:pt idx="673">
                  <c:v>6.73</c:v>
                </c:pt>
                <c:pt idx="674">
                  <c:v>6.74</c:v>
                </c:pt>
                <c:pt idx="675">
                  <c:v>6.75</c:v>
                </c:pt>
                <c:pt idx="676">
                  <c:v>6.76</c:v>
                </c:pt>
                <c:pt idx="677">
                  <c:v>6.769999999999999</c:v>
                </c:pt>
                <c:pt idx="678">
                  <c:v>6.78</c:v>
                </c:pt>
                <c:pt idx="679">
                  <c:v>6.79</c:v>
                </c:pt>
                <c:pt idx="680">
                  <c:v>6.8</c:v>
                </c:pt>
                <c:pt idx="681">
                  <c:v>6.81</c:v>
                </c:pt>
                <c:pt idx="682">
                  <c:v>6.819999999999998</c:v>
                </c:pt>
                <c:pt idx="683">
                  <c:v>6.83</c:v>
                </c:pt>
                <c:pt idx="684">
                  <c:v>6.84</c:v>
                </c:pt>
                <c:pt idx="685">
                  <c:v>6.85</c:v>
                </c:pt>
                <c:pt idx="686">
                  <c:v>6.859999999999998</c:v>
                </c:pt>
                <c:pt idx="687">
                  <c:v>6.87</c:v>
                </c:pt>
                <c:pt idx="688">
                  <c:v>6.88</c:v>
                </c:pt>
                <c:pt idx="689">
                  <c:v>6.89</c:v>
                </c:pt>
                <c:pt idx="690">
                  <c:v>6.9</c:v>
                </c:pt>
                <c:pt idx="691">
                  <c:v>6.91</c:v>
                </c:pt>
                <c:pt idx="692">
                  <c:v>6.92</c:v>
                </c:pt>
                <c:pt idx="693">
                  <c:v>6.93</c:v>
                </c:pt>
                <c:pt idx="694">
                  <c:v>6.94</c:v>
                </c:pt>
                <c:pt idx="695">
                  <c:v>6.95</c:v>
                </c:pt>
                <c:pt idx="696">
                  <c:v>6.96</c:v>
                </c:pt>
                <c:pt idx="697">
                  <c:v>6.97</c:v>
                </c:pt>
                <c:pt idx="698">
                  <c:v>6.98</c:v>
                </c:pt>
                <c:pt idx="699">
                  <c:v>6.99</c:v>
                </c:pt>
                <c:pt idx="700">
                  <c:v>7.0</c:v>
                </c:pt>
                <c:pt idx="701">
                  <c:v>7.01</c:v>
                </c:pt>
                <c:pt idx="702">
                  <c:v>7.02</c:v>
                </c:pt>
                <c:pt idx="703">
                  <c:v>7.03</c:v>
                </c:pt>
                <c:pt idx="704">
                  <c:v>7.04</c:v>
                </c:pt>
                <c:pt idx="705">
                  <c:v>7.05</c:v>
                </c:pt>
                <c:pt idx="706">
                  <c:v>7.06</c:v>
                </c:pt>
                <c:pt idx="707">
                  <c:v>7.07</c:v>
                </c:pt>
                <c:pt idx="708">
                  <c:v>7.08</c:v>
                </c:pt>
                <c:pt idx="709">
                  <c:v>7.09</c:v>
                </c:pt>
                <c:pt idx="710">
                  <c:v>7.1</c:v>
                </c:pt>
                <c:pt idx="711">
                  <c:v>7.109999999999999</c:v>
                </c:pt>
                <c:pt idx="712">
                  <c:v>7.119999999999997</c:v>
                </c:pt>
                <c:pt idx="713">
                  <c:v>7.13</c:v>
                </c:pt>
                <c:pt idx="714">
                  <c:v>7.14</c:v>
                </c:pt>
                <c:pt idx="715">
                  <c:v>7.149999999999999</c:v>
                </c:pt>
                <c:pt idx="716">
                  <c:v>7.159999999999997</c:v>
                </c:pt>
                <c:pt idx="717">
                  <c:v>7.17</c:v>
                </c:pt>
                <c:pt idx="718">
                  <c:v>7.18</c:v>
                </c:pt>
                <c:pt idx="719">
                  <c:v>7.189999999999999</c:v>
                </c:pt>
                <c:pt idx="720">
                  <c:v>7.2</c:v>
                </c:pt>
                <c:pt idx="721">
                  <c:v>7.21</c:v>
                </c:pt>
                <c:pt idx="722">
                  <c:v>7.22</c:v>
                </c:pt>
                <c:pt idx="723">
                  <c:v>7.23</c:v>
                </c:pt>
                <c:pt idx="724">
                  <c:v>7.24</c:v>
                </c:pt>
                <c:pt idx="725">
                  <c:v>7.25</c:v>
                </c:pt>
                <c:pt idx="726">
                  <c:v>7.26</c:v>
                </c:pt>
                <c:pt idx="727">
                  <c:v>7.27</c:v>
                </c:pt>
                <c:pt idx="728">
                  <c:v>7.28</c:v>
                </c:pt>
                <c:pt idx="729">
                  <c:v>7.29</c:v>
                </c:pt>
                <c:pt idx="730">
                  <c:v>7.3</c:v>
                </c:pt>
                <c:pt idx="731">
                  <c:v>7.31</c:v>
                </c:pt>
                <c:pt idx="732">
                  <c:v>7.319999999999998</c:v>
                </c:pt>
                <c:pt idx="733">
                  <c:v>7.33</c:v>
                </c:pt>
                <c:pt idx="734">
                  <c:v>7.34</c:v>
                </c:pt>
                <c:pt idx="735">
                  <c:v>7.35</c:v>
                </c:pt>
                <c:pt idx="736">
                  <c:v>7.359999999999998</c:v>
                </c:pt>
                <c:pt idx="737">
                  <c:v>7.37</c:v>
                </c:pt>
                <c:pt idx="738">
                  <c:v>7.38</c:v>
                </c:pt>
                <c:pt idx="739">
                  <c:v>7.39</c:v>
                </c:pt>
                <c:pt idx="740">
                  <c:v>7.4</c:v>
                </c:pt>
                <c:pt idx="741">
                  <c:v>7.41</c:v>
                </c:pt>
                <c:pt idx="742">
                  <c:v>7.42</c:v>
                </c:pt>
                <c:pt idx="743">
                  <c:v>7.43</c:v>
                </c:pt>
                <c:pt idx="744">
                  <c:v>7.44</c:v>
                </c:pt>
                <c:pt idx="745">
                  <c:v>7.45</c:v>
                </c:pt>
                <c:pt idx="746">
                  <c:v>7.46</c:v>
                </c:pt>
                <c:pt idx="747">
                  <c:v>7.47</c:v>
                </c:pt>
                <c:pt idx="748">
                  <c:v>7.48</c:v>
                </c:pt>
                <c:pt idx="749">
                  <c:v>7.49</c:v>
                </c:pt>
                <c:pt idx="750">
                  <c:v>7.5</c:v>
                </c:pt>
                <c:pt idx="751">
                  <c:v>7.51</c:v>
                </c:pt>
                <c:pt idx="752">
                  <c:v>7.52</c:v>
                </c:pt>
                <c:pt idx="753">
                  <c:v>7.53</c:v>
                </c:pt>
                <c:pt idx="754">
                  <c:v>7.54</c:v>
                </c:pt>
                <c:pt idx="755">
                  <c:v>7.55</c:v>
                </c:pt>
                <c:pt idx="756">
                  <c:v>7.56</c:v>
                </c:pt>
                <c:pt idx="757">
                  <c:v>7.57</c:v>
                </c:pt>
                <c:pt idx="758">
                  <c:v>7.58</c:v>
                </c:pt>
                <c:pt idx="759">
                  <c:v>7.59</c:v>
                </c:pt>
                <c:pt idx="760">
                  <c:v>7.6</c:v>
                </c:pt>
                <c:pt idx="761">
                  <c:v>7.609999999999998</c:v>
                </c:pt>
                <c:pt idx="762">
                  <c:v>7.619999999999996</c:v>
                </c:pt>
                <c:pt idx="763">
                  <c:v>7.63</c:v>
                </c:pt>
                <c:pt idx="764">
                  <c:v>7.64</c:v>
                </c:pt>
                <c:pt idx="765">
                  <c:v>7.649999999999998</c:v>
                </c:pt>
                <c:pt idx="766">
                  <c:v>7.659999999999996</c:v>
                </c:pt>
                <c:pt idx="767">
                  <c:v>7.67</c:v>
                </c:pt>
                <c:pt idx="768">
                  <c:v>7.68</c:v>
                </c:pt>
                <c:pt idx="769">
                  <c:v>7.689999999999999</c:v>
                </c:pt>
                <c:pt idx="770">
                  <c:v>7.7</c:v>
                </c:pt>
                <c:pt idx="771">
                  <c:v>7.71</c:v>
                </c:pt>
                <c:pt idx="772">
                  <c:v>7.72</c:v>
                </c:pt>
                <c:pt idx="773">
                  <c:v>7.73</c:v>
                </c:pt>
                <c:pt idx="774">
                  <c:v>7.74</c:v>
                </c:pt>
                <c:pt idx="775">
                  <c:v>7.75</c:v>
                </c:pt>
                <c:pt idx="776">
                  <c:v>7.76</c:v>
                </c:pt>
                <c:pt idx="777">
                  <c:v>7.769999999999999</c:v>
                </c:pt>
                <c:pt idx="778">
                  <c:v>7.78</c:v>
                </c:pt>
                <c:pt idx="779">
                  <c:v>7.79</c:v>
                </c:pt>
                <c:pt idx="780">
                  <c:v>7.8</c:v>
                </c:pt>
                <c:pt idx="781">
                  <c:v>7.81</c:v>
                </c:pt>
                <c:pt idx="782">
                  <c:v>7.819999999999998</c:v>
                </c:pt>
                <c:pt idx="783">
                  <c:v>7.83</c:v>
                </c:pt>
                <c:pt idx="784">
                  <c:v>7.84</c:v>
                </c:pt>
                <c:pt idx="785">
                  <c:v>7.85</c:v>
                </c:pt>
                <c:pt idx="786">
                  <c:v>7.859999999999998</c:v>
                </c:pt>
                <c:pt idx="787">
                  <c:v>7.87</c:v>
                </c:pt>
                <c:pt idx="788">
                  <c:v>7.88</c:v>
                </c:pt>
                <c:pt idx="789">
                  <c:v>7.89</c:v>
                </c:pt>
                <c:pt idx="790">
                  <c:v>7.9</c:v>
                </c:pt>
                <c:pt idx="791">
                  <c:v>7.91</c:v>
                </c:pt>
                <c:pt idx="792">
                  <c:v>7.92</c:v>
                </c:pt>
                <c:pt idx="793">
                  <c:v>7.93</c:v>
                </c:pt>
                <c:pt idx="794">
                  <c:v>7.94</c:v>
                </c:pt>
                <c:pt idx="795">
                  <c:v>7.95</c:v>
                </c:pt>
                <c:pt idx="796">
                  <c:v>7.96</c:v>
                </c:pt>
                <c:pt idx="797">
                  <c:v>7.97</c:v>
                </c:pt>
                <c:pt idx="798">
                  <c:v>7.98</c:v>
                </c:pt>
                <c:pt idx="799">
                  <c:v>7.99</c:v>
                </c:pt>
                <c:pt idx="800">
                  <c:v>8.0</c:v>
                </c:pt>
                <c:pt idx="801">
                  <c:v>8.01</c:v>
                </c:pt>
                <c:pt idx="802">
                  <c:v>8.02</c:v>
                </c:pt>
                <c:pt idx="803">
                  <c:v>8.030000000000001</c:v>
                </c:pt>
                <c:pt idx="804">
                  <c:v>8.040000000000001</c:v>
                </c:pt>
                <c:pt idx="805">
                  <c:v>8.05</c:v>
                </c:pt>
                <c:pt idx="806">
                  <c:v>8.06</c:v>
                </c:pt>
                <c:pt idx="807">
                  <c:v>8.07</c:v>
                </c:pt>
                <c:pt idx="808">
                  <c:v>8.08</c:v>
                </c:pt>
                <c:pt idx="809">
                  <c:v>8.09</c:v>
                </c:pt>
                <c:pt idx="810">
                  <c:v>8.1</c:v>
                </c:pt>
                <c:pt idx="811">
                  <c:v>8.11</c:v>
                </c:pt>
                <c:pt idx="812">
                  <c:v>8.120000000000001</c:v>
                </c:pt>
                <c:pt idx="813">
                  <c:v>8.129999999999998</c:v>
                </c:pt>
                <c:pt idx="814">
                  <c:v>8.139999999999998</c:v>
                </c:pt>
                <c:pt idx="815">
                  <c:v>8.15</c:v>
                </c:pt>
                <c:pt idx="816">
                  <c:v>8.16</c:v>
                </c:pt>
                <c:pt idx="817">
                  <c:v>8.17</c:v>
                </c:pt>
                <c:pt idx="818">
                  <c:v>8.18</c:v>
                </c:pt>
                <c:pt idx="819">
                  <c:v>8.19</c:v>
                </c:pt>
                <c:pt idx="820">
                  <c:v>8.200000000000001</c:v>
                </c:pt>
                <c:pt idx="821">
                  <c:v>8.210000000000001</c:v>
                </c:pt>
                <c:pt idx="822">
                  <c:v>8.219999999999998</c:v>
                </c:pt>
                <c:pt idx="823">
                  <c:v>8.23</c:v>
                </c:pt>
                <c:pt idx="824">
                  <c:v>8.24</c:v>
                </c:pt>
                <c:pt idx="825">
                  <c:v>8.25</c:v>
                </c:pt>
                <c:pt idx="826">
                  <c:v>8.26</c:v>
                </c:pt>
                <c:pt idx="827">
                  <c:v>8.27</c:v>
                </c:pt>
                <c:pt idx="828">
                  <c:v>8.280000000000001</c:v>
                </c:pt>
                <c:pt idx="829">
                  <c:v>8.290000000000001</c:v>
                </c:pt>
                <c:pt idx="830">
                  <c:v>8.3</c:v>
                </c:pt>
                <c:pt idx="831">
                  <c:v>8.31</c:v>
                </c:pt>
                <c:pt idx="832">
                  <c:v>8.32</c:v>
                </c:pt>
                <c:pt idx="833">
                  <c:v>8.33</c:v>
                </c:pt>
                <c:pt idx="834">
                  <c:v>8.34</c:v>
                </c:pt>
                <c:pt idx="835">
                  <c:v>8.35</c:v>
                </c:pt>
                <c:pt idx="836">
                  <c:v>8.36</c:v>
                </c:pt>
                <c:pt idx="837">
                  <c:v>8.370000000000002</c:v>
                </c:pt>
                <c:pt idx="838">
                  <c:v>8.38</c:v>
                </c:pt>
                <c:pt idx="839">
                  <c:v>8.39</c:v>
                </c:pt>
                <c:pt idx="840">
                  <c:v>8.4</c:v>
                </c:pt>
                <c:pt idx="841">
                  <c:v>8.41</c:v>
                </c:pt>
                <c:pt idx="842">
                  <c:v>8.42</c:v>
                </c:pt>
                <c:pt idx="843">
                  <c:v>8.43</c:v>
                </c:pt>
                <c:pt idx="844">
                  <c:v>8.44</c:v>
                </c:pt>
                <c:pt idx="845">
                  <c:v>8.45</c:v>
                </c:pt>
                <c:pt idx="846">
                  <c:v>8.460000000000002</c:v>
                </c:pt>
                <c:pt idx="847">
                  <c:v>8.47</c:v>
                </c:pt>
                <c:pt idx="848">
                  <c:v>8.48</c:v>
                </c:pt>
                <c:pt idx="849">
                  <c:v>8.49</c:v>
                </c:pt>
                <c:pt idx="850">
                  <c:v>8.5</c:v>
                </c:pt>
                <c:pt idx="851">
                  <c:v>8.51</c:v>
                </c:pt>
                <c:pt idx="852">
                  <c:v>8.52</c:v>
                </c:pt>
                <c:pt idx="853">
                  <c:v>8.530000000000001</c:v>
                </c:pt>
                <c:pt idx="854">
                  <c:v>8.540000000000001</c:v>
                </c:pt>
                <c:pt idx="855">
                  <c:v>8.55</c:v>
                </c:pt>
                <c:pt idx="856">
                  <c:v>8.56</c:v>
                </c:pt>
                <c:pt idx="857">
                  <c:v>8.57</c:v>
                </c:pt>
                <c:pt idx="858">
                  <c:v>8.58</c:v>
                </c:pt>
                <c:pt idx="859">
                  <c:v>8.59</c:v>
                </c:pt>
                <c:pt idx="860">
                  <c:v>8.6</c:v>
                </c:pt>
                <c:pt idx="861">
                  <c:v>8.61</c:v>
                </c:pt>
                <c:pt idx="862">
                  <c:v>8.620000000000001</c:v>
                </c:pt>
                <c:pt idx="863">
                  <c:v>8.629999999999998</c:v>
                </c:pt>
                <c:pt idx="864">
                  <c:v>8.64</c:v>
                </c:pt>
                <c:pt idx="865">
                  <c:v>8.65</c:v>
                </c:pt>
                <c:pt idx="866">
                  <c:v>8.66</c:v>
                </c:pt>
                <c:pt idx="867">
                  <c:v>8.67</c:v>
                </c:pt>
                <c:pt idx="868">
                  <c:v>8.68</c:v>
                </c:pt>
                <c:pt idx="869">
                  <c:v>8.69</c:v>
                </c:pt>
                <c:pt idx="870">
                  <c:v>8.700000000000001</c:v>
                </c:pt>
                <c:pt idx="871">
                  <c:v>8.710000000000001</c:v>
                </c:pt>
                <c:pt idx="872">
                  <c:v>8.719999999999998</c:v>
                </c:pt>
                <c:pt idx="873">
                  <c:v>8.73</c:v>
                </c:pt>
                <c:pt idx="874">
                  <c:v>8.74</c:v>
                </c:pt>
                <c:pt idx="875">
                  <c:v>8.75</c:v>
                </c:pt>
                <c:pt idx="876">
                  <c:v>8.76</c:v>
                </c:pt>
                <c:pt idx="877">
                  <c:v>8.77</c:v>
                </c:pt>
                <c:pt idx="878">
                  <c:v>8.780000000000001</c:v>
                </c:pt>
                <c:pt idx="879">
                  <c:v>8.790000000000001</c:v>
                </c:pt>
                <c:pt idx="880">
                  <c:v>8.8</c:v>
                </c:pt>
                <c:pt idx="881">
                  <c:v>8.81</c:v>
                </c:pt>
                <c:pt idx="882">
                  <c:v>8.82</c:v>
                </c:pt>
                <c:pt idx="883">
                  <c:v>8.83</c:v>
                </c:pt>
                <c:pt idx="884">
                  <c:v>8.84</c:v>
                </c:pt>
                <c:pt idx="885">
                  <c:v>8.85</c:v>
                </c:pt>
                <c:pt idx="886">
                  <c:v>8.86</c:v>
                </c:pt>
                <c:pt idx="887">
                  <c:v>8.870000000000002</c:v>
                </c:pt>
                <c:pt idx="888">
                  <c:v>8.88</c:v>
                </c:pt>
                <c:pt idx="889">
                  <c:v>8.89</c:v>
                </c:pt>
                <c:pt idx="890">
                  <c:v>8.9</c:v>
                </c:pt>
                <c:pt idx="891">
                  <c:v>8.91</c:v>
                </c:pt>
                <c:pt idx="892">
                  <c:v>8.92</c:v>
                </c:pt>
                <c:pt idx="893">
                  <c:v>8.93</c:v>
                </c:pt>
                <c:pt idx="894">
                  <c:v>8.94</c:v>
                </c:pt>
                <c:pt idx="895">
                  <c:v>8.95</c:v>
                </c:pt>
                <c:pt idx="896">
                  <c:v>8.960000000000002</c:v>
                </c:pt>
                <c:pt idx="897">
                  <c:v>8.97</c:v>
                </c:pt>
                <c:pt idx="898">
                  <c:v>8.98</c:v>
                </c:pt>
                <c:pt idx="899">
                  <c:v>8.99</c:v>
                </c:pt>
                <c:pt idx="900">
                  <c:v>9.0</c:v>
                </c:pt>
                <c:pt idx="901">
                  <c:v>9.01</c:v>
                </c:pt>
                <c:pt idx="902">
                  <c:v>9.02</c:v>
                </c:pt>
                <c:pt idx="903">
                  <c:v>9.030000000000001</c:v>
                </c:pt>
                <c:pt idx="904">
                  <c:v>9.040000000000001</c:v>
                </c:pt>
                <c:pt idx="905">
                  <c:v>9.05</c:v>
                </c:pt>
                <c:pt idx="906">
                  <c:v>9.06</c:v>
                </c:pt>
                <c:pt idx="907">
                  <c:v>9.07</c:v>
                </c:pt>
                <c:pt idx="908">
                  <c:v>9.08</c:v>
                </c:pt>
                <c:pt idx="909">
                  <c:v>9.09</c:v>
                </c:pt>
                <c:pt idx="910">
                  <c:v>9.1</c:v>
                </c:pt>
                <c:pt idx="911">
                  <c:v>9.11</c:v>
                </c:pt>
                <c:pt idx="912">
                  <c:v>9.120000000000001</c:v>
                </c:pt>
                <c:pt idx="913">
                  <c:v>9.129999999999998</c:v>
                </c:pt>
                <c:pt idx="914">
                  <c:v>9.139999999999998</c:v>
                </c:pt>
                <c:pt idx="915">
                  <c:v>9.15</c:v>
                </c:pt>
                <c:pt idx="916">
                  <c:v>9.16</c:v>
                </c:pt>
                <c:pt idx="917">
                  <c:v>9.17</c:v>
                </c:pt>
                <c:pt idx="918">
                  <c:v>9.18</c:v>
                </c:pt>
                <c:pt idx="919">
                  <c:v>9.19</c:v>
                </c:pt>
                <c:pt idx="920">
                  <c:v>9.200000000000001</c:v>
                </c:pt>
                <c:pt idx="921">
                  <c:v>9.210000000000001</c:v>
                </c:pt>
                <c:pt idx="922">
                  <c:v>9.219999999999998</c:v>
                </c:pt>
                <c:pt idx="923">
                  <c:v>9.23</c:v>
                </c:pt>
                <c:pt idx="924">
                  <c:v>9.24</c:v>
                </c:pt>
                <c:pt idx="925">
                  <c:v>9.25</c:v>
                </c:pt>
                <c:pt idx="926">
                  <c:v>9.26</c:v>
                </c:pt>
                <c:pt idx="927">
                  <c:v>9.27</c:v>
                </c:pt>
                <c:pt idx="928">
                  <c:v>9.280000000000001</c:v>
                </c:pt>
                <c:pt idx="929">
                  <c:v>9.290000000000001</c:v>
                </c:pt>
                <c:pt idx="930">
                  <c:v>9.3</c:v>
                </c:pt>
                <c:pt idx="931">
                  <c:v>9.31</c:v>
                </c:pt>
                <c:pt idx="932">
                  <c:v>9.32</c:v>
                </c:pt>
                <c:pt idx="933">
                  <c:v>9.33</c:v>
                </c:pt>
                <c:pt idx="934">
                  <c:v>9.34</c:v>
                </c:pt>
                <c:pt idx="935">
                  <c:v>9.35</c:v>
                </c:pt>
                <c:pt idx="936">
                  <c:v>9.36</c:v>
                </c:pt>
                <c:pt idx="937">
                  <c:v>9.370000000000002</c:v>
                </c:pt>
                <c:pt idx="938">
                  <c:v>9.38</c:v>
                </c:pt>
                <c:pt idx="939">
                  <c:v>9.39</c:v>
                </c:pt>
                <c:pt idx="940">
                  <c:v>9.4</c:v>
                </c:pt>
                <c:pt idx="941">
                  <c:v>9.41</c:v>
                </c:pt>
                <c:pt idx="942">
                  <c:v>9.42</c:v>
                </c:pt>
                <c:pt idx="943">
                  <c:v>9.43</c:v>
                </c:pt>
                <c:pt idx="944">
                  <c:v>9.44</c:v>
                </c:pt>
                <c:pt idx="945">
                  <c:v>9.45</c:v>
                </c:pt>
                <c:pt idx="946">
                  <c:v>9.460000000000002</c:v>
                </c:pt>
                <c:pt idx="947">
                  <c:v>9.47</c:v>
                </c:pt>
                <c:pt idx="948">
                  <c:v>9.48</c:v>
                </c:pt>
                <c:pt idx="949">
                  <c:v>9.49</c:v>
                </c:pt>
                <c:pt idx="950">
                  <c:v>9.5</c:v>
                </c:pt>
                <c:pt idx="951">
                  <c:v>9.51</c:v>
                </c:pt>
                <c:pt idx="952">
                  <c:v>9.52</c:v>
                </c:pt>
                <c:pt idx="953">
                  <c:v>9.530000000000001</c:v>
                </c:pt>
                <c:pt idx="954">
                  <c:v>9.540000000000001</c:v>
                </c:pt>
                <c:pt idx="955">
                  <c:v>9.55</c:v>
                </c:pt>
                <c:pt idx="956">
                  <c:v>9.56</c:v>
                </c:pt>
                <c:pt idx="957">
                  <c:v>9.57</c:v>
                </c:pt>
                <c:pt idx="958">
                  <c:v>9.58</c:v>
                </c:pt>
                <c:pt idx="959">
                  <c:v>9.59</c:v>
                </c:pt>
                <c:pt idx="960">
                  <c:v>9.6</c:v>
                </c:pt>
                <c:pt idx="961">
                  <c:v>9.61</c:v>
                </c:pt>
                <c:pt idx="962">
                  <c:v>9.620000000000001</c:v>
                </c:pt>
                <c:pt idx="963">
                  <c:v>9.629999999999998</c:v>
                </c:pt>
                <c:pt idx="964">
                  <c:v>9.64</c:v>
                </c:pt>
                <c:pt idx="965">
                  <c:v>9.65</c:v>
                </c:pt>
                <c:pt idx="966">
                  <c:v>9.66</c:v>
                </c:pt>
                <c:pt idx="967">
                  <c:v>9.67</c:v>
                </c:pt>
                <c:pt idx="968">
                  <c:v>9.68</c:v>
                </c:pt>
                <c:pt idx="969">
                  <c:v>9.69</c:v>
                </c:pt>
                <c:pt idx="970">
                  <c:v>9.700000000000001</c:v>
                </c:pt>
                <c:pt idx="971">
                  <c:v>9.710000000000001</c:v>
                </c:pt>
                <c:pt idx="972">
                  <c:v>9.719999999999998</c:v>
                </c:pt>
                <c:pt idx="973">
                  <c:v>9.73</c:v>
                </c:pt>
                <c:pt idx="974">
                  <c:v>9.74</c:v>
                </c:pt>
                <c:pt idx="975">
                  <c:v>9.75</c:v>
                </c:pt>
                <c:pt idx="976">
                  <c:v>9.76</c:v>
                </c:pt>
                <c:pt idx="977">
                  <c:v>9.77</c:v>
                </c:pt>
                <c:pt idx="978">
                  <c:v>9.780000000000001</c:v>
                </c:pt>
                <c:pt idx="979">
                  <c:v>9.790000000000001</c:v>
                </c:pt>
                <c:pt idx="980">
                  <c:v>9.8</c:v>
                </c:pt>
                <c:pt idx="981">
                  <c:v>9.81</c:v>
                </c:pt>
                <c:pt idx="982">
                  <c:v>9.82</c:v>
                </c:pt>
                <c:pt idx="983">
                  <c:v>9.83</c:v>
                </c:pt>
                <c:pt idx="984">
                  <c:v>9.84</c:v>
                </c:pt>
                <c:pt idx="985">
                  <c:v>9.85</c:v>
                </c:pt>
                <c:pt idx="986">
                  <c:v>9.86</c:v>
                </c:pt>
                <c:pt idx="987">
                  <c:v>9.870000000000002</c:v>
                </c:pt>
                <c:pt idx="988">
                  <c:v>9.88</c:v>
                </c:pt>
                <c:pt idx="989">
                  <c:v>9.89</c:v>
                </c:pt>
                <c:pt idx="990">
                  <c:v>9.9</c:v>
                </c:pt>
                <c:pt idx="991">
                  <c:v>9.91</c:v>
                </c:pt>
                <c:pt idx="992">
                  <c:v>9.92</c:v>
                </c:pt>
                <c:pt idx="993">
                  <c:v>9.93</c:v>
                </c:pt>
                <c:pt idx="994">
                  <c:v>9.94</c:v>
                </c:pt>
                <c:pt idx="995">
                  <c:v>9.95</c:v>
                </c:pt>
                <c:pt idx="996">
                  <c:v>9.960000000000002</c:v>
                </c:pt>
                <c:pt idx="997">
                  <c:v>9.97</c:v>
                </c:pt>
                <c:pt idx="998">
                  <c:v>9.98</c:v>
                </c:pt>
                <c:pt idx="999">
                  <c:v>9.99</c:v>
                </c:pt>
                <c:pt idx="1000">
                  <c:v>10.0</c:v>
                </c:pt>
                <c:pt idx="1001">
                  <c:v>10.01</c:v>
                </c:pt>
                <c:pt idx="1002">
                  <c:v>10.02</c:v>
                </c:pt>
                <c:pt idx="1003">
                  <c:v>10.03</c:v>
                </c:pt>
                <c:pt idx="1004">
                  <c:v>10.04</c:v>
                </c:pt>
                <c:pt idx="1005">
                  <c:v>10.05</c:v>
                </c:pt>
                <c:pt idx="1006">
                  <c:v>10.06</c:v>
                </c:pt>
                <c:pt idx="1007">
                  <c:v>10.07</c:v>
                </c:pt>
                <c:pt idx="1008">
                  <c:v>10.08</c:v>
                </c:pt>
                <c:pt idx="1009">
                  <c:v>10.09</c:v>
                </c:pt>
                <c:pt idx="1010">
                  <c:v>10.1</c:v>
                </c:pt>
                <c:pt idx="1011">
                  <c:v>10.11</c:v>
                </c:pt>
                <c:pt idx="1012">
                  <c:v>10.12</c:v>
                </c:pt>
                <c:pt idx="1013">
                  <c:v>10.13</c:v>
                </c:pt>
                <c:pt idx="1014">
                  <c:v>10.14</c:v>
                </c:pt>
                <c:pt idx="1015">
                  <c:v>10.15</c:v>
                </c:pt>
                <c:pt idx="1016">
                  <c:v>10.16</c:v>
                </c:pt>
                <c:pt idx="1017">
                  <c:v>10.17</c:v>
                </c:pt>
                <c:pt idx="1018">
                  <c:v>10.18</c:v>
                </c:pt>
                <c:pt idx="1019">
                  <c:v>10.19</c:v>
                </c:pt>
                <c:pt idx="1020">
                  <c:v>10.2</c:v>
                </c:pt>
                <c:pt idx="1021">
                  <c:v>10.21</c:v>
                </c:pt>
                <c:pt idx="1022">
                  <c:v>10.22</c:v>
                </c:pt>
                <c:pt idx="1023">
                  <c:v>10.23</c:v>
                </c:pt>
                <c:pt idx="1024">
                  <c:v>10.24</c:v>
                </c:pt>
                <c:pt idx="1025">
                  <c:v>10.25</c:v>
                </c:pt>
                <c:pt idx="1026">
                  <c:v>10.26</c:v>
                </c:pt>
                <c:pt idx="1027">
                  <c:v>10.27</c:v>
                </c:pt>
                <c:pt idx="1028">
                  <c:v>10.28</c:v>
                </c:pt>
                <c:pt idx="1029">
                  <c:v>10.29</c:v>
                </c:pt>
                <c:pt idx="1030">
                  <c:v>10.3</c:v>
                </c:pt>
                <c:pt idx="1031">
                  <c:v>10.31</c:v>
                </c:pt>
                <c:pt idx="1032">
                  <c:v>10.32</c:v>
                </c:pt>
                <c:pt idx="1033">
                  <c:v>10.33</c:v>
                </c:pt>
                <c:pt idx="1034">
                  <c:v>10.34</c:v>
                </c:pt>
                <c:pt idx="1035">
                  <c:v>10.35</c:v>
                </c:pt>
                <c:pt idx="1036">
                  <c:v>10.36</c:v>
                </c:pt>
                <c:pt idx="1037">
                  <c:v>10.37</c:v>
                </c:pt>
                <c:pt idx="1038">
                  <c:v>10.38</c:v>
                </c:pt>
                <c:pt idx="1039">
                  <c:v>10.39</c:v>
                </c:pt>
                <c:pt idx="1040">
                  <c:v>10.4</c:v>
                </c:pt>
                <c:pt idx="1041">
                  <c:v>10.41</c:v>
                </c:pt>
                <c:pt idx="1042">
                  <c:v>10.42</c:v>
                </c:pt>
                <c:pt idx="1043">
                  <c:v>10.43</c:v>
                </c:pt>
                <c:pt idx="1044">
                  <c:v>10.44</c:v>
                </c:pt>
                <c:pt idx="1045">
                  <c:v>10.45</c:v>
                </c:pt>
                <c:pt idx="1046">
                  <c:v>10.46</c:v>
                </c:pt>
                <c:pt idx="1047">
                  <c:v>10.47</c:v>
                </c:pt>
                <c:pt idx="1048">
                  <c:v>10.48</c:v>
                </c:pt>
                <c:pt idx="1049">
                  <c:v>10.49</c:v>
                </c:pt>
                <c:pt idx="1050">
                  <c:v>10.5</c:v>
                </c:pt>
                <c:pt idx="1051">
                  <c:v>10.51</c:v>
                </c:pt>
                <c:pt idx="1052">
                  <c:v>10.52</c:v>
                </c:pt>
                <c:pt idx="1053">
                  <c:v>10.53</c:v>
                </c:pt>
                <c:pt idx="1054">
                  <c:v>10.54</c:v>
                </c:pt>
                <c:pt idx="1055">
                  <c:v>10.55</c:v>
                </c:pt>
                <c:pt idx="1056">
                  <c:v>10.56</c:v>
                </c:pt>
                <c:pt idx="1057">
                  <c:v>10.57</c:v>
                </c:pt>
                <c:pt idx="1058">
                  <c:v>10.58</c:v>
                </c:pt>
                <c:pt idx="1059">
                  <c:v>10.59</c:v>
                </c:pt>
                <c:pt idx="1060">
                  <c:v>10.6</c:v>
                </c:pt>
                <c:pt idx="1061">
                  <c:v>10.61</c:v>
                </c:pt>
                <c:pt idx="1062">
                  <c:v>10.62</c:v>
                </c:pt>
                <c:pt idx="1063">
                  <c:v>10.63</c:v>
                </c:pt>
                <c:pt idx="1064">
                  <c:v>10.64</c:v>
                </c:pt>
                <c:pt idx="1065">
                  <c:v>10.65</c:v>
                </c:pt>
                <c:pt idx="1066">
                  <c:v>10.66</c:v>
                </c:pt>
                <c:pt idx="1067">
                  <c:v>10.67</c:v>
                </c:pt>
                <c:pt idx="1068">
                  <c:v>10.68</c:v>
                </c:pt>
                <c:pt idx="1069">
                  <c:v>10.69</c:v>
                </c:pt>
                <c:pt idx="1070">
                  <c:v>10.7</c:v>
                </c:pt>
                <c:pt idx="1071">
                  <c:v>10.71</c:v>
                </c:pt>
                <c:pt idx="1072">
                  <c:v>10.72</c:v>
                </c:pt>
                <c:pt idx="1073">
                  <c:v>10.73</c:v>
                </c:pt>
                <c:pt idx="1074">
                  <c:v>10.74</c:v>
                </c:pt>
                <c:pt idx="1075">
                  <c:v>10.75</c:v>
                </c:pt>
                <c:pt idx="1076">
                  <c:v>10.76</c:v>
                </c:pt>
                <c:pt idx="1077">
                  <c:v>10.77</c:v>
                </c:pt>
                <c:pt idx="1078">
                  <c:v>10.78</c:v>
                </c:pt>
                <c:pt idx="1079">
                  <c:v>10.79</c:v>
                </c:pt>
                <c:pt idx="1080">
                  <c:v>10.8</c:v>
                </c:pt>
                <c:pt idx="1081">
                  <c:v>10.81</c:v>
                </c:pt>
                <c:pt idx="1082">
                  <c:v>10.82</c:v>
                </c:pt>
                <c:pt idx="1083">
                  <c:v>10.83</c:v>
                </c:pt>
                <c:pt idx="1084">
                  <c:v>10.84</c:v>
                </c:pt>
                <c:pt idx="1085">
                  <c:v>10.85</c:v>
                </c:pt>
                <c:pt idx="1086">
                  <c:v>10.86</c:v>
                </c:pt>
                <c:pt idx="1087">
                  <c:v>10.87</c:v>
                </c:pt>
                <c:pt idx="1088">
                  <c:v>10.88</c:v>
                </c:pt>
                <c:pt idx="1089">
                  <c:v>10.89</c:v>
                </c:pt>
                <c:pt idx="1090">
                  <c:v>10.9</c:v>
                </c:pt>
                <c:pt idx="1091">
                  <c:v>10.91</c:v>
                </c:pt>
                <c:pt idx="1092">
                  <c:v>10.92</c:v>
                </c:pt>
                <c:pt idx="1093">
                  <c:v>10.93</c:v>
                </c:pt>
                <c:pt idx="1094">
                  <c:v>10.94</c:v>
                </c:pt>
                <c:pt idx="1095">
                  <c:v>10.95</c:v>
                </c:pt>
                <c:pt idx="1096">
                  <c:v>10.96</c:v>
                </c:pt>
                <c:pt idx="1097">
                  <c:v>10.97</c:v>
                </c:pt>
                <c:pt idx="1098">
                  <c:v>10.98</c:v>
                </c:pt>
                <c:pt idx="1099">
                  <c:v>10.99</c:v>
                </c:pt>
                <c:pt idx="1100">
                  <c:v>11.0</c:v>
                </c:pt>
                <c:pt idx="1101">
                  <c:v>11.01</c:v>
                </c:pt>
                <c:pt idx="1102">
                  <c:v>11.02</c:v>
                </c:pt>
                <c:pt idx="1103">
                  <c:v>11.03</c:v>
                </c:pt>
                <c:pt idx="1104">
                  <c:v>11.04</c:v>
                </c:pt>
                <c:pt idx="1105">
                  <c:v>11.05</c:v>
                </c:pt>
                <c:pt idx="1106">
                  <c:v>11.06</c:v>
                </c:pt>
                <c:pt idx="1107">
                  <c:v>11.07</c:v>
                </c:pt>
                <c:pt idx="1108">
                  <c:v>11.08</c:v>
                </c:pt>
                <c:pt idx="1109">
                  <c:v>11.09</c:v>
                </c:pt>
                <c:pt idx="1110">
                  <c:v>11.1</c:v>
                </c:pt>
                <c:pt idx="1111">
                  <c:v>11.11</c:v>
                </c:pt>
                <c:pt idx="1112">
                  <c:v>11.12</c:v>
                </c:pt>
                <c:pt idx="1113">
                  <c:v>11.13</c:v>
                </c:pt>
                <c:pt idx="1114">
                  <c:v>11.14</c:v>
                </c:pt>
                <c:pt idx="1115">
                  <c:v>11.15</c:v>
                </c:pt>
                <c:pt idx="1116">
                  <c:v>11.16</c:v>
                </c:pt>
                <c:pt idx="1117">
                  <c:v>11.17</c:v>
                </c:pt>
                <c:pt idx="1118">
                  <c:v>11.18</c:v>
                </c:pt>
                <c:pt idx="1119">
                  <c:v>11.19</c:v>
                </c:pt>
                <c:pt idx="1120">
                  <c:v>11.2</c:v>
                </c:pt>
                <c:pt idx="1121">
                  <c:v>11.21</c:v>
                </c:pt>
                <c:pt idx="1122">
                  <c:v>11.22</c:v>
                </c:pt>
                <c:pt idx="1123">
                  <c:v>11.23</c:v>
                </c:pt>
                <c:pt idx="1124">
                  <c:v>11.24</c:v>
                </c:pt>
                <c:pt idx="1125">
                  <c:v>11.25</c:v>
                </c:pt>
                <c:pt idx="1126">
                  <c:v>11.26</c:v>
                </c:pt>
                <c:pt idx="1127">
                  <c:v>11.27</c:v>
                </c:pt>
                <c:pt idx="1128">
                  <c:v>11.28</c:v>
                </c:pt>
                <c:pt idx="1129">
                  <c:v>11.29</c:v>
                </c:pt>
                <c:pt idx="1130">
                  <c:v>11.3</c:v>
                </c:pt>
                <c:pt idx="1131">
                  <c:v>11.31</c:v>
                </c:pt>
                <c:pt idx="1132">
                  <c:v>11.32</c:v>
                </c:pt>
                <c:pt idx="1133">
                  <c:v>11.33</c:v>
                </c:pt>
                <c:pt idx="1134">
                  <c:v>11.34</c:v>
                </c:pt>
                <c:pt idx="1135">
                  <c:v>11.35</c:v>
                </c:pt>
                <c:pt idx="1136">
                  <c:v>11.36</c:v>
                </c:pt>
                <c:pt idx="1137">
                  <c:v>11.37</c:v>
                </c:pt>
                <c:pt idx="1138">
                  <c:v>11.38</c:v>
                </c:pt>
                <c:pt idx="1139">
                  <c:v>11.39</c:v>
                </c:pt>
                <c:pt idx="1140">
                  <c:v>11.4</c:v>
                </c:pt>
                <c:pt idx="1141">
                  <c:v>11.41</c:v>
                </c:pt>
                <c:pt idx="1142">
                  <c:v>11.42</c:v>
                </c:pt>
                <c:pt idx="1143">
                  <c:v>11.43</c:v>
                </c:pt>
                <c:pt idx="1144">
                  <c:v>11.44</c:v>
                </c:pt>
                <c:pt idx="1145">
                  <c:v>11.45</c:v>
                </c:pt>
                <c:pt idx="1146">
                  <c:v>11.46</c:v>
                </c:pt>
                <c:pt idx="1147">
                  <c:v>11.47</c:v>
                </c:pt>
                <c:pt idx="1148">
                  <c:v>11.48</c:v>
                </c:pt>
                <c:pt idx="1149">
                  <c:v>11.49</c:v>
                </c:pt>
                <c:pt idx="1150">
                  <c:v>11.5</c:v>
                </c:pt>
                <c:pt idx="1151">
                  <c:v>11.51</c:v>
                </c:pt>
                <c:pt idx="1152">
                  <c:v>11.52</c:v>
                </c:pt>
                <c:pt idx="1153">
                  <c:v>11.53</c:v>
                </c:pt>
                <c:pt idx="1154">
                  <c:v>11.54</c:v>
                </c:pt>
                <c:pt idx="1155">
                  <c:v>11.55</c:v>
                </c:pt>
                <c:pt idx="1156">
                  <c:v>11.56</c:v>
                </c:pt>
                <c:pt idx="1157">
                  <c:v>11.57</c:v>
                </c:pt>
                <c:pt idx="1158">
                  <c:v>11.58</c:v>
                </c:pt>
                <c:pt idx="1159">
                  <c:v>11.59</c:v>
                </c:pt>
                <c:pt idx="1160">
                  <c:v>11.6</c:v>
                </c:pt>
                <c:pt idx="1161">
                  <c:v>11.61</c:v>
                </c:pt>
                <c:pt idx="1162">
                  <c:v>11.62</c:v>
                </c:pt>
                <c:pt idx="1163">
                  <c:v>11.63</c:v>
                </c:pt>
                <c:pt idx="1164">
                  <c:v>11.64</c:v>
                </c:pt>
                <c:pt idx="1165">
                  <c:v>11.65</c:v>
                </c:pt>
                <c:pt idx="1166">
                  <c:v>11.66</c:v>
                </c:pt>
                <c:pt idx="1167">
                  <c:v>11.67</c:v>
                </c:pt>
                <c:pt idx="1168">
                  <c:v>11.68</c:v>
                </c:pt>
                <c:pt idx="1169">
                  <c:v>11.69</c:v>
                </c:pt>
                <c:pt idx="1170">
                  <c:v>11.7</c:v>
                </c:pt>
                <c:pt idx="1171">
                  <c:v>11.71</c:v>
                </c:pt>
                <c:pt idx="1172">
                  <c:v>11.72</c:v>
                </c:pt>
                <c:pt idx="1173">
                  <c:v>11.73</c:v>
                </c:pt>
                <c:pt idx="1174">
                  <c:v>11.74</c:v>
                </c:pt>
                <c:pt idx="1175">
                  <c:v>11.75</c:v>
                </c:pt>
                <c:pt idx="1176">
                  <c:v>11.76</c:v>
                </c:pt>
                <c:pt idx="1177">
                  <c:v>11.77</c:v>
                </c:pt>
                <c:pt idx="1178">
                  <c:v>11.78</c:v>
                </c:pt>
                <c:pt idx="1179">
                  <c:v>11.79</c:v>
                </c:pt>
                <c:pt idx="1180">
                  <c:v>11.8</c:v>
                </c:pt>
                <c:pt idx="1181">
                  <c:v>11.81</c:v>
                </c:pt>
                <c:pt idx="1182">
                  <c:v>11.82</c:v>
                </c:pt>
                <c:pt idx="1183">
                  <c:v>11.83</c:v>
                </c:pt>
                <c:pt idx="1184">
                  <c:v>11.84</c:v>
                </c:pt>
                <c:pt idx="1185">
                  <c:v>11.85</c:v>
                </c:pt>
                <c:pt idx="1186">
                  <c:v>11.86</c:v>
                </c:pt>
                <c:pt idx="1187">
                  <c:v>11.87</c:v>
                </c:pt>
                <c:pt idx="1188">
                  <c:v>11.88</c:v>
                </c:pt>
                <c:pt idx="1189">
                  <c:v>11.89</c:v>
                </c:pt>
                <c:pt idx="1190">
                  <c:v>11.9</c:v>
                </c:pt>
                <c:pt idx="1191">
                  <c:v>11.91</c:v>
                </c:pt>
                <c:pt idx="1192">
                  <c:v>11.92</c:v>
                </c:pt>
                <c:pt idx="1193">
                  <c:v>11.93</c:v>
                </c:pt>
                <c:pt idx="1194">
                  <c:v>11.94</c:v>
                </c:pt>
                <c:pt idx="1195">
                  <c:v>11.95</c:v>
                </c:pt>
                <c:pt idx="1196">
                  <c:v>11.96</c:v>
                </c:pt>
                <c:pt idx="1197">
                  <c:v>11.97</c:v>
                </c:pt>
                <c:pt idx="1198">
                  <c:v>11.98</c:v>
                </c:pt>
                <c:pt idx="1199">
                  <c:v>11.99</c:v>
                </c:pt>
                <c:pt idx="1200">
                  <c:v>12.0</c:v>
                </c:pt>
                <c:pt idx="1201">
                  <c:v>12.01</c:v>
                </c:pt>
                <c:pt idx="1202">
                  <c:v>12.02</c:v>
                </c:pt>
                <c:pt idx="1203">
                  <c:v>12.03</c:v>
                </c:pt>
                <c:pt idx="1204">
                  <c:v>12.04</c:v>
                </c:pt>
                <c:pt idx="1205">
                  <c:v>12.05</c:v>
                </c:pt>
                <c:pt idx="1206">
                  <c:v>12.06</c:v>
                </c:pt>
                <c:pt idx="1207">
                  <c:v>12.07</c:v>
                </c:pt>
                <c:pt idx="1208">
                  <c:v>12.08</c:v>
                </c:pt>
                <c:pt idx="1209">
                  <c:v>12.09</c:v>
                </c:pt>
                <c:pt idx="1210">
                  <c:v>12.1</c:v>
                </c:pt>
                <c:pt idx="1211">
                  <c:v>12.11</c:v>
                </c:pt>
                <c:pt idx="1212">
                  <c:v>12.12</c:v>
                </c:pt>
                <c:pt idx="1213">
                  <c:v>12.13</c:v>
                </c:pt>
                <c:pt idx="1214">
                  <c:v>12.14</c:v>
                </c:pt>
                <c:pt idx="1215">
                  <c:v>12.15</c:v>
                </c:pt>
                <c:pt idx="1216">
                  <c:v>12.16</c:v>
                </c:pt>
                <c:pt idx="1217">
                  <c:v>12.17</c:v>
                </c:pt>
                <c:pt idx="1218">
                  <c:v>12.18</c:v>
                </c:pt>
                <c:pt idx="1219">
                  <c:v>12.19</c:v>
                </c:pt>
                <c:pt idx="1220">
                  <c:v>12.2</c:v>
                </c:pt>
                <c:pt idx="1221">
                  <c:v>12.21</c:v>
                </c:pt>
                <c:pt idx="1222">
                  <c:v>12.22</c:v>
                </c:pt>
                <c:pt idx="1223">
                  <c:v>12.23</c:v>
                </c:pt>
                <c:pt idx="1224">
                  <c:v>12.24</c:v>
                </c:pt>
                <c:pt idx="1225">
                  <c:v>12.25</c:v>
                </c:pt>
                <c:pt idx="1226">
                  <c:v>12.26</c:v>
                </c:pt>
                <c:pt idx="1227">
                  <c:v>12.27</c:v>
                </c:pt>
                <c:pt idx="1228">
                  <c:v>12.28</c:v>
                </c:pt>
                <c:pt idx="1229">
                  <c:v>12.29</c:v>
                </c:pt>
                <c:pt idx="1230">
                  <c:v>12.3</c:v>
                </c:pt>
                <c:pt idx="1231">
                  <c:v>12.31</c:v>
                </c:pt>
                <c:pt idx="1232">
                  <c:v>12.32</c:v>
                </c:pt>
                <c:pt idx="1233">
                  <c:v>12.33</c:v>
                </c:pt>
                <c:pt idx="1234">
                  <c:v>12.34</c:v>
                </c:pt>
                <c:pt idx="1235">
                  <c:v>12.35</c:v>
                </c:pt>
                <c:pt idx="1236">
                  <c:v>12.36</c:v>
                </c:pt>
                <c:pt idx="1237">
                  <c:v>12.37</c:v>
                </c:pt>
                <c:pt idx="1238">
                  <c:v>12.38</c:v>
                </c:pt>
                <c:pt idx="1239">
                  <c:v>12.39</c:v>
                </c:pt>
                <c:pt idx="1240">
                  <c:v>12.4</c:v>
                </c:pt>
                <c:pt idx="1241">
                  <c:v>12.41</c:v>
                </c:pt>
                <c:pt idx="1242">
                  <c:v>12.42</c:v>
                </c:pt>
                <c:pt idx="1243">
                  <c:v>12.43</c:v>
                </c:pt>
                <c:pt idx="1244">
                  <c:v>12.44</c:v>
                </c:pt>
                <c:pt idx="1245">
                  <c:v>12.45</c:v>
                </c:pt>
                <c:pt idx="1246">
                  <c:v>12.46</c:v>
                </c:pt>
                <c:pt idx="1247">
                  <c:v>12.47</c:v>
                </c:pt>
                <c:pt idx="1248">
                  <c:v>12.48</c:v>
                </c:pt>
                <c:pt idx="1249">
                  <c:v>12.49</c:v>
                </c:pt>
                <c:pt idx="1250">
                  <c:v>12.5</c:v>
                </c:pt>
                <c:pt idx="1251">
                  <c:v>12.51</c:v>
                </c:pt>
                <c:pt idx="1252">
                  <c:v>12.52</c:v>
                </c:pt>
                <c:pt idx="1253">
                  <c:v>12.53</c:v>
                </c:pt>
                <c:pt idx="1254">
                  <c:v>12.54</c:v>
                </c:pt>
                <c:pt idx="1255">
                  <c:v>12.55</c:v>
                </c:pt>
                <c:pt idx="1256">
                  <c:v>12.56</c:v>
                </c:pt>
                <c:pt idx="1257">
                  <c:v>12.57</c:v>
                </c:pt>
                <c:pt idx="1258">
                  <c:v>12.58</c:v>
                </c:pt>
                <c:pt idx="1259">
                  <c:v>12.59</c:v>
                </c:pt>
                <c:pt idx="1260">
                  <c:v>12.6</c:v>
                </c:pt>
                <c:pt idx="1261">
                  <c:v>12.61</c:v>
                </c:pt>
                <c:pt idx="1262">
                  <c:v>12.62</c:v>
                </c:pt>
                <c:pt idx="1263">
                  <c:v>12.63</c:v>
                </c:pt>
                <c:pt idx="1264">
                  <c:v>12.64</c:v>
                </c:pt>
                <c:pt idx="1265">
                  <c:v>12.65</c:v>
                </c:pt>
                <c:pt idx="1266">
                  <c:v>12.66</c:v>
                </c:pt>
                <c:pt idx="1267">
                  <c:v>12.67</c:v>
                </c:pt>
                <c:pt idx="1268">
                  <c:v>12.68</c:v>
                </c:pt>
                <c:pt idx="1269">
                  <c:v>12.69</c:v>
                </c:pt>
                <c:pt idx="1270">
                  <c:v>12.7</c:v>
                </c:pt>
                <c:pt idx="1271">
                  <c:v>12.71</c:v>
                </c:pt>
                <c:pt idx="1272">
                  <c:v>12.72</c:v>
                </c:pt>
                <c:pt idx="1273">
                  <c:v>12.73</c:v>
                </c:pt>
                <c:pt idx="1274">
                  <c:v>12.74</c:v>
                </c:pt>
                <c:pt idx="1275">
                  <c:v>12.75</c:v>
                </c:pt>
                <c:pt idx="1276">
                  <c:v>12.76</c:v>
                </c:pt>
                <c:pt idx="1277">
                  <c:v>12.77</c:v>
                </c:pt>
                <c:pt idx="1278">
                  <c:v>12.78</c:v>
                </c:pt>
                <c:pt idx="1279">
                  <c:v>12.79</c:v>
                </c:pt>
                <c:pt idx="1280">
                  <c:v>12.8</c:v>
                </c:pt>
                <c:pt idx="1281">
                  <c:v>12.81</c:v>
                </c:pt>
                <c:pt idx="1282">
                  <c:v>12.82</c:v>
                </c:pt>
                <c:pt idx="1283">
                  <c:v>12.83</c:v>
                </c:pt>
                <c:pt idx="1284">
                  <c:v>12.84</c:v>
                </c:pt>
                <c:pt idx="1285">
                  <c:v>12.85</c:v>
                </c:pt>
                <c:pt idx="1286">
                  <c:v>12.86</c:v>
                </c:pt>
                <c:pt idx="1287">
                  <c:v>12.87</c:v>
                </c:pt>
                <c:pt idx="1288">
                  <c:v>12.88</c:v>
                </c:pt>
                <c:pt idx="1289">
                  <c:v>12.89</c:v>
                </c:pt>
                <c:pt idx="1290">
                  <c:v>12.9</c:v>
                </c:pt>
                <c:pt idx="1291">
                  <c:v>12.91</c:v>
                </c:pt>
                <c:pt idx="1292">
                  <c:v>12.92</c:v>
                </c:pt>
                <c:pt idx="1293">
                  <c:v>12.93</c:v>
                </c:pt>
                <c:pt idx="1294">
                  <c:v>12.94</c:v>
                </c:pt>
                <c:pt idx="1295">
                  <c:v>12.95</c:v>
                </c:pt>
                <c:pt idx="1296">
                  <c:v>12.96</c:v>
                </c:pt>
                <c:pt idx="1297">
                  <c:v>12.97</c:v>
                </c:pt>
                <c:pt idx="1298">
                  <c:v>12.98</c:v>
                </c:pt>
                <c:pt idx="1299">
                  <c:v>12.99</c:v>
                </c:pt>
                <c:pt idx="1300">
                  <c:v>13.0</c:v>
                </c:pt>
                <c:pt idx="1301">
                  <c:v>13.01</c:v>
                </c:pt>
                <c:pt idx="1302">
                  <c:v>13.02</c:v>
                </c:pt>
                <c:pt idx="1303">
                  <c:v>13.03</c:v>
                </c:pt>
                <c:pt idx="1304">
                  <c:v>13.04</c:v>
                </c:pt>
                <c:pt idx="1305">
                  <c:v>13.05</c:v>
                </c:pt>
                <c:pt idx="1306">
                  <c:v>13.06</c:v>
                </c:pt>
                <c:pt idx="1307">
                  <c:v>13.07</c:v>
                </c:pt>
                <c:pt idx="1308">
                  <c:v>13.08</c:v>
                </c:pt>
                <c:pt idx="1309">
                  <c:v>13.09</c:v>
                </c:pt>
                <c:pt idx="1310">
                  <c:v>13.1</c:v>
                </c:pt>
                <c:pt idx="1311">
                  <c:v>13.11</c:v>
                </c:pt>
                <c:pt idx="1312">
                  <c:v>13.12</c:v>
                </c:pt>
                <c:pt idx="1313">
                  <c:v>13.13</c:v>
                </c:pt>
                <c:pt idx="1314">
                  <c:v>13.14</c:v>
                </c:pt>
                <c:pt idx="1315">
                  <c:v>13.15</c:v>
                </c:pt>
                <c:pt idx="1316">
                  <c:v>13.16</c:v>
                </c:pt>
                <c:pt idx="1317">
                  <c:v>13.17</c:v>
                </c:pt>
                <c:pt idx="1318">
                  <c:v>13.18</c:v>
                </c:pt>
                <c:pt idx="1319">
                  <c:v>13.19</c:v>
                </c:pt>
                <c:pt idx="1320">
                  <c:v>13.2</c:v>
                </c:pt>
                <c:pt idx="1321">
                  <c:v>13.21</c:v>
                </c:pt>
                <c:pt idx="1322">
                  <c:v>13.22</c:v>
                </c:pt>
                <c:pt idx="1323">
                  <c:v>13.23</c:v>
                </c:pt>
                <c:pt idx="1324">
                  <c:v>13.24</c:v>
                </c:pt>
                <c:pt idx="1325">
                  <c:v>13.25</c:v>
                </c:pt>
                <c:pt idx="1326">
                  <c:v>13.26</c:v>
                </c:pt>
                <c:pt idx="1327">
                  <c:v>13.27</c:v>
                </c:pt>
                <c:pt idx="1328">
                  <c:v>13.28</c:v>
                </c:pt>
                <c:pt idx="1329">
                  <c:v>13.29</c:v>
                </c:pt>
                <c:pt idx="1330">
                  <c:v>13.3</c:v>
                </c:pt>
                <c:pt idx="1331">
                  <c:v>13.31</c:v>
                </c:pt>
                <c:pt idx="1332">
                  <c:v>13.32</c:v>
                </c:pt>
                <c:pt idx="1333">
                  <c:v>13.33</c:v>
                </c:pt>
                <c:pt idx="1334">
                  <c:v>13.34</c:v>
                </c:pt>
                <c:pt idx="1335">
                  <c:v>13.35</c:v>
                </c:pt>
                <c:pt idx="1336">
                  <c:v>13.36</c:v>
                </c:pt>
                <c:pt idx="1337">
                  <c:v>13.37</c:v>
                </c:pt>
                <c:pt idx="1338">
                  <c:v>13.38</c:v>
                </c:pt>
                <c:pt idx="1339">
                  <c:v>13.39</c:v>
                </c:pt>
                <c:pt idx="1340">
                  <c:v>13.4</c:v>
                </c:pt>
                <c:pt idx="1341">
                  <c:v>13.41</c:v>
                </c:pt>
                <c:pt idx="1342">
                  <c:v>13.42</c:v>
                </c:pt>
                <c:pt idx="1343">
                  <c:v>13.43</c:v>
                </c:pt>
                <c:pt idx="1344">
                  <c:v>13.44</c:v>
                </c:pt>
                <c:pt idx="1345">
                  <c:v>13.45</c:v>
                </c:pt>
                <c:pt idx="1346">
                  <c:v>13.46</c:v>
                </c:pt>
                <c:pt idx="1347">
                  <c:v>13.47</c:v>
                </c:pt>
                <c:pt idx="1348">
                  <c:v>13.48</c:v>
                </c:pt>
                <c:pt idx="1349">
                  <c:v>13.49</c:v>
                </c:pt>
                <c:pt idx="1350">
                  <c:v>13.5</c:v>
                </c:pt>
                <c:pt idx="1351">
                  <c:v>13.51</c:v>
                </c:pt>
                <c:pt idx="1352">
                  <c:v>13.52</c:v>
                </c:pt>
                <c:pt idx="1353">
                  <c:v>13.53</c:v>
                </c:pt>
                <c:pt idx="1354">
                  <c:v>13.54</c:v>
                </c:pt>
                <c:pt idx="1355">
                  <c:v>13.55</c:v>
                </c:pt>
                <c:pt idx="1356">
                  <c:v>13.56</c:v>
                </c:pt>
                <c:pt idx="1357">
                  <c:v>13.57</c:v>
                </c:pt>
                <c:pt idx="1358">
                  <c:v>13.58</c:v>
                </c:pt>
                <c:pt idx="1359">
                  <c:v>13.59</c:v>
                </c:pt>
                <c:pt idx="1360">
                  <c:v>13.6</c:v>
                </c:pt>
                <c:pt idx="1361">
                  <c:v>13.61</c:v>
                </c:pt>
                <c:pt idx="1362">
                  <c:v>13.62</c:v>
                </c:pt>
                <c:pt idx="1363">
                  <c:v>13.63</c:v>
                </c:pt>
                <c:pt idx="1364">
                  <c:v>13.64</c:v>
                </c:pt>
                <c:pt idx="1365">
                  <c:v>13.65</c:v>
                </c:pt>
                <c:pt idx="1366">
                  <c:v>13.66</c:v>
                </c:pt>
                <c:pt idx="1367">
                  <c:v>13.67</c:v>
                </c:pt>
                <c:pt idx="1368">
                  <c:v>13.68</c:v>
                </c:pt>
                <c:pt idx="1369">
                  <c:v>13.69</c:v>
                </c:pt>
                <c:pt idx="1370">
                  <c:v>13.7</c:v>
                </c:pt>
                <c:pt idx="1371">
                  <c:v>13.71</c:v>
                </c:pt>
                <c:pt idx="1372">
                  <c:v>13.72</c:v>
                </c:pt>
                <c:pt idx="1373">
                  <c:v>13.73</c:v>
                </c:pt>
                <c:pt idx="1374">
                  <c:v>13.74</c:v>
                </c:pt>
                <c:pt idx="1375">
                  <c:v>13.75</c:v>
                </c:pt>
                <c:pt idx="1376">
                  <c:v>13.76</c:v>
                </c:pt>
                <c:pt idx="1377">
                  <c:v>13.77</c:v>
                </c:pt>
                <c:pt idx="1378">
                  <c:v>13.78</c:v>
                </c:pt>
                <c:pt idx="1379">
                  <c:v>13.79</c:v>
                </c:pt>
                <c:pt idx="1380">
                  <c:v>13.8</c:v>
                </c:pt>
                <c:pt idx="1381">
                  <c:v>13.81</c:v>
                </c:pt>
                <c:pt idx="1382">
                  <c:v>13.82</c:v>
                </c:pt>
                <c:pt idx="1383">
                  <c:v>13.83</c:v>
                </c:pt>
                <c:pt idx="1384">
                  <c:v>13.84</c:v>
                </c:pt>
                <c:pt idx="1385">
                  <c:v>13.85</c:v>
                </c:pt>
                <c:pt idx="1386">
                  <c:v>13.86</c:v>
                </c:pt>
                <c:pt idx="1387">
                  <c:v>13.87</c:v>
                </c:pt>
                <c:pt idx="1388">
                  <c:v>13.88</c:v>
                </c:pt>
                <c:pt idx="1389">
                  <c:v>13.89</c:v>
                </c:pt>
                <c:pt idx="1390">
                  <c:v>13.9</c:v>
                </c:pt>
                <c:pt idx="1391">
                  <c:v>13.91</c:v>
                </c:pt>
                <c:pt idx="1392">
                  <c:v>13.92</c:v>
                </c:pt>
                <c:pt idx="1393">
                  <c:v>13.93</c:v>
                </c:pt>
                <c:pt idx="1394">
                  <c:v>13.94</c:v>
                </c:pt>
                <c:pt idx="1395">
                  <c:v>13.95</c:v>
                </c:pt>
                <c:pt idx="1396">
                  <c:v>13.96</c:v>
                </c:pt>
                <c:pt idx="1397">
                  <c:v>13.97</c:v>
                </c:pt>
                <c:pt idx="1398">
                  <c:v>13.98</c:v>
                </c:pt>
                <c:pt idx="1399">
                  <c:v>13.99</c:v>
                </c:pt>
                <c:pt idx="1400">
                  <c:v>14.0</c:v>
                </c:pt>
                <c:pt idx="1401">
                  <c:v>14.01</c:v>
                </c:pt>
                <c:pt idx="1402">
                  <c:v>14.02</c:v>
                </c:pt>
                <c:pt idx="1403">
                  <c:v>14.03</c:v>
                </c:pt>
                <c:pt idx="1404">
                  <c:v>14.04</c:v>
                </c:pt>
                <c:pt idx="1405">
                  <c:v>14.05</c:v>
                </c:pt>
                <c:pt idx="1406">
                  <c:v>14.06</c:v>
                </c:pt>
                <c:pt idx="1407">
                  <c:v>14.07</c:v>
                </c:pt>
                <c:pt idx="1408">
                  <c:v>14.08</c:v>
                </c:pt>
                <c:pt idx="1409">
                  <c:v>14.09</c:v>
                </c:pt>
                <c:pt idx="1410">
                  <c:v>14.1</c:v>
                </c:pt>
                <c:pt idx="1411">
                  <c:v>14.11</c:v>
                </c:pt>
                <c:pt idx="1412">
                  <c:v>14.12</c:v>
                </c:pt>
                <c:pt idx="1413">
                  <c:v>14.13</c:v>
                </c:pt>
                <c:pt idx="1414">
                  <c:v>14.14</c:v>
                </c:pt>
                <c:pt idx="1415">
                  <c:v>14.15</c:v>
                </c:pt>
                <c:pt idx="1416">
                  <c:v>14.16</c:v>
                </c:pt>
                <c:pt idx="1417">
                  <c:v>14.17</c:v>
                </c:pt>
                <c:pt idx="1418">
                  <c:v>14.18</c:v>
                </c:pt>
                <c:pt idx="1419">
                  <c:v>14.19</c:v>
                </c:pt>
                <c:pt idx="1420">
                  <c:v>14.2</c:v>
                </c:pt>
                <c:pt idx="1421">
                  <c:v>14.21</c:v>
                </c:pt>
                <c:pt idx="1422">
                  <c:v>14.22</c:v>
                </c:pt>
                <c:pt idx="1423">
                  <c:v>14.23</c:v>
                </c:pt>
                <c:pt idx="1424">
                  <c:v>14.24</c:v>
                </c:pt>
                <c:pt idx="1425">
                  <c:v>14.25</c:v>
                </c:pt>
                <c:pt idx="1426">
                  <c:v>14.26</c:v>
                </c:pt>
                <c:pt idx="1427">
                  <c:v>14.27</c:v>
                </c:pt>
                <c:pt idx="1428">
                  <c:v>14.28</c:v>
                </c:pt>
                <c:pt idx="1429">
                  <c:v>14.29</c:v>
                </c:pt>
                <c:pt idx="1430">
                  <c:v>14.3</c:v>
                </c:pt>
                <c:pt idx="1431">
                  <c:v>14.31</c:v>
                </c:pt>
                <c:pt idx="1432">
                  <c:v>14.32</c:v>
                </c:pt>
                <c:pt idx="1433">
                  <c:v>14.33</c:v>
                </c:pt>
                <c:pt idx="1434">
                  <c:v>14.34</c:v>
                </c:pt>
                <c:pt idx="1435">
                  <c:v>14.35</c:v>
                </c:pt>
                <c:pt idx="1436">
                  <c:v>14.36</c:v>
                </c:pt>
                <c:pt idx="1437">
                  <c:v>14.37</c:v>
                </c:pt>
                <c:pt idx="1438">
                  <c:v>14.38</c:v>
                </c:pt>
                <c:pt idx="1439">
                  <c:v>14.39</c:v>
                </c:pt>
                <c:pt idx="1440">
                  <c:v>14.4</c:v>
                </c:pt>
                <c:pt idx="1441">
                  <c:v>14.41</c:v>
                </c:pt>
                <c:pt idx="1442">
                  <c:v>14.42</c:v>
                </c:pt>
                <c:pt idx="1443">
                  <c:v>14.43</c:v>
                </c:pt>
                <c:pt idx="1444">
                  <c:v>14.44</c:v>
                </c:pt>
                <c:pt idx="1445">
                  <c:v>14.45</c:v>
                </c:pt>
                <c:pt idx="1446">
                  <c:v>14.46</c:v>
                </c:pt>
                <c:pt idx="1447">
                  <c:v>14.47</c:v>
                </c:pt>
                <c:pt idx="1448">
                  <c:v>14.48</c:v>
                </c:pt>
                <c:pt idx="1449">
                  <c:v>14.49</c:v>
                </c:pt>
                <c:pt idx="1450">
                  <c:v>14.5</c:v>
                </c:pt>
                <c:pt idx="1451">
                  <c:v>14.51</c:v>
                </c:pt>
                <c:pt idx="1452">
                  <c:v>14.52</c:v>
                </c:pt>
                <c:pt idx="1453">
                  <c:v>14.53</c:v>
                </c:pt>
                <c:pt idx="1454">
                  <c:v>14.54</c:v>
                </c:pt>
                <c:pt idx="1455">
                  <c:v>14.55</c:v>
                </c:pt>
                <c:pt idx="1456">
                  <c:v>14.56</c:v>
                </c:pt>
                <c:pt idx="1457">
                  <c:v>14.57</c:v>
                </c:pt>
                <c:pt idx="1458">
                  <c:v>14.58</c:v>
                </c:pt>
                <c:pt idx="1459">
                  <c:v>14.59</c:v>
                </c:pt>
                <c:pt idx="1460">
                  <c:v>14.6</c:v>
                </c:pt>
                <c:pt idx="1461">
                  <c:v>14.61</c:v>
                </c:pt>
                <c:pt idx="1462">
                  <c:v>14.62</c:v>
                </c:pt>
                <c:pt idx="1463">
                  <c:v>14.63</c:v>
                </c:pt>
                <c:pt idx="1464">
                  <c:v>14.64</c:v>
                </c:pt>
                <c:pt idx="1465">
                  <c:v>14.65</c:v>
                </c:pt>
                <c:pt idx="1466">
                  <c:v>14.66</c:v>
                </c:pt>
                <c:pt idx="1467">
                  <c:v>14.67</c:v>
                </c:pt>
                <c:pt idx="1468">
                  <c:v>14.68</c:v>
                </c:pt>
                <c:pt idx="1469">
                  <c:v>14.69</c:v>
                </c:pt>
                <c:pt idx="1470">
                  <c:v>14.7</c:v>
                </c:pt>
                <c:pt idx="1471">
                  <c:v>14.71</c:v>
                </c:pt>
                <c:pt idx="1472">
                  <c:v>14.72</c:v>
                </c:pt>
                <c:pt idx="1473">
                  <c:v>14.73</c:v>
                </c:pt>
                <c:pt idx="1474">
                  <c:v>14.74</c:v>
                </c:pt>
                <c:pt idx="1475">
                  <c:v>14.75</c:v>
                </c:pt>
                <c:pt idx="1476">
                  <c:v>14.76</c:v>
                </c:pt>
                <c:pt idx="1477">
                  <c:v>14.77</c:v>
                </c:pt>
                <c:pt idx="1478">
                  <c:v>14.78</c:v>
                </c:pt>
                <c:pt idx="1479">
                  <c:v>14.79</c:v>
                </c:pt>
                <c:pt idx="1480">
                  <c:v>14.8</c:v>
                </c:pt>
                <c:pt idx="1481">
                  <c:v>14.81</c:v>
                </c:pt>
                <c:pt idx="1482">
                  <c:v>14.82</c:v>
                </c:pt>
                <c:pt idx="1483">
                  <c:v>14.83</c:v>
                </c:pt>
                <c:pt idx="1484">
                  <c:v>14.84</c:v>
                </c:pt>
                <c:pt idx="1485">
                  <c:v>14.85</c:v>
                </c:pt>
                <c:pt idx="1486">
                  <c:v>14.86</c:v>
                </c:pt>
                <c:pt idx="1487">
                  <c:v>14.87</c:v>
                </c:pt>
                <c:pt idx="1488">
                  <c:v>14.88</c:v>
                </c:pt>
                <c:pt idx="1489">
                  <c:v>14.89</c:v>
                </c:pt>
                <c:pt idx="1490">
                  <c:v>14.9</c:v>
                </c:pt>
                <c:pt idx="1491">
                  <c:v>14.91</c:v>
                </c:pt>
                <c:pt idx="1492">
                  <c:v>14.92</c:v>
                </c:pt>
                <c:pt idx="1493">
                  <c:v>14.93</c:v>
                </c:pt>
                <c:pt idx="1494">
                  <c:v>14.94</c:v>
                </c:pt>
                <c:pt idx="1495">
                  <c:v>14.95</c:v>
                </c:pt>
                <c:pt idx="1496">
                  <c:v>14.96</c:v>
                </c:pt>
                <c:pt idx="1497">
                  <c:v>14.97</c:v>
                </c:pt>
                <c:pt idx="1498">
                  <c:v>14.98</c:v>
                </c:pt>
                <c:pt idx="1499">
                  <c:v>14.99</c:v>
                </c:pt>
                <c:pt idx="1500">
                  <c:v>15.0</c:v>
                </c:pt>
                <c:pt idx="1501">
                  <c:v>15.01</c:v>
                </c:pt>
                <c:pt idx="1502">
                  <c:v>15.02</c:v>
                </c:pt>
                <c:pt idx="1503">
                  <c:v>15.03</c:v>
                </c:pt>
                <c:pt idx="1504">
                  <c:v>15.04</c:v>
                </c:pt>
                <c:pt idx="1505">
                  <c:v>15.05</c:v>
                </c:pt>
                <c:pt idx="1506">
                  <c:v>15.06</c:v>
                </c:pt>
                <c:pt idx="1507">
                  <c:v>15.07</c:v>
                </c:pt>
                <c:pt idx="1508">
                  <c:v>15.08</c:v>
                </c:pt>
                <c:pt idx="1509">
                  <c:v>15.09</c:v>
                </c:pt>
                <c:pt idx="1510">
                  <c:v>15.1</c:v>
                </c:pt>
                <c:pt idx="1511">
                  <c:v>15.11</c:v>
                </c:pt>
                <c:pt idx="1512">
                  <c:v>15.12</c:v>
                </c:pt>
                <c:pt idx="1513">
                  <c:v>15.13</c:v>
                </c:pt>
                <c:pt idx="1514">
                  <c:v>15.14</c:v>
                </c:pt>
                <c:pt idx="1515">
                  <c:v>15.15</c:v>
                </c:pt>
                <c:pt idx="1516">
                  <c:v>15.16</c:v>
                </c:pt>
                <c:pt idx="1517">
                  <c:v>15.17</c:v>
                </c:pt>
                <c:pt idx="1518">
                  <c:v>15.18</c:v>
                </c:pt>
                <c:pt idx="1519">
                  <c:v>15.19</c:v>
                </c:pt>
                <c:pt idx="1520">
                  <c:v>15.2</c:v>
                </c:pt>
                <c:pt idx="1521">
                  <c:v>15.21</c:v>
                </c:pt>
                <c:pt idx="1522">
                  <c:v>15.22</c:v>
                </c:pt>
                <c:pt idx="1523">
                  <c:v>15.23</c:v>
                </c:pt>
                <c:pt idx="1524">
                  <c:v>15.24</c:v>
                </c:pt>
                <c:pt idx="1525">
                  <c:v>15.25</c:v>
                </c:pt>
                <c:pt idx="1526">
                  <c:v>15.26</c:v>
                </c:pt>
                <c:pt idx="1527">
                  <c:v>15.27</c:v>
                </c:pt>
                <c:pt idx="1528">
                  <c:v>15.28</c:v>
                </c:pt>
                <c:pt idx="1529">
                  <c:v>15.29</c:v>
                </c:pt>
                <c:pt idx="1530">
                  <c:v>15.3</c:v>
                </c:pt>
                <c:pt idx="1531">
                  <c:v>15.31</c:v>
                </c:pt>
                <c:pt idx="1532">
                  <c:v>15.32</c:v>
                </c:pt>
                <c:pt idx="1533">
                  <c:v>15.33</c:v>
                </c:pt>
                <c:pt idx="1534">
                  <c:v>15.34</c:v>
                </c:pt>
                <c:pt idx="1535">
                  <c:v>15.35</c:v>
                </c:pt>
                <c:pt idx="1536">
                  <c:v>15.36</c:v>
                </c:pt>
                <c:pt idx="1537">
                  <c:v>15.37</c:v>
                </c:pt>
                <c:pt idx="1538">
                  <c:v>15.38</c:v>
                </c:pt>
                <c:pt idx="1539">
                  <c:v>15.39</c:v>
                </c:pt>
                <c:pt idx="1540">
                  <c:v>15.4</c:v>
                </c:pt>
                <c:pt idx="1541">
                  <c:v>15.41</c:v>
                </c:pt>
                <c:pt idx="1542">
                  <c:v>15.42</c:v>
                </c:pt>
                <c:pt idx="1543">
                  <c:v>15.43</c:v>
                </c:pt>
                <c:pt idx="1544">
                  <c:v>15.44</c:v>
                </c:pt>
                <c:pt idx="1545">
                  <c:v>15.45</c:v>
                </c:pt>
                <c:pt idx="1546">
                  <c:v>15.46</c:v>
                </c:pt>
                <c:pt idx="1547">
                  <c:v>15.47</c:v>
                </c:pt>
                <c:pt idx="1548">
                  <c:v>15.48</c:v>
                </c:pt>
                <c:pt idx="1549">
                  <c:v>15.49</c:v>
                </c:pt>
                <c:pt idx="1550">
                  <c:v>15.5</c:v>
                </c:pt>
                <c:pt idx="1551">
                  <c:v>15.51</c:v>
                </c:pt>
                <c:pt idx="1552">
                  <c:v>15.52</c:v>
                </c:pt>
                <c:pt idx="1553">
                  <c:v>15.53</c:v>
                </c:pt>
                <c:pt idx="1554">
                  <c:v>15.54</c:v>
                </c:pt>
                <c:pt idx="1555">
                  <c:v>15.55</c:v>
                </c:pt>
                <c:pt idx="1556">
                  <c:v>15.56</c:v>
                </c:pt>
                <c:pt idx="1557">
                  <c:v>15.57</c:v>
                </c:pt>
                <c:pt idx="1558">
                  <c:v>15.58</c:v>
                </c:pt>
                <c:pt idx="1559">
                  <c:v>15.59</c:v>
                </c:pt>
                <c:pt idx="1560">
                  <c:v>15.6</c:v>
                </c:pt>
                <c:pt idx="1561">
                  <c:v>15.61</c:v>
                </c:pt>
                <c:pt idx="1562">
                  <c:v>15.62</c:v>
                </c:pt>
                <c:pt idx="1563">
                  <c:v>15.63</c:v>
                </c:pt>
                <c:pt idx="1564">
                  <c:v>15.64</c:v>
                </c:pt>
                <c:pt idx="1565">
                  <c:v>15.65</c:v>
                </c:pt>
                <c:pt idx="1566">
                  <c:v>15.66</c:v>
                </c:pt>
                <c:pt idx="1567">
                  <c:v>15.67</c:v>
                </c:pt>
                <c:pt idx="1568">
                  <c:v>15.68</c:v>
                </c:pt>
                <c:pt idx="1569">
                  <c:v>15.69</c:v>
                </c:pt>
                <c:pt idx="1570">
                  <c:v>15.7</c:v>
                </c:pt>
                <c:pt idx="1571">
                  <c:v>15.71</c:v>
                </c:pt>
                <c:pt idx="1572">
                  <c:v>15.72</c:v>
                </c:pt>
                <c:pt idx="1573">
                  <c:v>15.73</c:v>
                </c:pt>
                <c:pt idx="1574">
                  <c:v>15.74</c:v>
                </c:pt>
                <c:pt idx="1575">
                  <c:v>15.75</c:v>
                </c:pt>
                <c:pt idx="1576">
                  <c:v>15.76</c:v>
                </c:pt>
                <c:pt idx="1577">
                  <c:v>15.77</c:v>
                </c:pt>
                <c:pt idx="1578">
                  <c:v>15.78</c:v>
                </c:pt>
                <c:pt idx="1579">
                  <c:v>15.79</c:v>
                </c:pt>
                <c:pt idx="1580">
                  <c:v>15.8</c:v>
                </c:pt>
                <c:pt idx="1581">
                  <c:v>15.81</c:v>
                </c:pt>
                <c:pt idx="1582">
                  <c:v>15.82</c:v>
                </c:pt>
                <c:pt idx="1583">
                  <c:v>15.83</c:v>
                </c:pt>
                <c:pt idx="1584">
                  <c:v>15.84</c:v>
                </c:pt>
                <c:pt idx="1585">
                  <c:v>15.85</c:v>
                </c:pt>
                <c:pt idx="1586">
                  <c:v>15.86</c:v>
                </c:pt>
                <c:pt idx="1587">
                  <c:v>15.87</c:v>
                </c:pt>
                <c:pt idx="1588">
                  <c:v>15.88</c:v>
                </c:pt>
                <c:pt idx="1589">
                  <c:v>15.89</c:v>
                </c:pt>
                <c:pt idx="1590">
                  <c:v>15.9</c:v>
                </c:pt>
                <c:pt idx="1591">
                  <c:v>15.91</c:v>
                </c:pt>
                <c:pt idx="1592">
                  <c:v>15.92</c:v>
                </c:pt>
                <c:pt idx="1593">
                  <c:v>15.93</c:v>
                </c:pt>
                <c:pt idx="1594">
                  <c:v>15.94</c:v>
                </c:pt>
                <c:pt idx="1595">
                  <c:v>15.95</c:v>
                </c:pt>
                <c:pt idx="1596">
                  <c:v>15.96</c:v>
                </c:pt>
                <c:pt idx="1597">
                  <c:v>15.97</c:v>
                </c:pt>
                <c:pt idx="1598">
                  <c:v>15.98</c:v>
                </c:pt>
                <c:pt idx="1599">
                  <c:v>15.99</c:v>
                </c:pt>
                <c:pt idx="1600">
                  <c:v>16.0</c:v>
                </c:pt>
                <c:pt idx="1601">
                  <c:v>16.01000000000001</c:v>
                </c:pt>
                <c:pt idx="1602">
                  <c:v>16.02</c:v>
                </c:pt>
                <c:pt idx="1603">
                  <c:v>16.03</c:v>
                </c:pt>
                <c:pt idx="1604">
                  <c:v>16.04</c:v>
                </c:pt>
                <c:pt idx="1605">
                  <c:v>16.05</c:v>
                </c:pt>
                <c:pt idx="1606">
                  <c:v>16.06</c:v>
                </c:pt>
                <c:pt idx="1607">
                  <c:v>16.07</c:v>
                </c:pt>
                <c:pt idx="1608">
                  <c:v>16.07999999999999</c:v>
                </c:pt>
                <c:pt idx="1609">
                  <c:v>16.09</c:v>
                </c:pt>
                <c:pt idx="1610">
                  <c:v>16.1</c:v>
                </c:pt>
                <c:pt idx="1611">
                  <c:v>16.11</c:v>
                </c:pt>
                <c:pt idx="1612">
                  <c:v>16.12</c:v>
                </c:pt>
                <c:pt idx="1613">
                  <c:v>16.13</c:v>
                </c:pt>
                <c:pt idx="1614">
                  <c:v>16.14</c:v>
                </c:pt>
                <c:pt idx="1615">
                  <c:v>16.15</c:v>
                </c:pt>
                <c:pt idx="1616">
                  <c:v>16.16</c:v>
                </c:pt>
                <c:pt idx="1617">
                  <c:v>16.17000000000001</c:v>
                </c:pt>
                <c:pt idx="1618">
                  <c:v>16.18</c:v>
                </c:pt>
                <c:pt idx="1619">
                  <c:v>16.19</c:v>
                </c:pt>
                <c:pt idx="1620">
                  <c:v>16.2</c:v>
                </c:pt>
                <c:pt idx="1621">
                  <c:v>16.21</c:v>
                </c:pt>
                <c:pt idx="1622">
                  <c:v>16.22</c:v>
                </c:pt>
                <c:pt idx="1623">
                  <c:v>16.23</c:v>
                </c:pt>
                <c:pt idx="1624">
                  <c:v>16.23999999999999</c:v>
                </c:pt>
                <c:pt idx="1625">
                  <c:v>16.25</c:v>
                </c:pt>
                <c:pt idx="1626">
                  <c:v>16.26</c:v>
                </c:pt>
                <c:pt idx="1627">
                  <c:v>16.27</c:v>
                </c:pt>
                <c:pt idx="1628">
                  <c:v>16.28</c:v>
                </c:pt>
                <c:pt idx="1629">
                  <c:v>16.29</c:v>
                </c:pt>
                <c:pt idx="1630">
                  <c:v>16.3</c:v>
                </c:pt>
                <c:pt idx="1631">
                  <c:v>16.31</c:v>
                </c:pt>
                <c:pt idx="1632">
                  <c:v>16.32</c:v>
                </c:pt>
                <c:pt idx="1633">
                  <c:v>16.32999999999999</c:v>
                </c:pt>
                <c:pt idx="1634">
                  <c:v>16.34</c:v>
                </c:pt>
                <c:pt idx="1635">
                  <c:v>16.35</c:v>
                </c:pt>
                <c:pt idx="1636">
                  <c:v>16.36</c:v>
                </c:pt>
                <c:pt idx="1637">
                  <c:v>16.37</c:v>
                </c:pt>
                <c:pt idx="1638">
                  <c:v>16.38</c:v>
                </c:pt>
                <c:pt idx="1639">
                  <c:v>16.39</c:v>
                </c:pt>
                <c:pt idx="1640">
                  <c:v>16.4</c:v>
                </c:pt>
                <c:pt idx="1641">
                  <c:v>16.41</c:v>
                </c:pt>
                <c:pt idx="1642">
                  <c:v>16.42</c:v>
                </c:pt>
                <c:pt idx="1643">
                  <c:v>16.43</c:v>
                </c:pt>
                <c:pt idx="1644">
                  <c:v>16.44</c:v>
                </c:pt>
                <c:pt idx="1645">
                  <c:v>16.45</c:v>
                </c:pt>
                <c:pt idx="1646">
                  <c:v>16.46</c:v>
                </c:pt>
                <c:pt idx="1647">
                  <c:v>16.47</c:v>
                </c:pt>
                <c:pt idx="1648">
                  <c:v>16.48</c:v>
                </c:pt>
                <c:pt idx="1649">
                  <c:v>16.48999999999999</c:v>
                </c:pt>
                <c:pt idx="1650">
                  <c:v>16.5</c:v>
                </c:pt>
                <c:pt idx="1651">
                  <c:v>16.51000000000001</c:v>
                </c:pt>
                <c:pt idx="1652">
                  <c:v>16.52</c:v>
                </c:pt>
                <c:pt idx="1653">
                  <c:v>16.53</c:v>
                </c:pt>
                <c:pt idx="1654">
                  <c:v>16.54</c:v>
                </c:pt>
                <c:pt idx="1655">
                  <c:v>16.55</c:v>
                </c:pt>
                <c:pt idx="1656">
                  <c:v>16.56</c:v>
                </c:pt>
                <c:pt idx="1657">
                  <c:v>16.57</c:v>
                </c:pt>
                <c:pt idx="1658">
                  <c:v>16.57999999999999</c:v>
                </c:pt>
                <c:pt idx="1659">
                  <c:v>16.59</c:v>
                </c:pt>
                <c:pt idx="1660">
                  <c:v>16.6</c:v>
                </c:pt>
                <c:pt idx="1661">
                  <c:v>16.61</c:v>
                </c:pt>
                <c:pt idx="1662">
                  <c:v>16.62</c:v>
                </c:pt>
                <c:pt idx="1663">
                  <c:v>16.63</c:v>
                </c:pt>
                <c:pt idx="1664">
                  <c:v>16.64</c:v>
                </c:pt>
                <c:pt idx="1665">
                  <c:v>16.65</c:v>
                </c:pt>
                <c:pt idx="1666">
                  <c:v>16.66</c:v>
                </c:pt>
                <c:pt idx="1667">
                  <c:v>16.67000000000001</c:v>
                </c:pt>
                <c:pt idx="1668">
                  <c:v>16.68</c:v>
                </c:pt>
                <c:pt idx="1669">
                  <c:v>16.69</c:v>
                </c:pt>
                <c:pt idx="1670">
                  <c:v>16.7</c:v>
                </c:pt>
                <c:pt idx="1671">
                  <c:v>16.71</c:v>
                </c:pt>
                <c:pt idx="1672">
                  <c:v>16.72</c:v>
                </c:pt>
                <c:pt idx="1673">
                  <c:v>16.73</c:v>
                </c:pt>
                <c:pt idx="1674">
                  <c:v>16.73999999999999</c:v>
                </c:pt>
                <c:pt idx="1675">
                  <c:v>16.75</c:v>
                </c:pt>
                <c:pt idx="1676">
                  <c:v>16.76</c:v>
                </c:pt>
                <c:pt idx="1677">
                  <c:v>16.77</c:v>
                </c:pt>
                <c:pt idx="1678">
                  <c:v>16.78</c:v>
                </c:pt>
                <c:pt idx="1679">
                  <c:v>16.79</c:v>
                </c:pt>
                <c:pt idx="1680">
                  <c:v>16.8</c:v>
                </c:pt>
                <c:pt idx="1681">
                  <c:v>16.81</c:v>
                </c:pt>
                <c:pt idx="1682">
                  <c:v>16.82</c:v>
                </c:pt>
                <c:pt idx="1683">
                  <c:v>16.82999999999999</c:v>
                </c:pt>
                <c:pt idx="1684">
                  <c:v>16.84</c:v>
                </c:pt>
                <c:pt idx="1685">
                  <c:v>16.85</c:v>
                </c:pt>
                <c:pt idx="1686">
                  <c:v>16.86</c:v>
                </c:pt>
                <c:pt idx="1687">
                  <c:v>16.87</c:v>
                </c:pt>
                <c:pt idx="1688">
                  <c:v>16.88</c:v>
                </c:pt>
                <c:pt idx="1689">
                  <c:v>16.89</c:v>
                </c:pt>
                <c:pt idx="1690">
                  <c:v>16.9</c:v>
                </c:pt>
                <c:pt idx="1691">
                  <c:v>16.91</c:v>
                </c:pt>
                <c:pt idx="1692">
                  <c:v>16.92</c:v>
                </c:pt>
                <c:pt idx="1693">
                  <c:v>16.93</c:v>
                </c:pt>
                <c:pt idx="1694">
                  <c:v>16.94</c:v>
                </c:pt>
                <c:pt idx="1695">
                  <c:v>16.95</c:v>
                </c:pt>
                <c:pt idx="1696">
                  <c:v>16.96</c:v>
                </c:pt>
                <c:pt idx="1697">
                  <c:v>16.97</c:v>
                </c:pt>
                <c:pt idx="1698">
                  <c:v>16.98</c:v>
                </c:pt>
                <c:pt idx="1699">
                  <c:v>16.98999999999999</c:v>
                </c:pt>
                <c:pt idx="1700">
                  <c:v>17.0</c:v>
                </c:pt>
                <c:pt idx="1701">
                  <c:v>17.01000000000001</c:v>
                </c:pt>
                <c:pt idx="1702">
                  <c:v>17.02</c:v>
                </c:pt>
                <c:pt idx="1703">
                  <c:v>17.03</c:v>
                </c:pt>
                <c:pt idx="1704">
                  <c:v>17.04</c:v>
                </c:pt>
                <c:pt idx="1705">
                  <c:v>17.05</c:v>
                </c:pt>
                <c:pt idx="1706">
                  <c:v>17.06</c:v>
                </c:pt>
                <c:pt idx="1707">
                  <c:v>17.07</c:v>
                </c:pt>
                <c:pt idx="1708">
                  <c:v>17.07999999999999</c:v>
                </c:pt>
                <c:pt idx="1709">
                  <c:v>17.09</c:v>
                </c:pt>
                <c:pt idx="1710">
                  <c:v>17.1</c:v>
                </c:pt>
                <c:pt idx="1711">
                  <c:v>17.11</c:v>
                </c:pt>
                <c:pt idx="1712">
                  <c:v>17.12</c:v>
                </c:pt>
                <c:pt idx="1713">
                  <c:v>17.13</c:v>
                </c:pt>
                <c:pt idx="1714">
                  <c:v>17.14</c:v>
                </c:pt>
                <c:pt idx="1715">
                  <c:v>17.15</c:v>
                </c:pt>
                <c:pt idx="1716">
                  <c:v>17.16</c:v>
                </c:pt>
                <c:pt idx="1717">
                  <c:v>17.17000000000001</c:v>
                </c:pt>
                <c:pt idx="1718">
                  <c:v>17.18</c:v>
                </c:pt>
                <c:pt idx="1719">
                  <c:v>17.19</c:v>
                </c:pt>
                <c:pt idx="1720">
                  <c:v>17.2</c:v>
                </c:pt>
                <c:pt idx="1721">
                  <c:v>17.21</c:v>
                </c:pt>
                <c:pt idx="1722">
                  <c:v>17.22</c:v>
                </c:pt>
                <c:pt idx="1723">
                  <c:v>17.23</c:v>
                </c:pt>
                <c:pt idx="1724">
                  <c:v>17.23999999999999</c:v>
                </c:pt>
                <c:pt idx="1725">
                  <c:v>17.25</c:v>
                </c:pt>
                <c:pt idx="1726">
                  <c:v>17.26</c:v>
                </c:pt>
                <c:pt idx="1727">
                  <c:v>17.27</c:v>
                </c:pt>
                <c:pt idx="1728">
                  <c:v>17.28</c:v>
                </c:pt>
                <c:pt idx="1729">
                  <c:v>17.29</c:v>
                </c:pt>
                <c:pt idx="1730">
                  <c:v>17.3</c:v>
                </c:pt>
                <c:pt idx="1731">
                  <c:v>17.31</c:v>
                </c:pt>
                <c:pt idx="1732">
                  <c:v>17.32</c:v>
                </c:pt>
                <c:pt idx="1733">
                  <c:v>17.32999999999999</c:v>
                </c:pt>
                <c:pt idx="1734">
                  <c:v>17.34</c:v>
                </c:pt>
                <c:pt idx="1735">
                  <c:v>17.35</c:v>
                </c:pt>
                <c:pt idx="1736">
                  <c:v>17.36</c:v>
                </c:pt>
                <c:pt idx="1737">
                  <c:v>17.37</c:v>
                </c:pt>
                <c:pt idx="1738">
                  <c:v>17.38</c:v>
                </c:pt>
                <c:pt idx="1739">
                  <c:v>17.39</c:v>
                </c:pt>
                <c:pt idx="1740">
                  <c:v>17.4</c:v>
                </c:pt>
                <c:pt idx="1741">
                  <c:v>17.41</c:v>
                </c:pt>
                <c:pt idx="1742">
                  <c:v>17.42</c:v>
                </c:pt>
                <c:pt idx="1743">
                  <c:v>17.43</c:v>
                </c:pt>
                <c:pt idx="1744">
                  <c:v>17.44</c:v>
                </c:pt>
                <c:pt idx="1745">
                  <c:v>17.45</c:v>
                </c:pt>
                <c:pt idx="1746">
                  <c:v>17.46</c:v>
                </c:pt>
                <c:pt idx="1747">
                  <c:v>17.47</c:v>
                </c:pt>
                <c:pt idx="1748">
                  <c:v>17.48</c:v>
                </c:pt>
                <c:pt idx="1749">
                  <c:v>17.48999999999999</c:v>
                </c:pt>
                <c:pt idx="1750">
                  <c:v>17.5</c:v>
                </c:pt>
                <c:pt idx="1751">
                  <c:v>17.51000000000001</c:v>
                </c:pt>
                <c:pt idx="1752">
                  <c:v>17.52</c:v>
                </c:pt>
                <c:pt idx="1753">
                  <c:v>17.53</c:v>
                </c:pt>
                <c:pt idx="1754">
                  <c:v>17.54</c:v>
                </c:pt>
                <c:pt idx="1755">
                  <c:v>17.55</c:v>
                </c:pt>
                <c:pt idx="1756">
                  <c:v>17.56</c:v>
                </c:pt>
                <c:pt idx="1757">
                  <c:v>17.57</c:v>
                </c:pt>
                <c:pt idx="1758">
                  <c:v>17.57999999999999</c:v>
                </c:pt>
                <c:pt idx="1759">
                  <c:v>17.59</c:v>
                </c:pt>
                <c:pt idx="1760">
                  <c:v>17.6</c:v>
                </c:pt>
                <c:pt idx="1761">
                  <c:v>17.61</c:v>
                </c:pt>
                <c:pt idx="1762">
                  <c:v>17.62</c:v>
                </c:pt>
                <c:pt idx="1763">
                  <c:v>17.63</c:v>
                </c:pt>
                <c:pt idx="1764">
                  <c:v>17.64</c:v>
                </c:pt>
                <c:pt idx="1765">
                  <c:v>17.65</c:v>
                </c:pt>
                <c:pt idx="1766">
                  <c:v>17.66</c:v>
                </c:pt>
                <c:pt idx="1767">
                  <c:v>17.67000000000001</c:v>
                </c:pt>
                <c:pt idx="1768">
                  <c:v>17.68</c:v>
                </c:pt>
                <c:pt idx="1769">
                  <c:v>17.69</c:v>
                </c:pt>
                <c:pt idx="1770">
                  <c:v>17.7</c:v>
                </c:pt>
                <c:pt idx="1771">
                  <c:v>17.71</c:v>
                </c:pt>
                <c:pt idx="1772">
                  <c:v>17.72</c:v>
                </c:pt>
                <c:pt idx="1773">
                  <c:v>17.73</c:v>
                </c:pt>
                <c:pt idx="1774">
                  <c:v>17.73999999999999</c:v>
                </c:pt>
                <c:pt idx="1775">
                  <c:v>17.75</c:v>
                </c:pt>
                <c:pt idx="1776">
                  <c:v>17.76</c:v>
                </c:pt>
                <c:pt idx="1777">
                  <c:v>17.77</c:v>
                </c:pt>
                <c:pt idx="1778">
                  <c:v>17.78</c:v>
                </c:pt>
                <c:pt idx="1779">
                  <c:v>17.79</c:v>
                </c:pt>
                <c:pt idx="1780">
                  <c:v>17.8</c:v>
                </c:pt>
                <c:pt idx="1781">
                  <c:v>17.81</c:v>
                </c:pt>
                <c:pt idx="1782">
                  <c:v>17.82</c:v>
                </c:pt>
                <c:pt idx="1783">
                  <c:v>17.82999999999999</c:v>
                </c:pt>
                <c:pt idx="1784">
                  <c:v>17.84</c:v>
                </c:pt>
                <c:pt idx="1785">
                  <c:v>17.85</c:v>
                </c:pt>
                <c:pt idx="1786">
                  <c:v>17.86</c:v>
                </c:pt>
                <c:pt idx="1787">
                  <c:v>17.87</c:v>
                </c:pt>
                <c:pt idx="1788">
                  <c:v>17.88</c:v>
                </c:pt>
                <c:pt idx="1789">
                  <c:v>17.89</c:v>
                </c:pt>
                <c:pt idx="1790">
                  <c:v>17.9</c:v>
                </c:pt>
                <c:pt idx="1791">
                  <c:v>17.91</c:v>
                </c:pt>
                <c:pt idx="1792">
                  <c:v>17.92</c:v>
                </c:pt>
                <c:pt idx="1793">
                  <c:v>17.93</c:v>
                </c:pt>
                <c:pt idx="1794">
                  <c:v>17.94</c:v>
                </c:pt>
                <c:pt idx="1795">
                  <c:v>17.95</c:v>
                </c:pt>
                <c:pt idx="1796">
                  <c:v>17.96</c:v>
                </c:pt>
                <c:pt idx="1797">
                  <c:v>17.97</c:v>
                </c:pt>
                <c:pt idx="1798">
                  <c:v>17.98</c:v>
                </c:pt>
                <c:pt idx="1799">
                  <c:v>17.98999999999999</c:v>
                </c:pt>
                <c:pt idx="1800">
                  <c:v>18.0</c:v>
                </c:pt>
                <c:pt idx="1801">
                  <c:v>18.01000000000001</c:v>
                </c:pt>
                <c:pt idx="1802">
                  <c:v>18.02</c:v>
                </c:pt>
                <c:pt idx="1803">
                  <c:v>18.03</c:v>
                </c:pt>
                <c:pt idx="1804">
                  <c:v>18.04</c:v>
                </c:pt>
                <c:pt idx="1805">
                  <c:v>18.05</c:v>
                </c:pt>
                <c:pt idx="1806">
                  <c:v>18.06</c:v>
                </c:pt>
                <c:pt idx="1807">
                  <c:v>18.07</c:v>
                </c:pt>
                <c:pt idx="1808">
                  <c:v>18.07999999999999</c:v>
                </c:pt>
                <c:pt idx="1809">
                  <c:v>18.09</c:v>
                </c:pt>
                <c:pt idx="1810">
                  <c:v>18.1</c:v>
                </c:pt>
                <c:pt idx="1811">
                  <c:v>18.11</c:v>
                </c:pt>
                <c:pt idx="1812">
                  <c:v>18.12</c:v>
                </c:pt>
                <c:pt idx="1813">
                  <c:v>18.13</c:v>
                </c:pt>
                <c:pt idx="1814">
                  <c:v>18.14</c:v>
                </c:pt>
                <c:pt idx="1815">
                  <c:v>18.15</c:v>
                </c:pt>
                <c:pt idx="1816">
                  <c:v>18.16</c:v>
                </c:pt>
                <c:pt idx="1817">
                  <c:v>18.17000000000001</c:v>
                </c:pt>
                <c:pt idx="1818">
                  <c:v>18.18</c:v>
                </c:pt>
                <c:pt idx="1819">
                  <c:v>18.19</c:v>
                </c:pt>
                <c:pt idx="1820">
                  <c:v>18.2</c:v>
                </c:pt>
                <c:pt idx="1821">
                  <c:v>18.21</c:v>
                </c:pt>
                <c:pt idx="1822">
                  <c:v>18.22</c:v>
                </c:pt>
                <c:pt idx="1823">
                  <c:v>18.23</c:v>
                </c:pt>
                <c:pt idx="1824">
                  <c:v>18.23999999999999</c:v>
                </c:pt>
                <c:pt idx="1825">
                  <c:v>18.25</c:v>
                </c:pt>
                <c:pt idx="1826">
                  <c:v>18.26</c:v>
                </c:pt>
                <c:pt idx="1827">
                  <c:v>18.27</c:v>
                </c:pt>
                <c:pt idx="1828">
                  <c:v>18.28</c:v>
                </c:pt>
                <c:pt idx="1829">
                  <c:v>18.29</c:v>
                </c:pt>
                <c:pt idx="1830">
                  <c:v>18.3</c:v>
                </c:pt>
                <c:pt idx="1831">
                  <c:v>18.31</c:v>
                </c:pt>
                <c:pt idx="1832">
                  <c:v>18.32</c:v>
                </c:pt>
                <c:pt idx="1833">
                  <c:v>18.32999999999999</c:v>
                </c:pt>
                <c:pt idx="1834">
                  <c:v>18.34</c:v>
                </c:pt>
                <c:pt idx="1835">
                  <c:v>18.35</c:v>
                </c:pt>
                <c:pt idx="1836">
                  <c:v>18.36</c:v>
                </c:pt>
                <c:pt idx="1837">
                  <c:v>18.37</c:v>
                </c:pt>
                <c:pt idx="1838">
                  <c:v>18.38</c:v>
                </c:pt>
                <c:pt idx="1839">
                  <c:v>18.39</c:v>
                </c:pt>
                <c:pt idx="1840">
                  <c:v>18.4</c:v>
                </c:pt>
                <c:pt idx="1841">
                  <c:v>18.41</c:v>
                </c:pt>
                <c:pt idx="1842">
                  <c:v>18.42</c:v>
                </c:pt>
                <c:pt idx="1843">
                  <c:v>18.43</c:v>
                </c:pt>
                <c:pt idx="1844">
                  <c:v>18.44</c:v>
                </c:pt>
                <c:pt idx="1845">
                  <c:v>18.45</c:v>
                </c:pt>
                <c:pt idx="1846">
                  <c:v>18.46</c:v>
                </c:pt>
                <c:pt idx="1847">
                  <c:v>18.47</c:v>
                </c:pt>
                <c:pt idx="1848">
                  <c:v>18.48</c:v>
                </c:pt>
                <c:pt idx="1849">
                  <c:v>18.48999999999999</c:v>
                </c:pt>
                <c:pt idx="1850">
                  <c:v>18.5</c:v>
                </c:pt>
                <c:pt idx="1851">
                  <c:v>18.51000000000001</c:v>
                </c:pt>
                <c:pt idx="1852">
                  <c:v>18.52</c:v>
                </c:pt>
                <c:pt idx="1853">
                  <c:v>18.53</c:v>
                </c:pt>
                <c:pt idx="1854">
                  <c:v>18.54</c:v>
                </c:pt>
                <c:pt idx="1855">
                  <c:v>18.55</c:v>
                </c:pt>
                <c:pt idx="1856">
                  <c:v>18.56</c:v>
                </c:pt>
                <c:pt idx="1857">
                  <c:v>18.57</c:v>
                </c:pt>
                <c:pt idx="1858">
                  <c:v>18.57999999999999</c:v>
                </c:pt>
                <c:pt idx="1859">
                  <c:v>18.59</c:v>
                </c:pt>
                <c:pt idx="1860">
                  <c:v>18.6</c:v>
                </c:pt>
                <c:pt idx="1861">
                  <c:v>18.61</c:v>
                </c:pt>
                <c:pt idx="1862">
                  <c:v>18.62</c:v>
                </c:pt>
                <c:pt idx="1863">
                  <c:v>18.63</c:v>
                </c:pt>
                <c:pt idx="1864">
                  <c:v>18.64</c:v>
                </c:pt>
                <c:pt idx="1865">
                  <c:v>18.65</c:v>
                </c:pt>
                <c:pt idx="1866">
                  <c:v>18.66</c:v>
                </c:pt>
                <c:pt idx="1867">
                  <c:v>18.67000000000001</c:v>
                </c:pt>
                <c:pt idx="1868">
                  <c:v>18.68</c:v>
                </c:pt>
                <c:pt idx="1869">
                  <c:v>18.69</c:v>
                </c:pt>
                <c:pt idx="1870">
                  <c:v>18.7</c:v>
                </c:pt>
                <c:pt idx="1871">
                  <c:v>18.71</c:v>
                </c:pt>
                <c:pt idx="1872">
                  <c:v>18.72</c:v>
                </c:pt>
                <c:pt idx="1873">
                  <c:v>18.73</c:v>
                </c:pt>
                <c:pt idx="1874">
                  <c:v>18.73999999999999</c:v>
                </c:pt>
                <c:pt idx="1875">
                  <c:v>18.75</c:v>
                </c:pt>
                <c:pt idx="1876">
                  <c:v>18.76</c:v>
                </c:pt>
                <c:pt idx="1877">
                  <c:v>18.77</c:v>
                </c:pt>
                <c:pt idx="1878">
                  <c:v>18.78</c:v>
                </c:pt>
                <c:pt idx="1879">
                  <c:v>18.79</c:v>
                </c:pt>
                <c:pt idx="1880">
                  <c:v>18.8</c:v>
                </c:pt>
                <c:pt idx="1881">
                  <c:v>18.81</c:v>
                </c:pt>
                <c:pt idx="1882">
                  <c:v>18.82</c:v>
                </c:pt>
                <c:pt idx="1883">
                  <c:v>18.82999999999999</c:v>
                </c:pt>
                <c:pt idx="1884">
                  <c:v>18.84</c:v>
                </c:pt>
                <c:pt idx="1885">
                  <c:v>18.85</c:v>
                </c:pt>
                <c:pt idx="1886">
                  <c:v>18.86</c:v>
                </c:pt>
                <c:pt idx="1887">
                  <c:v>18.87</c:v>
                </c:pt>
                <c:pt idx="1888">
                  <c:v>18.88</c:v>
                </c:pt>
                <c:pt idx="1889">
                  <c:v>18.89</c:v>
                </c:pt>
                <c:pt idx="1890">
                  <c:v>18.9</c:v>
                </c:pt>
                <c:pt idx="1891">
                  <c:v>18.91</c:v>
                </c:pt>
                <c:pt idx="1892">
                  <c:v>18.92</c:v>
                </c:pt>
                <c:pt idx="1893">
                  <c:v>18.93</c:v>
                </c:pt>
                <c:pt idx="1894">
                  <c:v>18.94</c:v>
                </c:pt>
                <c:pt idx="1895">
                  <c:v>18.95</c:v>
                </c:pt>
                <c:pt idx="1896">
                  <c:v>18.96</c:v>
                </c:pt>
                <c:pt idx="1897">
                  <c:v>18.97</c:v>
                </c:pt>
                <c:pt idx="1898">
                  <c:v>18.98</c:v>
                </c:pt>
                <c:pt idx="1899">
                  <c:v>18.98999999999999</c:v>
                </c:pt>
                <c:pt idx="1900">
                  <c:v>19.0</c:v>
                </c:pt>
                <c:pt idx="1901">
                  <c:v>19.01000000000001</c:v>
                </c:pt>
                <c:pt idx="1902">
                  <c:v>19.02</c:v>
                </c:pt>
                <c:pt idx="1903">
                  <c:v>19.03</c:v>
                </c:pt>
                <c:pt idx="1904">
                  <c:v>19.04</c:v>
                </c:pt>
                <c:pt idx="1905">
                  <c:v>19.05</c:v>
                </c:pt>
                <c:pt idx="1906">
                  <c:v>19.06</c:v>
                </c:pt>
                <c:pt idx="1907">
                  <c:v>19.07</c:v>
                </c:pt>
                <c:pt idx="1908">
                  <c:v>19.07999999999999</c:v>
                </c:pt>
                <c:pt idx="1909">
                  <c:v>19.09</c:v>
                </c:pt>
                <c:pt idx="1910">
                  <c:v>19.1</c:v>
                </c:pt>
                <c:pt idx="1911">
                  <c:v>19.11</c:v>
                </c:pt>
                <c:pt idx="1912">
                  <c:v>19.12</c:v>
                </c:pt>
                <c:pt idx="1913">
                  <c:v>19.13</c:v>
                </c:pt>
                <c:pt idx="1914">
                  <c:v>19.14</c:v>
                </c:pt>
                <c:pt idx="1915">
                  <c:v>19.15</c:v>
                </c:pt>
                <c:pt idx="1916">
                  <c:v>19.16</c:v>
                </c:pt>
                <c:pt idx="1917">
                  <c:v>19.17000000000001</c:v>
                </c:pt>
                <c:pt idx="1918">
                  <c:v>19.18</c:v>
                </c:pt>
                <c:pt idx="1919">
                  <c:v>19.19</c:v>
                </c:pt>
                <c:pt idx="1920">
                  <c:v>19.2</c:v>
                </c:pt>
                <c:pt idx="1921">
                  <c:v>19.21</c:v>
                </c:pt>
                <c:pt idx="1922">
                  <c:v>19.22</c:v>
                </c:pt>
                <c:pt idx="1923">
                  <c:v>19.23</c:v>
                </c:pt>
                <c:pt idx="1924">
                  <c:v>19.23999999999999</c:v>
                </c:pt>
                <c:pt idx="1925">
                  <c:v>19.25</c:v>
                </c:pt>
                <c:pt idx="1926">
                  <c:v>19.26</c:v>
                </c:pt>
                <c:pt idx="1927">
                  <c:v>19.27</c:v>
                </c:pt>
                <c:pt idx="1928">
                  <c:v>19.28</c:v>
                </c:pt>
                <c:pt idx="1929">
                  <c:v>19.29</c:v>
                </c:pt>
                <c:pt idx="1930">
                  <c:v>19.3</c:v>
                </c:pt>
                <c:pt idx="1931">
                  <c:v>19.31</c:v>
                </c:pt>
                <c:pt idx="1932">
                  <c:v>19.32</c:v>
                </c:pt>
                <c:pt idx="1933">
                  <c:v>19.32999999999999</c:v>
                </c:pt>
                <c:pt idx="1934">
                  <c:v>19.34</c:v>
                </c:pt>
                <c:pt idx="1935">
                  <c:v>19.35</c:v>
                </c:pt>
                <c:pt idx="1936">
                  <c:v>19.36</c:v>
                </c:pt>
                <c:pt idx="1937">
                  <c:v>19.37</c:v>
                </c:pt>
                <c:pt idx="1938">
                  <c:v>19.38</c:v>
                </c:pt>
                <c:pt idx="1939">
                  <c:v>19.39</c:v>
                </c:pt>
                <c:pt idx="1940">
                  <c:v>19.4</c:v>
                </c:pt>
                <c:pt idx="1941">
                  <c:v>19.41</c:v>
                </c:pt>
                <c:pt idx="1942">
                  <c:v>19.42</c:v>
                </c:pt>
                <c:pt idx="1943">
                  <c:v>19.43</c:v>
                </c:pt>
                <c:pt idx="1944">
                  <c:v>19.44</c:v>
                </c:pt>
                <c:pt idx="1945">
                  <c:v>19.45</c:v>
                </c:pt>
                <c:pt idx="1946">
                  <c:v>19.46</c:v>
                </c:pt>
                <c:pt idx="1947">
                  <c:v>19.47</c:v>
                </c:pt>
                <c:pt idx="1948">
                  <c:v>19.48</c:v>
                </c:pt>
                <c:pt idx="1949">
                  <c:v>19.48999999999999</c:v>
                </c:pt>
                <c:pt idx="1950">
                  <c:v>19.5</c:v>
                </c:pt>
                <c:pt idx="1951">
                  <c:v>19.51000000000001</c:v>
                </c:pt>
                <c:pt idx="1952">
                  <c:v>19.52</c:v>
                </c:pt>
                <c:pt idx="1953">
                  <c:v>19.53</c:v>
                </c:pt>
                <c:pt idx="1954">
                  <c:v>19.54</c:v>
                </c:pt>
                <c:pt idx="1955">
                  <c:v>19.55</c:v>
                </c:pt>
                <c:pt idx="1956">
                  <c:v>19.56</c:v>
                </c:pt>
                <c:pt idx="1957">
                  <c:v>19.57</c:v>
                </c:pt>
                <c:pt idx="1958">
                  <c:v>19.57999999999999</c:v>
                </c:pt>
                <c:pt idx="1959">
                  <c:v>19.59</c:v>
                </c:pt>
                <c:pt idx="1960">
                  <c:v>19.6</c:v>
                </c:pt>
                <c:pt idx="1961">
                  <c:v>19.61</c:v>
                </c:pt>
                <c:pt idx="1962">
                  <c:v>19.62</c:v>
                </c:pt>
                <c:pt idx="1963">
                  <c:v>19.63</c:v>
                </c:pt>
                <c:pt idx="1964">
                  <c:v>19.64</c:v>
                </c:pt>
                <c:pt idx="1965">
                  <c:v>19.65</c:v>
                </c:pt>
                <c:pt idx="1966">
                  <c:v>19.66</c:v>
                </c:pt>
                <c:pt idx="1967">
                  <c:v>19.67000000000001</c:v>
                </c:pt>
                <c:pt idx="1968">
                  <c:v>19.68</c:v>
                </c:pt>
                <c:pt idx="1969">
                  <c:v>19.69</c:v>
                </c:pt>
                <c:pt idx="1970">
                  <c:v>19.7</c:v>
                </c:pt>
                <c:pt idx="1971">
                  <c:v>19.71</c:v>
                </c:pt>
                <c:pt idx="1972">
                  <c:v>19.72</c:v>
                </c:pt>
                <c:pt idx="1973">
                  <c:v>19.73</c:v>
                </c:pt>
                <c:pt idx="1974">
                  <c:v>19.73999999999999</c:v>
                </c:pt>
                <c:pt idx="1975">
                  <c:v>19.75</c:v>
                </c:pt>
                <c:pt idx="1976">
                  <c:v>19.76</c:v>
                </c:pt>
                <c:pt idx="1977">
                  <c:v>19.77</c:v>
                </c:pt>
                <c:pt idx="1978">
                  <c:v>19.78</c:v>
                </c:pt>
                <c:pt idx="1979">
                  <c:v>19.79</c:v>
                </c:pt>
                <c:pt idx="1980">
                  <c:v>19.8</c:v>
                </c:pt>
                <c:pt idx="1981">
                  <c:v>19.81</c:v>
                </c:pt>
                <c:pt idx="1982">
                  <c:v>19.82</c:v>
                </c:pt>
                <c:pt idx="1983">
                  <c:v>19.82999999999999</c:v>
                </c:pt>
                <c:pt idx="1984">
                  <c:v>19.84</c:v>
                </c:pt>
                <c:pt idx="1985">
                  <c:v>19.85</c:v>
                </c:pt>
              </c:numCache>
            </c:numRef>
          </c:xVal>
          <c:yVal>
            <c:numRef>
              <c:f>'fiber_fast.asc;1'!$F$10:$F$1995</c:f>
              <c:numCache>
                <c:formatCode>General</c:formatCode>
                <c:ptCount val="1986"/>
                <c:pt idx="0">
                  <c:v>-0.5</c:v>
                </c:pt>
                <c:pt idx="1">
                  <c:v>-0.5</c:v>
                </c:pt>
                <c:pt idx="2">
                  <c:v>-0.6</c:v>
                </c:pt>
                <c:pt idx="3">
                  <c:v>-0.6</c:v>
                </c:pt>
                <c:pt idx="4">
                  <c:v>-0.6</c:v>
                </c:pt>
                <c:pt idx="5">
                  <c:v>-0.6</c:v>
                </c:pt>
                <c:pt idx="6">
                  <c:v>-0.7</c:v>
                </c:pt>
                <c:pt idx="7">
                  <c:v>-0.6</c:v>
                </c:pt>
                <c:pt idx="8">
                  <c:v>-0.7</c:v>
                </c:pt>
                <c:pt idx="9">
                  <c:v>-0.7</c:v>
                </c:pt>
                <c:pt idx="10">
                  <c:v>-0.7</c:v>
                </c:pt>
                <c:pt idx="11">
                  <c:v>-0.6</c:v>
                </c:pt>
                <c:pt idx="12">
                  <c:v>-0.6</c:v>
                </c:pt>
                <c:pt idx="13">
                  <c:v>-0.6</c:v>
                </c:pt>
                <c:pt idx="14">
                  <c:v>-0.5</c:v>
                </c:pt>
                <c:pt idx="15">
                  <c:v>-0.5</c:v>
                </c:pt>
                <c:pt idx="16">
                  <c:v>-0.6</c:v>
                </c:pt>
                <c:pt idx="17">
                  <c:v>-0.6</c:v>
                </c:pt>
                <c:pt idx="18">
                  <c:v>-0.6</c:v>
                </c:pt>
                <c:pt idx="19">
                  <c:v>-0.6</c:v>
                </c:pt>
                <c:pt idx="20">
                  <c:v>-0.5</c:v>
                </c:pt>
                <c:pt idx="21">
                  <c:v>-0.6</c:v>
                </c:pt>
                <c:pt idx="22">
                  <c:v>-0.6</c:v>
                </c:pt>
                <c:pt idx="23">
                  <c:v>-0.7</c:v>
                </c:pt>
                <c:pt idx="24">
                  <c:v>-0.6</c:v>
                </c:pt>
                <c:pt idx="25">
                  <c:v>-0.7</c:v>
                </c:pt>
                <c:pt idx="26">
                  <c:v>-0.6</c:v>
                </c:pt>
                <c:pt idx="27">
                  <c:v>-0.6</c:v>
                </c:pt>
                <c:pt idx="28">
                  <c:v>-0.6</c:v>
                </c:pt>
                <c:pt idx="29">
                  <c:v>-0.7</c:v>
                </c:pt>
                <c:pt idx="30">
                  <c:v>-0.7</c:v>
                </c:pt>
                <c:pt idx="31">
                  <c:v>-0.7</c:v>
                </c:pt>
                <c:pt idx="32">
                  <c:v>-0.6</c:v>
                </c:pt>
                <c:pt idx="33">
                  <c:v>-0.6</c:v>
                </c:pt>
                <c:pt idx="34">
                  <c:v>-0.6</c:v>
                </c:pt>
                <c:pt idx="35">
                  <c:v>-0.5</c:v>
                </c:pt>
                <c:pt idx="36">
                  <c:v>-0.6</c:v>
                </c:pt>
                <c:pt idx="37">
                  <c:v>-0.5</c:v>
                </c:pt>
                <c:pt idx="38">
                  <c:v>-0.5</c:v>
                </c:pt>
                <c:pt idx="39">
                  <c:v>-0.5</c:v>
                </c:pt>
                <c:pt idx="40">
                  <c:v>-0.6</c:v>
                </c:pt>
                <c:pt idx="41">
                  <c:v>-0.6</c:v>
                </c:pt>
                <c:pt idx="42">
                  <c:v>-0.6</c:v>
                </c:pt>
                <c:pt idx="43">
                  <c:v>-0.6</c:v>
                </c:pt>
                <c:pt idx="44">
                  <c:v>-0.6</c:v>
                </c:pt>
                <c:pt idx="45">
                  <c:v>-0.6</c:v>
                </c:pt>
                <c:pt idx="46">
                  <c:v>-0.7</c:v>
                </c:pt>
                <c:pt idx="47">
                  <c:v>-0.7</c:v>
                </c:pt>
                <c:pt idx="48">
                  <c:v>-0.7</c:v>
                </c:pt>
                <c:pt idx="49">
                  <c:v>-0.7</c:v>
                </c:pt>
                <c:pt idx="50">
                  <c:v>-0.6</c:v>
                </c:pt>
                <c:pt idx="51">
                  <c:v>-0.6</c:v>
                </c:pt>
                <c:pt idx="52">
                  <c:v>-0.6</c:v>
                </c:pt>
                <c:pt idx="53">
                  <c:v>-0.6</c:v>
                </c:pt>
                <c:pt idx="54">
                  <c:v>-0.6</c:v>
                </c:pt>
                <c:pt idx="55">
                  <c:v>-0.6</c:v>
                </c:pt>
                <c:pt idx="56">
                  <c:v>-0.5</c:v>
                </c:pt>
                <c:pt idx="57">
                  <c:v>-0.5</c:v>
                </c:pt>
                <c:pt idx="58">
                  <c:v>-0.5</c:v>
                </c:pt>
                <c:pt idx="59">
                  <c:v>-0.6</c:v>
                </c:pt>
                <c:pt idx="60">
                  <c:v>-0.6</c:v>
                </c:pt>
                <c:pt idx="61">
                  <c:v>-0.6</c:v>
                </c:pt>
                <c:pt idx="62">
                  <c:v>-0.6</c:v>
                </c:pt>
                <c:pt idx="63">
                  <c:v>-0.6</c:v>
                </c:pt>
                <c:pt idx="64">
                  <c:v>-0.6</c:v>
                </c:pt>
                <c:pt idx="65">
                  <c:v>-0.6</c:v>
                </c:pt>
                <c:pt idx="66">
                  <c:v>-0.6</c:v>
                </c:pt>
                <c:pt idx="67">
                  <c:v>-0.6</c:v>
                </c:pt>
                <c:pt idx="68">
                  <c:v>-0.6</c:v>
                </c:pt>
                <c:pt idx="69">
                  <c:v>-0.6</c:v>
                </c:pt>
                <c:pt idx="70">
                  <c:v>-0.6</c:v>
                </c:pt>
                <c:pt idx="71">
                  <c:v>-0.6</c:v>
                </c:pt>
                <c:pt idx="72">
                  <c:v>-0.6</c:v>
                </c:pt>
                <c:pt idx="73">
                  <c:v>-0.6</c:v>
                </c:pt>
                <c:pt idx="74">
                  <c:v>-0.5</c:v>
                </c:pt>
                <c:pt idx="75">
                  <c:v>-0.5</c:v>
                </c:pt>
                <c:pt idx="76">
                  <c:v>-0.6</c:v>
                </c:pt>
                <c:pt idx="77">
                  <c:v>-0.5</c:v>
                </c:pt>
                <c:pt idx="78">
                  <c:v>-0.5</c:v>
                </c:pt>
                <c:pt idx="79">
                  <c:v>-0.5</c:v>
                </c:pt>
                <c:pt idx="80">
                  <c:v>-0.5</c:v>
                </c:pt>
                <c:pt idx="81">
                  <c:v>-0.5</c:v>
                </c:pt>
                <c:pt idx="82">
                  <c:v>-0.5</c:v>
                </c:pt>
                <c:pt idx="83">
                  <c:v>-0.6</c:v>
                </c:pt>
                <c:pt idx="84">
                  <c:v>-0.6</c:v>
                </c:pt>
                <c:pt idx="85">
                  <c:v>-0.6</c:v>
                </c:pt>
                <c:pt idx="86">
                  <c:v>-0.7</c:v>
                </c:pt>
                <c:pt idx="87">
                  <c:v>-0.7</c:v>
                </c:pt>
                <c:pt idx="88">
                  <c:v>-0.7</c:v>
                </c:pt>
                <c:pt idx="89">
                  <c:v>-0.6</c:v>
                </c:pt>
                <c:pt idx="90">
                  <c:v>-0.6</c:v>
                </c:pt>
                <c:pt idx="91">
                  <c:v>-0.6</c:v>
                </c:pt>
                <c:pt idx="92">
                  <c:v>-0.6</c:v>
                </c:pt>
                <c:pt idx="93">
                  <c:v>-0.6</c:v>
                </c:pt>
                <c:pt idx="94">
                  <c:v>-0.6</c:v>
                </c:pt>
                <c:pt idx="95">
                  <c:v>-0.5</c:v>
                </c:pt>
                <c:pt idx="96">
                  <c:v>-0.6</c:v>
                </c:pt>
                <c:pt idx="97">
                  <c:v>-0.6</c:v>
                </c:pt>
                <c:pt idx="98">
                  <c:v>-0.7</c:v>
                </c:pt>
                <c:pt idx="99">
                  <c:v>-0.7</c:v>
                </c:pt>
                <c:pt idx="100">
                  <c:v>-0.6</c:v>
                </c:pt>
                <c:pt idx="101">
                  <c:v>-0.6</c:v>
                </c:pt>
                <c:pt idx="102">
                  <c:v>-0.7</c:v>
                </c:pt>
                <c:pt idx="103">
                  <c:v>-0.7</c:v>
                </c:pt>
                <c:pt idx="104">
                  <c:v>-0.7</c:v>
                </c:pt>
                <c:pt idx="105">
                  <c:v>-0.7</c:v>
                </c:pt>
                <c:pt idx="106">
                  <c:v>-0.8</c:v>
                </c:pt>
                <c:pt idx="107">
                  <c:v>-0.7</c:v>
                </c:pt>
                <c:pt idx="108">
                  <c:v>-0.7</c:v>
                </c:pt>
                <c:pt idx="109">
                  <c:v>-0.8</c:v>
                </c:pt>
                <c:pt idx="110">
                  <c:v>-0.8</c:v>
                </c:pt>
                <c:pt idx="111">
                  <c:v>-0.8</c:v>
                </c:pt>
                <c:pt idx="112">
                  <c:v>-0.7</c:v>
                </c:pt>
                <c:pt idx="113">
                  <c:v>-0.7</c:v>
                </c:pt>
                <c:pt idx="114">
                  <c:v>-0.7</c:v>
                </c:pt>
                <c:pt idx="115">
                  <c:v>-0.6</c:v>
                </c:pt>
                <c:pt idx="116">
                  <c:v>-0.6</c:v>
                </c:pt>
                <c:pt idx="117">
                  <c:v>-0.6</c:v>
                </c:pt>
                <c:pt idx="118">
                  <c:v>-0.6</c:v>
                </c:pt>
                <c:pt idx="119">
                  <c:v>-0.6</c:v>
                </c:pt>
                <c:pt idx="120">
                  <c:v>-0.6</c:v>
                </c:pt>
                <c:pt idx="121">
                  <c:v>-0.6</c:v>
                </c:pt>
                <c:pt idx="122">
                  <c:v>-0.6</c:v>
                </c:pt>
                <c:pt idx="123">
                  <c:v>-0.6</c:v>
                </c:pt>
                <c:pt idx="124">
                  <c:v>-0.6</c:v>
                </c:pt>
                <c:pt idx="125">
                  <c:v>-0.6</c:v>
                </c:pt>
                <c:pt idx="126">
                  <c:v>-0.5</c:v>
                </c:pt>
                <c:pt idx="127">
                  <c:v>-0.2</c:v>
                </c:pt>
                <c:pt idx="128">
                  <c:v>0.6</c:v>
                </c:pt>
                <c:pt idx="129">
                  <c:v>2.0</c:v>
                </c:pt>
                <c:pt idx="130">
                  <c:v>3.8</c:v>
                </c:pt>
                <c:pt idx="131">
                  <c:v>6.2</c:v>
                </c:pt>
                <c:pt idx="132">
                  <c:v>9.200000000000001</c:v>
                </c:pt>
                <c:pt idx="133">
                  <c:v>12.8</c:v>
                </c:pt>
                <c:pt idx="134">
                  <c:v>17.1</c:v>
                </c:pt>
                <c:pt idx="135">
                  <c:v>22.2</c:v>
                </c:pt>
                <c:pt idx="136">
                  <c:v>27.7</c:v>
                </c:pt>
                <c:pt idx="137">
                  <c:v>33.30000000000001</c:v>
                </c:pt>
                <c:pt idx="138">
                  <c:v>39.2</c:v>
                </c:pt>
                <c:pt idx="139">
                  <c:v>45.3</c:v>
                </c:pt>
                <c:pt idx="140">
                  <c:v>51.5</c:v>
                </c:pt>
                <c:pt idx="141">
                  <c:v>57.7</c:v>
                </c:pt>
                <c:pt idx="142">
                  <c:v>63.9</c:v>
                </c:pt>
                <c:pt idx="143">
                  <c:v>70.2</c:v>
                </c:pt>
                <c:pt idx="144">
                  <c:v>76.3</c:v>
                </c:pt>
                <c:pt idx="145">
                  <c:v>82.4</c:v>
                </c:pt>
                <c:pt idx="146">
                  <c:v>88.5</c:v>
                </c:pt>
                <c:pt idx="147">
                  <c:v>94.6</c:v>
                </c:pt>
                <c:pt idx="148">
                  <c:v>100.4</c:v>
                </c:pt>
                <c:pt idx="149">
                  <c:v>106.4</c:v>
                </c:pt>
                <c:pt idx="150">
                  <c:v>112.1</c:v>
                </c:pt>
                <c:pt idx="151">
                  <c:v>117.6</c:v>
                </c:pt>
                <c:pt idx="152">
                  <c:v>123.1</c:v>
                </c:pt>
                <c:pt idx="153">
                  <c:v>128.5</c:v>
                </c:pt>
                <c:pt idx="154">
                  <c:v>134.0</c:v>
                </c:pt>
                <c:pt idx="155">
                  <c:v>139.5</c:v>
                </c:pt>
                <c:pt idx="156">
                  <c:v>145.3</c:v>
                </c:pt>
                <c:pt idx="157">
                  <c:v>151.4</c:v>
                </c:pt>
                <c:pt idx="158">
                  <c:v>157.5</c:v>
                </c:pt>
                <c:pt idx="159">
                  <c:v>164.0</c:v>
                </c:pt>
                <c:pt idx="160">
                  <c:v>170.7</c:v>
                </c:pt>
                <c:pt idx="161">
                  <c:v>177.7</c:v>
                </c:pt>
                <c:pt idx="162">
                  <c:v>184.7</c:v>
                </c:pt>
                <c:pt idx="163">
                  <c:v>191.7</c:v>
                </c:pt>
                <c:pt idx="164">
                  <c:v>198.8</c:v>
                </c:pt>
                <c:pt idx="165">
                  <c:v>205.7</c:v>
                </c:pt>
                <c:pt idx="166">
                  <c:v>212.4</c:v>
                </c:pt>
                <c:pt idx="167">
                  <c:v>219.0</c:v>
                </c:pt>
                <c:pt idx="168">
                  <c:v>225.4</c:v>
                </c:pt>
                <c:pt idx="169">
                  <c:v>231.8</c:v>
                </c:pt>
                <c:pt idx="170">
                  <c:v>238.2</c:v>
                </c:pt>
                <c:pt idx="171">
                  <c:v>244.6</c:v>
                </c:pt>
                <c:pt idx="172">
                  <c:v>251.2</c:v>
                </c:pt>
                <c:pt idx="173">
                  <c:v>257.6</c:v>
                </c:pt>
                <c:pt idx="174">
                  <c:v>263.7</c:v>
                </c:pt>
                <c:pt idx="175">
                  <c:v>269.8999999999999</c:v>
                </c:pt>
                <c:pt idx="176">
                  <c:v>276.0</c:v>
                </c:pt>
                <c:pt idx="177">
                  <c:v>282.2</c:v>
                </c:pt>
                <c:pt idx="178">
                  <c:v>288.3</c:v>
                </c:pt>
                <c:pt idx="179">
                  <c:v>294.3999999999999</c:v>
                </c:pt>
                <c:pt idx="180">
                  <c:v>300.5</c:v>
                </c:pt>
                <c:pt idx="181">
                  <c:v>306.3999999999999</c:v>
                </c:pt>
                <c:pt idx="182">
                  <c:v>312.2</c:v>
                </c:pt>
                <c:pt idx="183">
                  <c:v>318.0</c:v>
                </c:pt>
                <c:pt idx="184">
                  <c:v>323.8</c:v>
                </c:pt>
                <c:pt idx="185">
                  <c:v>329.4</c:v>
                </c:pt>
                <c:pt idx="186">
                  <c:v>334.8</c:v>
                </c:pt>
                <c:pt idx="187">
                  <c:v>340.0</c:v>
                </c:pt>
                <c:pt idx="188">
                  <c:v>345.0</c:v>
                </c:pt>
                <c:pt idx="189">
                  <c:v>350.0</c:v>
                </c:pt>
                <c:pt idx="190">
                  <c:v>355.0</c:v>
                </c:pt>
                <c:pt idx="191">
                  <c:v>360.2</c:v>
                </c:pt>
                <c:pt idx="192">
                  <c:v>365.7</c:v>
                </c:pt>
                <c:pt idx="193">
                  <c:v>371.6</c:v>
                </c:pt>
                <c:pt idx="194">
                  <c:v>377.7</c:v>
                </c:pt>
                <c:pt idx="195">
                  <c:v>384.1</c:v>
                </c:pt>
                <c:pt idx="196">
                  <c:v>390.6</c:v>
                </c:pt>
                <c:pt idx="197">
                  <c:v>397.2</c:v>
                </c:pt>
                <c:pt idx="198">
                  <c:v>404.0</c:v>
                </c:pt>
                <c:pt idx="199">
                  <c:v>410.7</c:v>
                </c:pt>
                <c:pt idx="200">
                  <c:v>417.4</c:v>
                </c:pt>
                <c:pt idx="201">
                  <c:v>424.0</c:v>
                </c:pt>
                <c:pt idx="202">
                  <c:v>430.4</c:v>
                </c:pt>
                <c:pt idx="203">
                  <c:v>436.6</c:v>
                </c:pt>
                <c:pt idx="204">
                  <c:v>442.7</c:v>
                </c:pt>
                <c:pt idx="205">
                  <c:v>448.7</c:v>
                </c:pt>
                <c:pt idx="206">
                  <c:v>454.9</c:v>
                </c:pt>
                <c:pt idx="207">
                  <c:v>461.0</c:v>
                </c:pt>
                <c:pt idx="208">
                  <c:v>467.1</c:v>
                </c:pt>
                <c:pt idx="209">
                  <c:v>473.1</c:v>
                </c:pt>
                <c:pt idx="210">
                  <c:v>479.1</c:v>
                </c:pt>
                <c:pt idx="211">
                  <c:v>485.0</c:v>
                </c:pt>
                <c:pt idx="212">
                  <c:v>490.9</c:v>
                </c:pt>
                <c:pt idx="213">
                  <c:v>496.6</c:v>
                </c:pt>
                <c:pt idx="214">
                  <c:v>502.4</c:v>
                </c:pt>
                <c:pt idx="215">
                  <c:v>508.0</c:v>
                </c:pt>
                <c:pt idx="216">
                  <c:v>513.6</c:v>
                </c:pt>
                <c:pt idx="217">
                  <c:v>519.2</c:v>
                </c:pt>
                <c:pt idx="218">
                  <c:v>524.6</c:v>
                </c:pt>
                <c:pt idx="219">
                  <c:v>530.1</c:v>
                </c:pt>
                <c:pt idx="220">
                  <c:v>535.6</c:v>
                </c:pt>
                <c:pt idx="221">
                  <c:v>541.1</c:v>
                </c:pt>
                <c:pt idx="222">
                  <c:v>546.5</c:v>
                </c:pt>
                <c:pt idx="223">
                  <c:v>551.7</c:v>
                </c:pt>
                <c:pt idx="224">
                  <c:v>556.7</c:v>
                </c:pt>
                <c:pt idx="225">
                  <c:v>561.5</c:v>
                </c:pt>
                <c:pt idx="226">
                  <c:v>566.3</c:v>
                </c:pt>
                <c:pt idx="227">
                  <c:v>571.0</c:v>
                </c:pt>
                <c:pt idx="228">
                  <c:v>575.8</c:v>
                </c:pt>
                <c:pt idx="229">
                  <c:v>580.7</c:v>
                </c:pt>
                <c:pt idx="230">
                  <c:v>585.8</c:v>
                </c:pt>
                <c:pt idx="231">
                  <c:v>591.3</c:v>
                </c:pt>
                <c:pt idx="232">
                  <c:v>597.0</c:v>
                </c:pt>
                <c:pt idx="233">
                  <c:v>602.9</c:v>
                </c:pt>
                <c:pt idx="234">
                  <c:v>608.8</c:v>
                </c:pt>
                <c:pt idx="235">
                  <c:v>614.7</c:v>
                </c:pt>
                <c:pt idx="236">
                  <c:v>620.7</c:v>
                </c:pt>
                <c:pt idx="237">
                  <c:v>626.6</c:v>
                </c:pt>
                <c:pt idx="238">
                  <c:v>632.4</c:v>
                </c:pt>
                <c:pt idx="239">
                  <c:v>638.1</c:v>
                </c:pt>
                <c:pt idx="240">
                  <c:v>643.5</c:v>
                </c:pt>
                <c:pt idx="241">
                  <c:v>649.0</c:v>
                </c:pt>
                <c:pt idx="242">
                  <c:v>654.4</c:v>
                </c:pt>
                <c:pt idx="243">
                  <c:v>659.8</c:v>
                </c:pt>
                <c:pt idx="244">
                  <c:v>665.0</c:v>
                </c:pt>
                <c:pt idx="245">
                  <c:v>670.3</c:v>
                </c:pt>
                <c:pt idx="246">
                  <c:v>675.4</c:v>
                </c:pt>
                <c:pt idx="247">
                  <c:v>680.7</c:v>
                </c:pt>
                <c:pt idx="248">
                  <c:v>685.9</c:v>
                </c:pt>
                <c:pt idx="249">
                  <c:v>691.1</c:v>
                </c:pt>
                <c:pt idx="250">
                  <c:v>696.2</c:v>
                </c:pt>
                <c:pt idx="251">
                  <c:v>701.3</c:v>
                </c:pt>
                <c:pt idx="252">
                  <c:v>706.4</c:v>
                </c:pt>
                <c:pt idx="253">
                  <c:v>711.4</c:v>
                </c:pt>
                <c:pt idx="254">
                  <c:v>716.3</c:v>
                </c:pt>
                <c:pt idx="255">
                  <c:v>721.0</c:v>
                </c:pt>
                <c:pt idx="256">
                  <c:v>725.7</c:v>
                </c:pt>
                <c:pt idx="257">
                  <c:v>730.3</c:v>
                </c:pt>
                <c:pt idx="258">
                  <c:v>734.9</c:v>
                </c:pt>
                <c:pt idx="259">
                  <c:v>739.6</c:v>
                </c:pt>
                <c:pt idx="260">
                  <c:v>744.3</c:v>
                </c:pt>
                <c:pt idx="261">
                  <c:v>749.0</c:v>
                </c:pt>
                <c:pt idx="262">
                  <c:v>753.9</c:v>
                </c:pt>
                <c:pt idx="263">
                  <c:v>758.6</c:v>
                </c:pt>
                <c:pt idx="264">
                  <c:v>763.1</c:v>
                </c:pt>
                <c:pt idx="265">
                  <c:v>767.5</c:v>
                </c:pt>
                <c:pt idx="266">
                  <c:v>771.7</c:v>
                </c:pt>
                <c:pt idx="267">
                  <c:v>775.5</c:v>
                </c:pt>
                <c:pt idx="268">
                  <c:v>779.2</c:v>
                </c:pt>
                <c:pt idx="269">
                  <c:v>782.6</c:v>
                </c:pt>
                <c:pt idx="270">
                  <c:v>786.0</c:v>
                </c:pt>
                <c:pt idx="271">
                  <c:v>789.4</c:v>
                </c:pt>
                <c:pt idx="272">
                  <c:v>792.8</c:v>
                </c:pt>
                <c:pt idx="273">
                  <c:v>796.3</c:v>
                </c:pt>
                <c:pt idx="274">
                  <c:v>800.0</c:v>
                </c:pt>
                <c:pt idx="275">
                  <c:v>804.0</c:v>
                </c:pt>
                <c:pt idx="276">
                  <c:v>808.4</c:v>
                </c:pt>
                <c:pt idx="277">
                  <c:v>812.9</c:v>
                </c:pt>
                <c:pt idx="278">
                  <c:v>817.6</c:v>
                </c:pt>
                <c:pt idx="279">
                  <c:v>822.1</c:v>
                </c:pt>
                <c:pt idx="280">
                  <c:v>826.6</c:v>
                </c:pt>
                <c:pt idx="281">
                  <c:v>831.1</c:v>
                </c:pt>
                <c:pt idx="282">
                  <c:v>835.5</c:v>
                </c:pt>
                <c:pt idx="283">
                  <c:v>839.7</c:v>
                </c:pt>
                <c:pt idx="284">
                  <c:v>843.8</c:v>
                </c:pt>
                <c:pt idx="285">
                  <c:v>847.8</c:v>
                </c:pt>
                <c:pt idx="286">
                  <c:v>851.7</c:v>
                </c:pt>
                <c:pt idx="287">
                  <c:v>855.5</c:v>
                </c:pt>
                <c:pt idx="288">
                  <c:v>859.4</c:v>
                </c:pt>
                <c:pt idx="289">
                  <c:v>863.3</c:v>
                </c:pt>
                <c:pt idx="290">
                  <c:v>867.3</c:v>
                </c:pt>
                <c:pt idx="291">
                  <c:v>871.2</c:v>
                </c:pt>
                <c:pt idx="292">
                  <c:v>875.0</c:v>
                </c:pt>
                <c:pt idx="293">
                  <c:v>878.8</c:v>
                </c:pt>
                <c:pt idx="294">
                  <c:v>882.4</c:v>
                </c:pt>
                <c:pt idx="295">
                  <c:v>885.9</c:v>
                </c:pt>
                <c:pt idx="296">
                  <c:v>889.3</c:v>
                </c:pt>
                <c:pt idx="297">
                  <c:v>892.7</c:v>
                </c:pt>
                <c:pt idx="298">
                  <c:v>895.8</c:v>
                </c:pt>
                <c:pt idx="299">
                  <c:v>899.0</c:v>
                </c:pt>
                <c:pt idx="300">
                  <c:v>902.1</c:v>
                </c:pt>
                <c:pt idx="301">
                  <c:v>905.4</c:v>
                </c:pt>
                <c:pt idx="302">
                  <c:v>908.5</c:v>
                </c:pt>
                <c:pt idx="303">
                  <c:v>911.8</c:v>
                </c:pt>
                <c:pt idx="304">
                  <c:v>915.1</c:v>
                </c:pt>
                <c:pt idx="305">
                  <c:v>918.4</c:v>
                </c:pt>
                <c:pt idx="306">
                  <c:v>921.6</c:v>
                </c:pt>
                <c:pt idx="307">
                  <c:v>924.8</c:v>
                </c:pt>
                <c:pt idx="308">
                  <c:v>927.9</c:v>
                </c:pt>
                <c:pt idx="309">
                  <c:v>930.9</c:v>
                </c:pt>
                <c:pt idx="310">
                  <c:v>933.7</c:v>
                </c:pt>
                <c:pt idx="311">
                  <c:v>936.4</c:v>
                </c:pt>
                <c:pt idx="312">
                  <c:v>939.1</c:v>
                </c:pt>
                <c:pt idx="313">
                  <c:v>941.6</c:v>
                </c:pt>
                <c:pt idx="314">
                  <c:v>944.0</c:v>
                </c:pt>
                <c:pt idx="315">
                  <c:v>946.3</c:v>
                </c:pt>
                <c:pt idx="316">
                  <c:v>948.6</c:v>
                </c:pt>
                <c:pt idx="317">
                  <c:v>951.0</c:v>
                </c:pt>
                <c:pt idx="318">
                  <c:v>953.4</c:v>
                </c:pt>
                <c:pt idx="319">
                  <c:v>955.7</c:v>
                </c:pt>
                <c:pt idx="320">
                  <c:v>958.2</c:v>
                </c:pt>
                <c:pt idx="321">
                  <c:v>960.6</c:v>
                </c:pt>
                <c:pt idx="322">
                  <c:v>963.0</c:v>
                </c:pt>
                <c:pt idx="323">
                  <c:v>965.4</c:v>
                </c:pt>
                <c:pt idx="324">
                  <c:v>967.8</c:v>
                </c:pt>
                <c:pt idx="325">
                  <c:v>970.2</c:v>
                </c:pt>
                <c:pt idx="326">
                  <c:v>972.6</c:v>
                </c:pt>
                <c:pt idx="327">
                  <c:v>974.7</c:v>
                </c:pt>
                <c:pt idx="328">
                  <c:v>977.0</c:v>
                </c:pt>
                <c:pt idx="329">
                  <c:v>979.2</c:v>
                </c:pt>
                <c:pt idx="330">
                  <c:v>981.2</c:v>
                </c:pt>
                <c:pt idx="331">
                  <c:v>983.1</c:v>
                </c:pt>
                <c:pt idx="332">
                  <c:v>985.0</c:v>
                </c:pt>
                <c:pt idx="333">
                  <c:v>986.8</c:v>
                </c:pt>
                <c:pt idx="334">
                  <c:v>988.6</c:v>
                </c:pt>
                <c:pt idx="335">
                  <c:v>990.2</c:v>
                </c:pt>
                <c:pt idx="336">
                  <c:v>991.7</c:v>
                </c:pt>
                <c:pt idx="337">
                  <c:v>993.1</c:v>
                </c:pt>
                <c:pt idx="338">
                  <c:v>994.4</c:v>
                </c:pt>
                <c:pt idx="339">
                  <c:v>995.7</c:v>
                </c:pt>
                <c:pt idx="340">
                  <c:v>996.9</c:v>
                </c:pt>
                <c:pt idx="341">
                  <c:v>998.0</c:v>
                </c:pt>
                <c:pt idx="342">
                  <c:v>999.1</c:v>
                </c:pt>
                <c:pt idx="343">
                  <c:v>1000.0</c:v>
                </c:pt>
                <c:pt idx="344">
                  <c:v>1001.0</c:v>
                </c:pt>
                <c:pt idx="345">
                  <c:v>1001.9</c:v>
                </c:pt>
                <c:pt idx="346">
                  <c:v>1002.7</c:v>
                </c:pt>
                <c:pt idx="347">
                  <c:v>1003.5</c:v>
                </c:pt>
                <c:pt idx="348">
                  <c:v>1004.4</c:v>
                </c:pt>
                <c:pt idx="349">
                  <c:v>1005.1</c:v>
                </c:pt>
                <c:pt idx="350">
                  <c:v>1005.8</c:v>
                </c:pt>
                <c:pt idx="351">
                  <c:v>1006.5</c:v>
                </c:pt>
                <c:pt idx="352">
                  <c:v>1007.2</c:v>
                </c:pt>
                <c:pt idx="353">
                  <c:v>1007.9</c:v>
                </c:pt>
                <c:pt idx="354">
                  <c:v>1008.5</c:v>
                </c:pt>
                <c:pt idx="355">
                  <c:v>1009.3</c:v>
                </c:pt>
                <c:pt idx="356">
                  <c:v>1009.9</c:v>
                </c:pt>
                <c:pt idx="357">
                  <c:v>1010.6</c:v>
                </c:pt>
                <c:pt idx="358">
                  <c:v>1011.2</c:v>
                </c:pt>
                <c:pt idx="359">
                  <c:v>1011.9</c:v>
                </c:pt>
                <c:pt idx="360">
                  <c:v>1012.4</c:v>
                </c:pt>
                <c:pt idx="361">
                  <c:v>1013.0</c:v>
                </c:pt>
                <c:pt idx="362">
                  <c:v>1013.4</c:v>
                </c:pt>
                <c:pt idx="363">
                  <c:v>1013.8</c:v>
                </c:pt>
                <c:pt idx="364">
                  <c:v>1014.3</c:v>
                </c:pt>
                <c:pt idx="365">
                  <c:v>1014.8</c:v>
                </c:pt>
                <c:pt idx="366">
                  <c:v>1015.2</c:v>
                </c:pt>
                <c:pt idx="367">
                  <c:v>1015.5</c:v>
                </c:pt>
                <c:pt idx="368">
                  <c:v>1015.9</c:v>
                </c:pt>
                <c:pt idx="369">
                  <c:v>1016.4</c:v>
                </c:pt>
                <c:pt idx="370">
                  <c:v>1016.7</c:v>
                </c:pt>
                <c:pt idx="371">
                  <c:v>1017.2</c:v>
                </c:pt>
                <c:pt idx="372">
                  <c:v>1017.6</c:v>
                </c:pt>
                <c:pt idx="373">
                  <c:v>1017.9</c:v>
                </c:pt>
                <c:pt idx="374">
                  <c:v>1018.3</c:v>
                </c:pt>
                <c:pt idx="375">
                  <c:v>1018.5</c:v>
                </c:pt>
                <c:pt idx="376">
                  <c:v>1018.8</c:v>
                </c:pt>
                <c:pt idx="377">
                  <c:v>1019.0</c:v>
                </c:pt>
                <c:pt idx="378">
                  <c:v>1019.2</c:v>
                </c:pt>
                <c:pt idx="379">
                  <c:v>1019.3</c:v>
                </c:pt>
                <c:pt idx="380">
                  <c:v>1019.4</c:v>
                </c:pt>
                <c:pt idx="381">
                  <c:v>1019.4</c:v>
                </c:pt>
                <c:pt idx="382">
                  <c:v>1019.4</c:v>
                </c:pt>
                <c:pt idx="383">
                  <c:v>1019.5</c:v>
                </c:pt>
                <c:pt idx="384">
                  <c:v>1019.5</c:v>
                </c:pt>
                <c:pt idx="385">
                  <c:v>1019.6</c:v>
                </c:pt>
                <c:pt idx="386">
                  <c:v>1019.6</c:v>
                </c:pt>
                <c:pt idx="387">
                  <c:v>1019.6</c:v>
                </c:pt>
                <c:pt idx="388">
                  <c:v>1019.7</c:v>
                </c:pt>
                <c:pt idx="389">
                  <c:v>1019.7</c:v>
                </c:pt>
                <c:pt idx="390">
                  <c:v>1019.8</c:v>
                </c:pt>
                <c:pt idx="391">
                  <c:v>1019.8</c:v>
                </c:pt>
                <c:pt idx="392">
                  <c:v>1019.8</c:v>
                </c:pt>
                <c:pt idx="393">
                  <c:v>1019.8</c:v>
                </c:pt>
                <c:pt idx="394">
                  <c:v>1019.8</c:v>
                </c:pt>
                <c:pt idx="395">
                  <c:v>1019.9</c:v>
                </c:pt>
                <c:pt idx="396">
                  <c:v>1019.9</c:v>
                </c:pt>
                <c:pt idx="397">
                  <c:v>1019.9</c:v>
                </c:pt>
                <c:pt idx="398">
                  <c:v>1019.9</c:v>
                </c:pt>
                <c:pt idx="399">
                  <c:v>1020.0</c:v>
                </c:pt>
                <c:pt idx="400">
                  <c:v>1019.9</c:v>
                </c:pt>
                <c:pt idx="401">
                  <c:v>1019.9</c:v>
                </c:pt>
                <c:pt idx="402">
                  <c:v>1020.0</c:v>
                </c:pt>
                <c:pt idx="403">
                  <c:v>1020.0</c:v>
                </c:pt>
                <c:pt idx="404">
                  <c:v>1019.9</c:v>
                </c:pt>
                <c:pt idx="405">
                  <c:v>1020.0</c:v>
                </c:pt>
                <c:pt idx="406">
                  <c:v>1020.0</c:v>
                </c:pt>
                <c:pt idx="407">
                  <c:v>1020.0</c:v>
                </c:pt>
                <c:pt idx="408">
                  <c:v>1020.0</c:v>
                </c:pt>
                <c:pt idx="409">
                  <c:v>1020.0</c:v>
                </c:pt>
                <c:pt idx="410">
                  <c:v>1020.1</c:v>
                </c:pt>
                <c:pt idx="411">
                  <c:v>1020.0</c:v>
                </c:pt>
                <c:pt idx="412">
                  <c:v>1020.0</c:v>
                </c:pt>
                <c:pt idx="413">
                  <c:v>1020.1</c:v>
                </c:pt>
                <c:pt idx="414">
                  <c:v>1020.0</c:v>
                </c:pt>
                <c:pt idx="415">
                  <c:v>1020.0</c:v>
                </c:pt>
                <c:pt idx="416">
                  <c:v>1020.0</c:v>
                </c:pt>
                <c:pt idx="417">
                  <c:v>1020.0</c:v>
                </c:pt>
                <c:pt idx="418">
                  <c:v>1020.1</c:v>
                </c:pt>
                <c:pt idx="419">
                  <c:v>1020.1</c:v>
                </c:pt>
                <c:pt idx="420">
                  <c:v>1020.1</c:v>
                </c:pt>
                <c:pt idx="421">
                  <c:v>1020.0</c:v>
                </c:pt>
                <c:pt idx="422">
                  <c:v>1020.1</c:v>
                </c:pt>
                <c:pt idx="423">
                  <c:v>1020.2</c:v>
                </c:pt>
                <c:pt idx="424">
                  <c:v>1020.2</c:v>
                </c:pt>
                <c:pt idx="425">
                  <c:v>1020.3</c:v>
                </c:pt>
                <c:pt idx="426">
                  <c:v>1020.4</c:v>
                </c:pt>
                <c:pt idx="427">
                  <c:v>1020.4</c:v>
                </c:pt>
                <c:pt idx="428">
                  <c:v>1020.4</c:v>
                </c:pt>
                <c:pt idx="429">
                  <c:v>1020.4</c:v>
                </c:pt>
                <c:pt idx="430">
                  <c:v>1020.4</c:v>
                </c:pt>
                <c:pt idx="431">
                  <c:v>1020.4</c:v>
                </c:pt>
                <c:pt idx="432">
                  <c:v>1020.4</c:v>
                </c:pt>
                <c:pt idx="433">
                  <c:v>1020.4</c:v>
                </c:pt>
                <c:pt idx="434">
                  <c:v>1020.3</c:v>
                </c:pt>
                <c:pt idx="435">
                  <c:v>1020.3</c:v>
                </c:pt>
                <c:pt idx="436">
                  <c:v>1020.3</c:v>
                </c:pt>
                <c:pt idx="437">
                  <c:v>1020.3</c:v>
                </c:pt>
                <c:pt idx="438">
                  <c:v>1020.4</c:v>
                </c:pt>
                <c:pt idx="439">
                  <c:v>1020.5</c:v>
                </c:pt>
                <c:pt idx="440">
                  <c:v>1020.5</c:v>
                </c:pt>
                <c:pt idx="441">
                  <c:v>1020.6</c:v>
                </c:pt>
                <c:pt idx="442">
                  <c:v>1020.7</c:v>
                </c:pt>
                <c:pt idx="443">
                  <c:v>1020.7</c:v>
                </c:pt>
                <c:pt idx="444">
                  <c:v>1020.7</c:v>
                </c:pt>
                <c:pt idx="445">
                  <c:v>1020.8</c:v>
                </c:pt>
                <c:pt idx="446">
                  <c:v>1020.8</c:v>
                </c:pt>
                <c:pt idx="447">
                  <c:v>1020.8</c:v>
                </c:pt>
                <c:pt idx="448">
                  <c:v>1020.8</c:v>
                </c:pt>
                <c:pt idx="449">
                  <c:v>1020.9</c:v>
                </c:pt>
                <c:pt idx="450">
                  <c:v>1020.8</c:v>
                </c:pt>
                <c:pt idx="451">
                  <c:v>1020.7</c:v>
                </c:pt>
                <c:pt idx="452">
                  <c:v>1020.7</c:v>
                </c:pt>
                <c:pt idx="453">
                  <c:v>1020.7</c:v>
                </c:pt>
                <c:pt idx="454">
                  <c:v>1020.7</c:v>
                </c:pt>
                <c:pt idx="455">
                  <c:v>1020.7</c:v>
                </c:pt>
                <c:pt idx="456">
                  <c:v>1020.7</c:v>
                </c:pt>
                <c:pt idx="457">
                  <c:v>1020.7</c:v>
                </c:pt>
                <c:pt idx="458">
                  <c:v>1020.7</c:v>
                </c:pt>
                <c:pt idx="459">
                  <c:v>1020.7</c:v>
                </c:pt>
                <c:pt idx="460">
                  <c:v>1020.8</c:v>
                </c:pt>
                <c:pt idx="461">
                  <c:v>1020.8</c:v>
                </c:pt>
                <c:pt idx="462">
                  <c:v>1020.8</c:v>
                </c:pt>
                <c:pt idx="463">
                  <c:v>1020.8</c:v>
                </c:pt>
                <c:pt idx="464">
                  <c:v>1020.8</c:v>
                </c:pt>
                <c:pt idx="465">
                  <c:v>1020.8</c:v>
                </c:pt>
                <c:pt idx="466">
                  <c:v>1020.9</c:v>
                </c:pt>
                <c:pt idx="467">
                  <c:v>1020.8</c:v>
                </c:pt>
                <c:pt idx="468">
                  <c:v>1020.8</c:v>
                </c:pt>
                <c:pt idx="469">
                  <c:v>1020.9</c:v>
                </c:pt>
                <c:pt idx="470">
                  <c:v>1020.9</c:v>
                </c:pt>
                <c:pt idx="471">
                  <c:v>1020.9</c:v>
                </c:pt>
                <c:pt idx="472">
                  <c:v>1020.9</c:v>
                </c:pt>
                <c:pt idx="473">
                  <c:v>1021.0</c:v>
                </c:pt>
                <c:pt idx="474">
                  <c:v>1020.9</c:v>
                </c:pt>
                <c:pt idx="475">
                  <c:v>1020.9</c:v>
                </c:pt>
                <c:pt idx="476">
                  <c:v>1020.9</c:v>
                </c:pt>
                <c:pt idx="477">
                  <c:v>1020.9</c:v>
                </c:pt>
                <c:pt idx="478">
                  <c:v>1020.9</c:v>
                </c:pt>
                <c:pt idx="479">
                  <c:v>1021.0</c:v>
                </c:pt>
                <c:pt idx="480">
                  <c:v>1021.0</c:v>
                </c:pt>
                <c:pt idx="481">
                  <c:v>1020.9</c:v>
                </c:pt>
                <c:pt idx="482">
                  <c:v>1020.9</c:v>
                </c:pt>
                <c:pt idx="483">
                  <c:v>1021.0</c:v>
                </c:pt>
                <c:pt idx="484">
                  <c:v>1021.0</c:v>
                </c:pt>
                <c:pt idx="485">
                  <c:v>1021.0</c:v>
                </c:pt>
                <c:pt idx="486">
                  <c:v>1021.0</c:v>
                </c:pt>
                <c:pt idx="487">
                  <c:v>1021.0</c:v>
                </c:pt>
                <c:pt idx="488">
                  <c:v>1021.0</c:v>
                </c:pt>
                <c:pt idx="489">
                  <c:v>1021.1</c:v>
                </c:pt>
                <c:pt idx="490">
                  <c:v>1021.1</c:v>
                </c:pt>
                <c:pt idx="491">
                  <c:v>1021.1</c:v>
                </c:pt>
                <c:pt idx="492">
                  <c:v>1021.1</c:v>
                </c:pt>
                <c:pt idx="493">
                  <c:v>1021.0</c:v>
                </c:pt>
                <c:pt idx="494">
                  <c:v>1021.0</c:v>
                </c:pt>
                <c:pt idx="495">
                  <c:v>1021.0</c:v>
                </c:pt>
                <c:pt idx="496">
                  <c:v>1021.0</c:v>
                </c:pt>
                <c:pt idx="497">
                  <c:v>1020.9</c:v>
                </c:pt>
                <c:pt idx="498">
                  <c:v>1021.0</c:v>
                </c:pt>
                <c:pt idx="499">
                  <c:v>1021.0</c:v>
                </c:pt>
                <c:pt idx="500">
                  <c:v>1020.9</c:v>
                </c:pt>
                <c:pt idx="501">
                  <c:v>1020.9</c:v>
                </c:pt>
                <c:pt idx="502">
                  <c:v>1020.9</c:v>
                </c:pt>
                <c:pt idx="503">
                  <c:v>1021.0</c:v>
                </c:pt>
                <c:pt idx="504">
                  <c:v>1021.0</c:v>
                </c:pt>
                <c:pt idx="505">
                  <c:v>1021.0</c:v>
                </c:pt>
                <c:pt idx="506">
                  <c:v>1021.0</c:v>
                </c:pt>
                <c:pt idx="507">
                  <c:v>1021.0</c:v>
                </c:pt>
                <c:pt idx="508">
                  <c:v>1021.0</c:v>
                </c:pt>
                <c:pt idx="509">
                  <c:v>1021.0</c:v>
                </c:pt>
                <c:pt idx="510">
                  <c:v>1021.0</c:v>
                </c:pt>
                <c:pt idx="511">
                  <c:v>1021.0</c:v>
                </c:pt>
                <c:pt idx="512">
                  <c:v>1021.1</c:v>
                </c:pt>
                <c:pt idx="513">
                  <c:v>1021.1</c:v>
                </c:pt>
                <c:pt idx="514">
                  <c:v>1021.1</c:v>
                </c:pt>
                <c:pt idx="515">
                  <c:v>1021.1</c:v>
                </c:pt>
                <c:pt idx="516">
                  <c:v>1021.1</c:v>
                </c:pt>
                <c:pt idx="517">
                  <c:v>1021.1</c:v>
                </c:pt>
                <c:pt idx="518">
                  <c:v>1021.1</c:v>
                </c:pt>
                <c:pt idx="519">
                  <c:v>1021.1</c:v>
                </c:pt>
                <c:pt idx="520">
                  <c:v>1021.2</c:v>
                </c:pt>
                <c:pt idx="521">
                  <c:v>1021.2</c:v>
                </c:pt>
                <c:pt idx="522">
                  <c:v>1021.2</c:v>
                </c:pt>
                <c:pt idx="523">
                  <c:v>1021.3</c:v>
                </c:pt>
                <c:pt idx="524">
                  <c:v>1021.3</c:v>
                </c:pt>
                <c:pt idx="525">
                  <c:v>1021.3</c:v>
                </c:pt>
                <c:pt idx="526">
                  <c:v>1021.3</c:v>
                </c:pt>
                <c:pt idx="527">
                  <c:v>1021.2</c:v>
                </c:pt>
                <c:pt idx="528">
                  <c:v>1021.2</c:v>
                </c:pt>
                <c:pt idx="529">
                  <c:v>1021.1</c:v>
                </c:pt>
                <c:pt idx="530">
                  <c:v>1021.1</c:v>
                </c:pt>
                <c:pt idx="531">
                  <c:v>1021.0</c:v>
                </c:pt>
                <c:pt idx="532">
                  <c:v>1021.0</c:v>
                </c:pt>
                <c:pt idx="533">
                  <c:v>1021.0</c:v>
                </c:pt>
                <c:pt idx="534">
                  <c:v>1020.9</c:v>
                </c:pt>
                <c:pt idx="535">
                  <c:v>1020.9</c:v>
                </c:pt>
                <c:pt idx="536">
                  <c:v>1021.0</c:v>
                </c:pt>
                <c:pt idx="537">
                  <c:v>1021.0</c:v>
                </c:pt>
                <c:pt idx="538">
                  <c:v>1021.0</c:v>
                </c:pt>
                <c:pt idx="539">
                  <c:v>1021.0</c:v>
                </c:pt>
                <c:pt idx="540">
                  <c:v>1021.1</c:v>
                </c:pt>
                <c:pt idx="541">
                  <c:v>1021.1</c:v>
                </c:pt>
                <c:pt idx="542">
                  <c:v>1021.1</c:v>
                </c:pt>
                <c:pt idx="543">
                  <c:v>1021.2</c:v>
                </c:pt>
                <c:pt idx="544">
                  <c:v>1021.2</c:v>
                </c:pt>
                <c:pt idx="545">
                  <c:v>1021.2</c:v>
                </c:pt>
                <c:pt idx="546">
                  <c:v>1021.2</c:v>
                </c:pt>
                <c:pt idx="547">
                  <c:v>1021.2</c:v>
                </c:pt>
                <c:pt idx="548">
                  <c:v>1021.1</c:v>
                </c:pt>
                <c:pt idx="549">
                  <c:v>1021.2</c:v>
                </c:pt>
                <c:pt idx="550">
                  <c:v>1021.1</c:v>
                </c:pt>
                <c:pt idx="551">
                  <c:v>1021.1</c:v>
                </c:pt>
                <c:pt idx="552">
                  <c:v>1021.0</c:v>
                </c:pt>
                <c:pt idx="553">
                  <c:v>1021.0</c:v>
                </c:pt>
                <c:pt idx="554">
                  <c:v>1021.0</c:v>
                </c:pt>
                <c:pt idx="555">
                  <c:v>1021.0</c:v>
                </c:pt>
                <c:pt idx="556">
                  <c:v>1021.0</c:v>
                </c:pt>
                <c:pt idx="557">
                  <c:v>1021.1</c:v>
                </c:pt>
                <c:pt idx="558">
                  <c:v>1021.0</c:v>
                </c:pt>
                <c:pt idx="559">
                  <c:v>1021.0</c:v>
                </c:pt>
                <c:pt idx="560">
                  <c:v>1021.1</c:v>
                </c:pt>
                <c:pt idx="561">
                  <c:v>1021.1</c:v>
                </c:pt>
                <c:pt idx="562">
                  <c:v>1021.1</c:v>
                </c:pt>
                <c:pt idx="563">
                  <c:v>1021.1</c:v>
                </c:pt>
                <c:pt idx="564">
                  <c:v>1021.2</c:v>
                </c:pt>
                <c:pt idx="565">
                  <c:v>1021.2</c:v>
                </c:pt>
                <c:pt idx="566">
                  <c:v>1021.2</c:v>
                </c:pt>
                <c:pt idx="567">
                  <c:v>1021.2</c:v>
                </c:pt>
                <c:pt idx="568">
                  <c:v>1021.2</c:v>
                </c:pt>
                <c:pt idx="569">
                  <c:v>1021.2</c:v>
                </c:pt>
                <c:pt idx="570">
                  <c:v>1021.1</c:v>
                </c:pt>
                <c:pt idx="571">
                  <c:v>1021.1</c:v>
                </c:pt>
                <c:pt idx="572">
                  <c:v>1021.0</c:v>
                </c:pt>
                <c:pt idx="573">
                  <c:v>1020.9</c:v>
                </c:pt>
                <c:pt idx="574">
                  <c:v>1020.9</c:v>
                </c:pt>
                <c:pt idx="575">
                  <c:v>1021.0</c:v>
                </c:pt>
                <c:pt idx="576">
                  <c:v>1021.0</c:v>
                </c:pt>
                <c:pt idx="577">
                  <c:v>1021.1</c:v>
                </c:pt>
                <c:pt idx="578">
                  <c:v>1021.1</c:v>
                </c:pt>
                <c:pt idx="579">
                  <c:v>1021.0</c:v>
                </c:pt>
                <c:pt idx="580">
                  <c:v>1021.1</c:v>
                </c:pt>
                <c:pt idx="581">
                  <c:v>1021.1</c:v>
                </c:pt>
                <c:pt idx="582">
                  <c:v>1021.1</c:v>
                </c:pt>
                <c:pt idx="583">
                  <c:v>1021.1</c:v>
                </c:pt>
                <c:pt idx="584">
                  <c:v>1021.1</c:v>
                </c:pt>
                <c:pt idx="585">
                  <c:v>1021.0</c:v>
                </c:pt>
                <c:pt idx="586">
                  <c:v>1021.0</c:v>
                </c:pt>
                <c:pt idx="587">
                  <c:v>1021.0</c:v>
                </c:pt>
                <c:pt idx="588">
                  <c:v>1021.0</c:v>
                </c:pt>
                <c:pt idx="589">
                  <c:v>1021.1</c:v>
                </c:pt>
                <c:pt idx="590">
                  <c:v>1021.1</c:v>
                </c:pt>
                <c:pt idx="591">
                  <c:v>1021.2</c:v>
                </c:pt>
                <c:pt idx="592">
                  <c:v>1021.2</c:v>
                </c:pt>
                <c:pt idx="593">
                  <c:v>1021.2</c:v>
                </c:pt>
                <c:pt idx="594">
                  <c:v>1021.2</c:v>
                </c:pt>
                <c:pt idx="595">
                  <c:v>1021.2</c:v>
                </c:pt>
                <c:pt idx="596">
                  <c:v>1021.2</c:v>
                </c:pt>
                <c:pt idx="597">
                  <c:v>1021.2</c:v>
                </c:pt>
                <c:pt idx="598">
                  <c:v>1021.1</c:v>
                </c:pt>
                <c:pt idx="599">
                  <c:v>1021.1</c:v>
                </c:pt>
                <c:pt idx="600">
                  <c:v>1021.1</c:v>
                </c:pt>
                <c:pt idx="601">
                  <c:v>1021.0</c:v>
                </c:pt>
                <c:pt idx="602">
                  <c:v>1021.0</c:v>
                </c:pt>
                <c:pt idx="603">
                  <c:v>1021.0</c:v>
                </c:pt>
                <c:pt idx="604">
                  <c:v>1021.0</c:v>
                </c:pt>
                <c:pt idx="605">
                  <c:v>1021.0</c:v>
                </c:pt>
                <c:pt idx="606">
                  <c:v>1021.1</c:v>
                </c:pt>
                <c:pt idx="607">
                  <c:v>1021.1</c:v>
                </c:pt>
                <c:pt idx="608">
                  <c:v>1021.1</c:v>
                </c:pt>
                <c:pt idx="609">
                  <c:v>1021.1</c:v>
                </c:pt>
                <c:pt idx="610">
                  <c:v>1021.1</c:v>
                </c:pt>
                <c:pt idx="611">
                  <c:v>1021.2</c:v>
                </c:pt>
                <c:pt idx="612">
                  <c:v>1021.2</c:v>
                </c:pt>
                <c:pt idx="613">
                  <c:v>1021.2</c:v>
                </c:pt>
                <c:pt idx="614">
                  <c:v>1021.2</c:v>
                </c:pt>
                <c:pt idx="615">
                  <c:v>1021.2</c:v>
                </c:pt>
                <c:pt idx="616">
                  <c:v>1021.2</c:v>
                </c:pt>
                <c:pt idx="617">
                  <c:v>1021.2</c:v>
                </c:pt>
                <c:pt idx="618">
                  <c:v>1021.3</c:v>
                </c:pt>
                <c:pt idx="619">
                  <c:v>1021.3</c:v>
                </c:pt>
                <c:pt idx="620">
                  <c:v>1021.2</c:v>
                </c:pt>
                <c:pt idx="621">
                  <c:v>1021.3</c:v>
                </c:pt>
                <c:pt idx="622">
                  <c:v>1021.3</c:v>
                </c:pt>
                <c:pt idx="623">
                  <c:v>1021.3</c:v>
                </c:pt>
                <c:pt idx="624">
                  <c:v>1020.5</c:v>
                </c:pt>
                <c:pt idx="625">
                  <c:v>1018.9</c:v>
                </c:pt>
                <c:pt idx="626">
                  <c:v>1016.3</c:v>
                </c:pt>
                <c:pt idx="627">
                  <c:v>1012.7</c:v>
                </c:pt>
                <c:pt idx="628">
                  <c:v>1007.9</c:v>
                </c:pt>
                <c:pt idx="629">
                  <c:v>1001.8</c:v>
                </c:pt>
                <c:pt idx="630">
                  <c:v>994.5</c:v>
                </c:pt>
                <c:pt idx="631">
                  <c:v>986.0</c:v>
                </c:pt>
                <c:pt idx="632">
                  <c:v>976.6</c:v>
                </c:pt>
                <c:pt idx="633">
                  <c:v>966.7</c:v>
                </c:pt>
                <c:pt idx="634">
                  <c:v>956.6</c:v>
                </c:pt>
                <c:pt idx="635">
                  <c:v>946.1</c:v>
                </c:pt>
                <c:pt idx="636">
                  <c:v>935.7</c:v>
                </c:pt>
                <c:pt idx="637">
                  <c:v>925.5</c:v>
                </c:pt>
                <c:pt idx="638">
                  <c:v>915.6</c:v>
                </c:pt>
                <c:pt idx="639">
                  <c:v>905.7</c:v>
                </c:pt>
                <c:pt idx="640">
                  <c:v>895.7</c:v>
                </c:pt>
                <c:pt idx="641">
                  <c:v>885.8</c:v>
                </c:pt>
                <c:pt idx="642">
                  <c:v>875.9</c:v>
                </c:pt>
                <c:pt idx="643">
                  <c:v>866.3</c:v>
                </c:pt>
                <c:pt idx="644">
                  <c:v>856.6</c:v>
                </c:pt>
                <c:pt idx="645">
                  <c:v>846.8</c:v>
                </c:pt>
                <c:pt idx="646">
                  <c:v>837.1</c:v>
                </c:pt>
                <c:pt idx="647">
                  <c:v>827.8</c:v>
                </c:pt>
                <c:pt idx="648">
                  <c:v>819.0</c:v>
                </c:pt>
                <c:pt idx="649">
                  <c:v>810.7</c:v>
                </c:pt>
                <c:pt idx="650">
                  <c:v>802.7</c:v>
                </c:pt>
                <c:pt idx="651">
                  <c:v>795.0</c:v>
                </c:pt>
                <c:pt idx="652">
                  <c:v>787.4</c:v>
                </c:pt>
                <c:pt idx="653">
                  <c:v>780.1</c:v>
                </c:pt>
                <c:pt idx="654">
                  <c:v>772.9</c:v>
                </c:pt>
                <c:pt idx="655">
                  <c:v>765.9</c:v>
                </c:pt>
                <c:pt idx="656">
                  <c:v>758.9</c:v>
                </c:pt>
                <c:pt idx="657">
                  <c:v>751.9</c:v>
                </c:pt>
                <c:pt idx="658">
                  <c:v>744.7</c:v>
                </c:pt>
                <c:pt idx="659">
                  <c:v>737.5</c:v>
                </c:pt>
                <c:pt idx="660">
                  <c:v>730.3</c:v>
                </c:pt>
                <c:pt idx="661">
                  <c:v>723.1</c:v>
                </c:pt>
                <c:pt idx="662">
                  <c:v>715.9</c:v>
                </c:pt>
                <c:pt idx="663">
                  <c:v>709.0</c:v>
                </c:pt>
                <c:pt idx="664">
                  <c:v>702.2</c:v>
                </c:pt>
                <c:pt idx="665">
                  <c:v>695.5</c:v>
                </c:pt>
                <c:pt idx="666">
                  <c:v>688.7</c:v>
                </c:pt>
                <c:pt idx="667">
                  <c:v>681.9</c:v>
                </c:pt>
                <c:pt idx="668">
                  <c:v>675.2</c:v>
                </c:pt>
                <c:pt idx="669">
                  <c:v>668.5</c:v>
                </c:pt>
                <c:pt idx="670">
                  <c:v>661.9</c:v>
                </c:pt>
                <c:pt idx="671">
                  <c:v>655.5</c:v>
                </c:pt>
                <c:pt idx="672">
                  <c:v>649.2</c:v>
                </c:pt>
                <c:pt idx="673">
                  <c:v>642.9</c:v>
                </c:pt>
                <c:pt idx="674">
                  <c:v>636.5</c:v>
                </c:pt>
                <c:pt idx="675">
                  <c:v>630.1</c:v>
                </c:pt>
                <c:pt idx="676">
                  <c:v>623.7</c:v>
                </c:pt>
                <c:pt idx="677">
                  <c:v>617.3</c:v>
                </c:pt>
                <c:pt idx="678">
                  <c:v>611.0</c:v>
                </c:pt>
                <c:pt idx="679">
                  <c:v>604.9</c:v>
                </c:pt>
                <c:pt idx="680">
                  <c:v>598.9</c:v>
                </c:pt>
                <c:pt idx="681">
                  <c:v>593.1</c:v>
                </c:pt>
                <c:pt idx="682">
                  <c:v>587.6</c:v>
                </c:pt>
                <c:pt idx="683">
                  <c:v>582.5</c:v>
                </c:pt>
                <c:pt idx="684">
                  <c:v>577.8</c:v>
                </c:pt>
                <c:pt idx="685">
                  <c:v>573.3</c:v>
                </c:pt>
                <c:pt idx="686">
                  <c:v>569.1</c:v>
                </c:pt>
                <c:pt idx="687">
                  <c:v>565.0</c:v>
                </c:pt>
                <c:pt idx="688">
                  <c:v>561.0</c:v>
                </c:pt>
                <c:pt idx="689">
                  <c:v>556.9</c:v>
                </c:pt>
                <c:pt idx="690">
                  <c:v>552.6</c:v>
                </c:pt>
                <c:pt idx="691">
                  <c:v>548.2</c:v>
                </c:pt>
                <c:pt idx="692">
                  <c:v>543.6</c:v>
                </c:pt>
                <c:pt idx="693">
                  <c:v>538.9</c:v>
                </c:pt>
                <c:pt idx="694">
                  <c:v>534.2</c:v>
                </c:pt>
                <c:pt idx="695">
                  <c:v>529.6</c:v>
                </c:pt>
                <c:pt idx="696">
                  <c:v>525.1</c:v>
                </c:pt>
                <c:pt idx="697">
                  <c:v>520.7</c:v>
                </c:pt>
                <c:pt idx="698">
                  <c:v>516.4</c:v>
                </c:pt>
                <c:pt idx="699">
                  <c:v>512.2</c:v>
                </c:pt>
                <c:pt idx="700">
                  <c:v>508.1</c:v>
                </c:pt>
                <c:pt idx="701">
                  <c:v>504.1</c:v>
                </c:pt>
                <c:pt idx="702">
                  <c:v>499.9</c:v>
                </c:pt>
                <c:pt idx="703">
                  <c:v>495.7</c:v>
                </c:pt>
                <c:pt idx="704">
                  <c:v>491.5</c:v>
                </c:pt>
                <c:pt idx="705">
                  <c:v>487.2</c:v>
                </c:pt>
                <c:pt idx="706">
                  <c:v>482.9</c:v>
                </c:pt>
                <c:pt idx="707">
                  <c:v>478.6</c:v>
                </c:pt>
                <c:pt idx="708">
                  <c:v>474.5</c:v>
                </c:pt>
                <c:pt idx="709">
                  <c:v>470.5</c:v>
                </c:pt>
                <c:pt idx="710">
                  <c:v>466.4</c:v>
                </c:pt>
                <c:pt idx="711">
                  <c:v>462.6</c:v>
                </c:pt>
                <c:pt idx="712">
                  <c:v>458.9</c:v>
                </c:pt>
                <c:pt idx="713">
                  <c:v>455.2</c:v>
                </c:pt>
                <c:pt idx="714">
                  <c:v>451.5</c:v>
                </c:pt>
                <c:pt idx="715">
                  <c:v>447.7</c:v>
                </c:pt>
                <c:pt idx="716">
                  <c:v>444.0</c:v>
                </c:pt>
                <c:pt idx="717">
                  <c:v>440.2</c:v>
                </c:pt>
                <c:pt idx="718">
                  <c:v>436.4</c:v>
                </c:pt>
                <c:pt idx="719">
                  <c:v>432.6</c:v>
                </c:pt>
                <c:pt idx="720">
                  <c:v>428.8</c:v>
                </c:pt>
                <c:pt idx="721">
                  <c:v>425.1</c:v>
                </c:pt>
                <c:pt idx="722">
                  <c:v>421.5</c:v>
                </c:pt>
                <c:pt idx="723">
                  <c:v>417.9</c:v>
                </c:pt>
                <c:pt idx="724">
                  <c:v>414.4</c:v>
                </c:pt>
                <c:pt idx="725">
                  <c:v>411.0</c:v>
                </c:pt>
                <c:pt idx="726">
                  <c:v>407.6</c:v>
                </c:pt>
                <c:pt idx="727">
                  <c:v>404.2</c:v>
                </c:pt>
                <c:pt idx="728">
                  <c:v>400.7</c:v>
                </c:pt>
                <c:pt idx="729">
                  <c:v>397.3</c:v>
                </c:pt>
                <c:pt idx="730">
                  <c:v>393.8</c:v>
                </c:pt>
                <c:pt idx="731">
                  <c:v>390.2</c:v>
                </c:pt>
                <c:pt idx="732">
                  <c:v>386.7</c:v>
                </c:pt>
                <c:pt idx="733">
                  <c:v>383.1</c:v>
                </c:pt>
                <c:pt idx="734">
                  <c:v>379.6</c:v>
                </c:pt>
                <c:pt idx="735">
                  <c:v>376.2</c:v>
                </c:pt>
                <c:pt idx="736">
                  <c:v>373.0</c:v>
                </c:pt>
                <c:pt idx="737">
                  <c:v>369.9</c:v>
                </c:pt>
                <c:pt idx="738">
                  <c:v>367.0</c:v>
                </c:pt>
                <c:pt idx="739">
                  <c:v>364.3</c:v>
                </c:pt>
                <c:pt idx="740">
                  <c:v>361.8</c:v>
                </c:pt>
                <c:pt idx="741">
                  <c:v>359.4</c:v>
                </c:pt>
                <c:pt idx="742">
                  <c:v>357.2</c:v>
                </c:pt>
                <c:pt idx="743">
                  <c:v>355.3</c:v>
                </c:pt>
                <c:pt idx="744">
                  <c:v>353.4</c:v>
                </c:pt>
                <c:pt idx="745">
                  <c:v>351.5</c:v>
                </c:pt>
                <c:pt idx="746">
                  <c:v>349.6</c:v>
                </c:pt>
                <c:pt idx="747">
                  <c:v>347.7</c:v>
                </c:pt>
                <c:pt idx="748">
                  <c:v>345.9</c:v>
                </c:pt>
                <c:pt idx="749">
                  <c:v>343.9</c:v>
                </c:pt>
                <c:pt idx="750">
                  <c:v>341.9</c:v>
                </c:pt>
                <c:pt idx="751">
                  <c:v>339.8</c:v>
                </c:pt>
                <c:pt idx="752">
                  <c:v>337.6</c:v>
                </c:pt>
                <c:pt idx="753">
                  <c:v>335.4</c:v>
                </c:pt>
                <c:pt idx="754">
                  <c:v>333.1</c:v>
                </c:pt>
                <c:pt idx="755">
                  <c:v>330.8</c:v>
                </c:pt>
                <c:pt idx="756">
                  <c:v>328.4</c:v>
                </c:pt>
                <c:pt idx="757">
                  <c:v>326.0</c:v>
                </c:pt>
                <c:pt idx="758">
                  <c:v>323.7</c:v>
                </c:pt>
                <c:pt idx="759">
                  <c:v>321.2</c:v>
                </c:pt>
                <c:pt idx="760">
                  <c:v>318.8</c:v>
                </c:pt>
                <c:pt idx="761">
                  <c:v>316.3999999999999</c:v>
                </c:pt>
                <c:pt idx="762">
                  <c:v>314.0</c:v>
                </c:pt>
                <c:pt idx="763">
                  <c:v>311.7</c:v>
                </c:pt>
                <c:pt idx="764">
                  <c:v>309.3999999999999</c:v>
                </c:pt>
                <c:pt idx="765">
                  <c:v>307.2</c:v>
                </c:pt>
                <c:pt idx="766">
                  <c:v>305.1</c:v>
                </c:pt>
                <c:pt idx="767">
                  <c:v>303.0</c:v>
                </c:pt>
                <c:pt idx="768">
                  <c:v>301.0</c:v>
                </c:pt>
                <c:pt idx="769">
                  <c:v>299.0</c:v>
                </c:pt>
                <c:pt idx="770">
                  <c:v>297.2</c:v>
                </c:pt>
                <c:pt idx="771">
                  <c:v>295.3999999999999</c:v>
                </c:pt>
                <c:pt idx="772">
                  <c:v>293.5</c:v>
                </c:pt>
                <c:pt idx="773">
                  <c:v>291.7</c:v>
                </c:pt>
                <c:pt idx="774">
                  <c:v>289.8999999999999</c:v>
                </c:pt>
                <c:pt idx="775">
                  <c:v>288.1</c:v>
                </c:pt>
                <c:pt idx="776">
                  <c:v>286.3</c:v>
                </c:pt>
                <c:pt idx="777">
                  <c:v>284.5</c:v>
                </c:pt>
                <c:pt idx="778">
                  <c:v>282.6</c:v>
                </c:pt>
                <c:pt idx="779">
                  <c:v>280.7</c:v>
                </c:pt>
                <c:pt idx="780">
                  <c:v>278.7</c:v>
                </c:pt>
                <c:pt idx="781">
                  <c:v>276.8</c:v>
                </c:pt>
                <c:pt idx="782">
                  <c:v>274.8999999999999</c:v>
                </c:pt>
                <c:pt idx="783">
                  <c:v>273.0</c:v>
                </c:pt>
                <c:pt idx="784">
                  <c:v>270.8999999999999</c:v>
                </c:pt>
                <c:pt idx="785">
                  <c:v>268.8999999999999</c:v>
                </c:pt>
                <c:pt idx="786">
                  <c:v>266.7</c:v>
                </c:pt>
                <c:pt idx="787">
                  <c:v>264.7</c:v>
                </c:pt>
                <c:pt idx="788">
                  <c:v>262.8</c:v>
                </c:pt>
                <c:pt idx="789">
                  <c:v>260.8</c:v>
                </c:pt>
                <c:pt idx="790">
                  <c:v>258.8</c:v>
                </c:pt>
                <c:pt idx="791">
                  <c:v>256.8999999999999</c:v>
                </c:pt>
                <c:pt idx="792">
                  <c:v>255.0</c:v>
                </c:pt>
                <c:pt idx="793">
                  <c:v>253.3</c:v>
                </c:pt>
                <c:pt idx="794">
                  <c:v>251.5</c:v>
                </c:pt>
                <c:pt idx="795">
                  <c:v>249.9</c:v>
                </c:pt>
                <c:pt idx="796">
                  <c:v>248.3</c:v>
                </c:pt>
                <c:pt idx="797">
                  <c:v>246.7</c:v>
                </c:pt>
                <c:pt idx="798">
                  <c:v>245.3</c:v>
                </c:pt>
                <c:pt idx="799">
                  <c:v>243.8</c:v>
                </c:pt>
                <c:pt idx="800">
                  <c:v>242.3</c:v>
                </c:pt>
                <c:pt idx="801">
                  <c:v>240.9</c:v>
                </c:pt>
                <c:pt idx="802">
                  <c:v>239.4</c:v>
                </c:pt>
                <c:pt idx="803">
                  <c:v>237.9</c:v>
                </c:pt>
                <c:pt idx="804">
                  <c:v>236.3</c:v>
                </c:pt>
                <c:pt idx="805">
                  <c:v>234.8</c:v>
                </c:pt>
                <c:pt idx="806">
                  <c:v>233.2</c:v>
                </c:pt>
                <c:pt idx="807">
                  <c:v>231.7</c:v>
                </c:pt>
                <c:pt idx="808">
                  <c:v>230.0</c:v>
                </c:pt>
                <c:pt idx="809">
                  <c:v>228.3</c:v>
                </c:pt>
                <c:pt idx="810">
                  <c:v>226.7</c:v>
                </c:pt>
                <c:pt idx="811">
                  <c:v>225.1</c:v>
                </c:pt>
                <c:pt idx="812">
                  <c:v>223.4</c:v>
                </c:pt>
                <c:pt idx="813">
                  <c:v>221.8</c:v>
                </c:pt>
                <c:pt idx="814">
                  <c:v>220.1</c:v>
                </c:pt>
                <c:pt idx="815">
                  <c:v>218.4</c:v>
                </c:pt>
                <c:pt idx="816">
                  <c:v>216.7</c:v>
                </c:pt>
                <c:pt idx="817">
                  <c:v>215.1</c:v>
                </c:pt>
                <c:pt idx="818">
                  <c:v>213.5</c:v>
                </c:pt>
                <c:pt idx="819">
                  <c:v>211.9</c:v>
                </c:pt>
                <c:pt idx="820">
                  <c:v>210.4</c:v>
                </c:pt>
                <c:pt idx="821">
                  <c:v>208.9</c:v>
                </c:pt>
                <c:pt idx="822">
                  <c:v>207.4</c:v>
                </c:pt>
                <c:pt idx="823">
                  <c:v>205.9</c:v>
                </c:pt>
                <c:pt idx="824">
                  <c:v>204.4</c:v>
                </c:pt>
                <c:pt idx="825">
                  <c:v>203.0</c:v>
                </c:pt>
                <c:pt idx="826">
                  <c:v>201.6</c:v>
                </c:pt>
                <c:pt idx="827">
                  <c:v>200.2</c:v>
                </c:pt>
                <c:pt idx="828">
                  <c:v>198.8</c:v>
                </c:pt>
                <c:pt idx="829">
                  <c:v>197.5</c:v>
                </c:pt>
                <c:pt idx="830">
                  <c:v>196.2</c:v>
                </c:pt>
                <c:pt idx="831">
                  <c:v>195.0</c:v>
                </c:pt>
                <c:pt idx="832">
                  <c:v>193.7</c:v>
                </c:pt>
                <c:pt idx="833">
                  <c:v>192.5</c:v>
                </c:pt>
                <c:pt idx="834">
                  <c:v>191.3</c:v>
                </c:pt>
                <c:pt idx="835">
                  <c:v>190.2</c:v>
                </c:pt>
                <c:pt idx="836">
                  <c:v>189.1</c:v>
                </c:pt>
                <c:pt idx="837">
                  <c:v>188.0</c:v>
                </c:pt>
                <c:pt idx="838">
                  <c:v>186.8</c:v>
                </c:pt>
                <c:pt idx="839">
                  <c:v>185.7</c:v>
                </c:pt>
                <c:pt idx="840">
                  <c:v>184.5</c:v>
                </c:pt>
                <c:pt idx="841">
                  <c:v>183.4</c:v>
                </c:pt>
                <c:pt idx="842">
                  <c:v>182.4</c:v>
                </c:pt>
                <c:pt idx="843">
                  <c:v>181.1</c:v>
                </c:pt>
                <c:pt idx="844">
                  <c:v>179.8</c:v>
                </c:pt>
                <c:pt idx="845">
                  <c:v>178.4</c:v>
                </c:pt>
                <c:pt idx="846">
                  <c:v>177.0</c:v>
                </c:pt>
                <c:pt idx="847">
                  <c:v>175.6</c:v>
                </c:pt>
                <c:pt idx="848">
                  <c:v>174.3</c:v>
                </c:pt>
                <c:pt idx="849">
                  <c:v>172.8</c:v>
                </c:pt>
                <c:pt idx="850">
                  <c:v>171.4</c:v>
                </c:pt>
                <c:pt idx="851">
                  <c:v>169.9</c:v>
                </c:pt>
                <c:pt idx="852">
                  <c:v>168.6</c:v>
                </c:pt>
                <c:pt idx="853">
                  <c:v>167.4</c:v>
                </c:pt>
                <c:pt idx="854">
                  <c:v>166.1</c:v>
                </c:pt>
                <c:pt idx="855">
                  <c:v>164.8</c:v>
                </c:pt>
                <c:pt idx="856">
                  <c:v>163.6</c:v>
                </c:pt>
                <c:pt idx="857">
                  <c:v>162.4</c:v>
                </c:pt>
                <c:pt idx="858">
                  <c:v>161.2</c:v>
                </c:pt>
                <c:pt idx="859">
                  <c:v>160.0</c:v>
                </c:pt>
                <c:pt idx="860">
                  <c:v>158.8</c:v>
                </c:pt>
                <c:pt idx="861">
                  <c:v>157.6</c:v>
                </c:pt>
                <c:pt idx="862">
                  <c:v>156.5</c:v>
                </c:pt>
                <c:pt idx="863">
                  <c:v>155.2</c:v>
                </c:pt>
                <c:pt idx="864">
                  <c:v>154.1</c:v>
                </c:pt>
                <c:pt idx="865">
                  <c:v>153.0</c:v>
                </c:pt>
                <c:pt idx="866">
                  <c:v>151.8</c:v>
                </c:pt>
                <c:pt idx="867">
                  <c:v>150.7</c:v>
                </c:pt>
                <c:pt idx="868">
                  <c:v>149.7</c:v>
                </c:pt>
                <c:pt idx="869">
                  <c:v>148.7</c:v>
                </c:pt>
                <c:pt idx="870">
                  <c:v>147.7</c:v>
                </c:pt>
                <c:pt idx="871">
                  <c:v>146.7</c:v>
                </c:pt>
                <c:pt idx="872">
                  <c:v>145.8</c:v>
                </c:pt>
                <c:pt idx="873">
                  <c:v>145.0</c:v>
                </c:pt>
                <c:pt idx="874">
                  <c:v>144.1</c:v>
                </c:pt>
                <c:pt idx="875">
                  <c:v>143.3</c:v>
                </c:pt>
                <c:pt idx="876">
                  <c:v>142.4</c:v>
                </c:pt>
                <c:pt idx="877">
                  <c:v>141.7</c:v>
                </c:pt>
                <c:pt idx="878">
                  <c:v>140.9</c:v>
                </c:pt>
                <c:pt idx="879">
                  <c:v>140.1</c:v>
                </c:pt>
                <c:pt idx="880">
                  <c:v>139.3</c:v>
                </c:pt>
                <c:pt idx="881">
                  <c:v>138.6</c:v>
                </c:pt>
                <c:pt idx="882">
                  <c:v>137.9</c:v>
                </c:pt>
                <c:pt idx="883">
                  <c:v>137.2</c:v>
                </c:pt>
                <c:pt idx="884">
                  <c:v>136.6</c:v>
                </c:pt>
                <c:pt idx="885">
                  <c:v>135.9</c:v>
                </c:pt>
                <c:pt idx="886">
                  <c:v>135.3</c:v>
                </c:pt>
                <c:pt idx="887">
                  <c:v>134.8</c:v>
                </c:pt>
                <c:pt idx="888">
                  <c:v>134.2</c:v>
                </c:pt>
                <c:pt idx="889">
                  <c:v>133.7</c:v>
                </c:pt>
                <c:pt idx="890">
                  <c:v>133.2</c:v>
                </c:pt>
                <c:pt idx="891">
                  <c:v>132.7</c:v>
                </c:pt>
                <c:pt idx="892">
                  <c:v>132.2</c:v>
                </c:pt>
                <c:pt idx="893">
                  <c:v>131.8</c:v>
                </c:pt>
                <c:pt idx="894">
                  <c:v>131.3</c:v>
                </c:pt>
                <c:pt idx="895">
                  <c:v>130.8</c:v>
                </c:pt>
                <c:pt idx="896">
                  <c:v>130.3</c:v>
                </c:pt>
                <c:pt idx="897">
                  <c:v>129.8</c:v>
                </c:pt>
                <c:pt idx="898">
                  <c:v>129.3</c:v>
                </c:pt>
                <c:pt idx="899">
                  <c:v>128.7</c:v>
                </c:pt>
                <c:pt idx="900">
                  <c:v>128.2</c:v>
                </c:pt>
                <c:pt idx="901">
                  <c:v>127.7</c:v>
                </c:pt>
                <c:pt idx="902">
                  <c:v>127.2</c:v>
                </c:pt>
                <c:pt idx="903">
                  <c:v>126.7</c:v>
                </c:pt>
                <c:pt idx="904">
                  <c:v>126.2</c:v>
                </c:pt>
                <c:pt idx="905">
                  <c:v>125.6</c:v>
                </c:pt>
                <c:pt idx="906">
                  <c:v>125.2</c:v>
                </c:pt>
                <c:pt idx="907">
                  <c:v>124.6</c:v>
                </c:pt>
                <c:pt idx="908">
                  <c:v>124.2</c:v>
                </c:pt>
                <c:pt idx="909">
                  <c:v>123.6</c:v>
                </c:pt>
                <c:pt idx="910">
                  <c:v>123.1</c:v>
                </c:pt>
                <c:pt idx="911">
                  <c:v>122.5</c:v>
                </c:pt>
                <c:pt idx="912">
                  <c:v>122.0</c:v>
                </c:pt>
                <c:pt idx="913">
                  <c:v>121.4</c:v>
                </c:pt>
                <c:pt idx="914">
                  <c:v>120.8</c:v>
                </c:pt>
                <c:pt idx="915">
                  <c:v>120.2</c:v>
                </c:pt>
                <c:pt idx="916">
                  <c:v>119.6</c:v>
                </c:pt>
                <c:pt idx="917">
                  <c:v>119.0</c:v>
                </c:pt>
                <c:pt idx="918">
                  <c:v>118.4</c:v>
                </c:pt>
                <c:pt idx="919">
                  <c:v>117.8</c:v>
                </c:pt>
                <c:pt idx="920">
                  <c:v>117.2</c:v>
                </c:pt>
                <c:pt idx="921">
                  <c:v>116.6</c:v>
                </c:pt>
                <c:pt idx="922">
                  <c:v>116.0</c:v>
                </c:pt>
                <c:pt idx="923">
                  <c:v>115.4</c:v>
                </c:pt>
                <c:pt idx="924">
                  <c:v>114.8</c:v>
                </c:pt>
                <c:pt idx="925">
                  <c:v>114.3</c:v>
                </c:pt>
                <c:pt idx="926">
                  <c:v>113.7</c:v>
                </c:pt>
                <c:pt idx="927">
                  <c:v>113.1</c:v>
                </c:pt>
                <c:pt idx="928">
                  <c:v>112.6</c:v>
                </c:pt>
                <c:pt idx="929">
                  <c:v>112.0</c:v>
                </c:pt>
                <c:pt idx="930">
                  <c:v>111.5</c:v>
                </c:pt>
                <c:pt idx="931">
                  <c:v>110.9</c:v>
                </c:pt>
                <c:pt idx="932">
                  <c:v>110.4</c:v>
                </c:pt>
                <c:pt idx="933">
                  <c:v>109.8</c:v>
                </c:pt>
                <c:pt idx="934">
                  <c:v>109.1</c:v>
                </c:pt>
                <c:pt idx="935">
                  <c:v>108.5</c:v>
                </c:pt>
                <c:pt idx="936">
                  <c:v>107.9</c:v>
                </c:pt>
                <c:pt idx="937">
                  <c:v>107.2</c:v>
                </c:pt>
                <c:pt idx="938">
                  <c:v>106.6</c:v>
                </c:pt>
                <c:pt idx="939">
                  <c:v>106.0</c:v>
                </c:pt>
                <c:pt idx="940">
                  <c:v>105.4</c:v>
                </c:pt>
                <c:pt idx="941">
                  <c:v>104.8</c:v>
                </c:pt>
                <c:pt idx="942">
                  <c:v>104.3</c:v>
                </c:pt>
                <c:pt idx="943">
                  <c:v>103.8</c:v>
                </c:pt>
                <c:pt idx="944">
                  <c:v>103.2</c:v>
                </c:pt>
                <c:pt idx="945">
                  <c:v>102.6</c:v>
                </c:pt>
                <c:pt idx="946">
                  <c:v>102.1</c:v>
                </c:pt>
                <c:pt idx="947">
                  <c:v>101.5</c:v>
                </c:pt>
                <c:pt idx="948">
                  <c:v>101.0</c:v>
                </c:pt>
                <c:pt idx="949">
                  <c:v>100.3</c:v>
                </c:pt>
                <c:pt idx="950">
                  <c:v>99.6</c:v>
                </c:pt>
                <c:pt idx="951">
                  <c:v>99.1</c:v>
                </c:pt>
                <c:pt idx="952">
                  <c:v>98.5</c:v>
                </c:pt>
                <c:pt idx="953">
                  <c:v>97.9</c:v>
                </c:pt>
                <c:pt idx="954">
                  <c:v>97.3</c:v>
                </c:pt>
                <c:pt idx="955">
                  <c:v>96.7</c:v>
                </c:pt>
                <c:pt idx="956">
                  <c:v>96.1</c:v>
                </c:pt>
                <c:pt idx="957">
                  <c:v>95.5</c:v>
                </c:pt>
                <c:pt idx="958">
                  <c:v>95.1</c:v>
                </c:pt>
                <c:pt idx="959">
                  <c:v>94.6</c:v>
                </c:pt>
                <c:pt idx="960">
                  <c:v>94.1</c:v>
                </c:pt>
                <c:pt idx="961">
                  <c:v>93.5</c:v>
                </c:pt>
                <c:pt idx="962">
                  <c:v>93.0</c:v>
                </c:pt>
                <c:pt idx="963">
                  <c:v>92.5</c:v>
                </c:pt>
                <c:pt idx="964">
                  <c:v>91.9</c:v>
                </c:pt>
                <c:pt idx="965">
                  <c:v>91.4</c:v>
                </c:pt>
                <c:pt idx="966">
                  <c:v>90.9</c:v>
                </c:pt>
                <c:pt idx="967">
                  <c:v>90.3</c:v>
                </c:pt>
                <c:pt idx="968">
                  <c:v>89.8</c:v>
                </c:pt>
                <c:pt idx="969">
                  <c:v>89.2</c:v>
                </c:pt>
                <c:pt idx="970">
                  <c:v>88.7</c:v>
                </c:pt>
                <c:pt idx="971">
                  <c:v>88.3</c:v>
                </c:pt>
                <c:pt idx="972">
                  <c:v>87.8</c:v>
                </c:pt>
                <c:pt idx="973">
                  <c:v>87.3</c:v>
                </c:pt>
                <c:pt idx="974">
                  <c:v>86.8</c:v>
                </c:pt>
                <c:pt idx="975">
                  <c:v>86.4</c:v>
                </c:pt>
                <c:pt idx="976">
                  <c:v>85.9</c:v>
                </c:pt>
                <c:pt idx="977">
                  <c:v>85.3</c:v>
                </c:pt>
                <c:pt idx="978">
                  <c:v>84.8</c:v>
                </c:pt>
                <c:pt idx="979">
                  <c:v>84.3</c:v>
                </c:pt>
                <c:pt idx="980">
                  <c:v>83.8</c:v>
                </c:pt>
                <c:pt idx="981">
                  <c:v>83.3</c:v>
                </c:pt>
                <c:pt idx="982">
                  <c:v>82.9</c:v>
                </c:pt>
                <c:pt idx="983">
                  <c:v>82.4</c:v>
                </c:pt>
                <c:pt idx="984">
                  <c:v>82.0</c:v>
                </c:pt>
                <c:pt idx="985">
                  <c:v>81.5</c:v>
                </c:pt>
                <c:pt idx="986">
                  <c:v>81.1</c:v>
                </c:pt>
                <c:pt idx="987">
                  <c:v>80.7</c:v>
                </c:pt>
                <c:pt idx="988">
                  <c:v>80.4</c:v>
                </c:pt>
                <c:pt idx="989">
                  <c:v>79.9</c:v>
                </c:pt>
                <c:pt idx="990">
                  <c:v>79.6</c:v>
                </c:pt>
                <c:pt idx="991">
                  <c:v>79.2</c:v>
                </c:pt>
                <c:pt idx="992">
                  <c:v>78.8</c:v>
                </c:pt>
                <c:pt idx="993">
                  <c:v>78.4</c:v>
                </c:pt>
                <c:pt idx="994">
                  <c:v>78.0</c:v>
                </c:pt>
                <c:pt idx="995">
                  <c:v>77.6</c:v>
                </c:pt>
                <c:pt idx="996">
                  <c:v>77.2</c:v>
                </c:pt>
                <c:pt idx="997">
                  <c:v>76.8</c:v>
                </c:pt>
                <c:pt idx="998">
                  <c:v>76.5</c:v>
                </c:pt>
                <c:pt idx="999">
                  <c:v>76.1</c:v>
                </c:pt>
                <c:pt idx="1000">
                  <c:v>75.8</c:v>
                </c:pt>
                <c:pt idx="1001">
                  <c:v>75.5</c:v>
                </c:pt>
                <c:pt idx="1002">
                  <c:v>75.2</c:v>
                </c:pt>
                <c:pt idx="1003">
                  <c:v>74.9</c:v>
                </c:pt>
                <c:pt idx="1004">
                  <c:v>74.6</c:v>
                </c:pt>
                <c:pt idx="1005">
                  <c:v>74.3</c:v>
                </c:pt>
                <c:pt idx="1006">
                  <c:v>74.1</c:v>
                </c:pt>
                <c:pt idx="1007">
                  <c:v>73.8</c:v>
                </c:pt>
                <c:pt idx="1008">
                  <c:v>73.4</c:v>
                </c:pt>
                <c:pt idx="1009">
                  <c:v>73.0</c:v>
                </c:pt>
                <c:pt idx="1010">
                  <c:v>72.7</c:v>
                </c:pt>
                <c:pt idx="1011">
                  <c:v>72.3</c:v>
                </c:pt>
                <c:pt idx="1012">
                  <c:v>71.9</c:v>
                </c:pt>
                <c:pt idx="1013">
                  <c:v>71.5</c:v>
                </c:pt>
                <c:pt idx="1014">
                  <c:v>71.1</c:v>
                </c:pt>
                <c:pt idx="1015">
                  <c:v>70.8</c:v>
                </c:pt>
                <c:pt idx="1016">
                  <c:v>70.5</c:v>
                </c:pt>
                <c:pt idx="1017">
                  <c:v>70.2</c:v>
                </c:pt>
                <c:pt idx="1018">
                  <c:v>69.9</c:v>
                </c:pt>
                <c:pt idx="1019">
                  <c:v>69.5</c:v>
                </c:pt>
                <c:pt idx="1020">
                  <c:v>69.2</c:v>
                </c:pt>
                <c:pt idx="1021">
                  <c:v>68.9</c:v>
                </c:pt>
                <c:pt idx="1022">
                  <c:v>68.5</c:v>
                </c:pt>
                <c:pt idx="1023">
                  <c:v>68.1</c:v>
                </c:pt>
                <c:pt idx="1024">
                  <c:v>67.7</c:v>
                </c:pt>
                <c:pt idx="1025">
                  <c:v>67.2</c:v>
                </c:pt>
                <c:pt idx="1026">
                  <c:v>66.9</c:v>
                </c:pt>
                <c:pt idx="1027">
                  <c:v>66.6</c:v>
                </c:pt>
                <c:pt idx="1028">
                  <c:v>66.3</c:v>
                </c:pt>
                <c:pt idx="1029">
                  <c:v>65.9</c:v>
                </c:pt>
                <c:pt idx="1030">
                  <c:v>65.6</c:v>
                </c:pt>
                <c:pt idx="1031">
                  <c:v>65.4</c:v>
                </c:pt>
                <c:pt idx="1032">
                  <c:v>65.0</c:v>
                </c:pt>
                <c:pt idx="1033">
                  <c:v>64.8</c:v>
                </c:pt>
                <c:pt idx="1034">
                  <c:v>64.5</c:v>
                </c:pt>
                <c:pt idx="1035">
                  <c:v>64.2</c:v>
                </c:pt>
                <c:pt idx="1036">
                  <c:v>63.8</c:v>
                </c:pt>
                <c:pt idx="1037">
                  <c:v>63.5</c:v>
                </c:pt>
                <c:pt idx="1038">
                  <c:v>63.2</c:v>
                </c:pt>
                <c:pt idx="1039">
                  <c:v>62.9</c:v>
                </c:pt>
                <c:pt idx="1040">
                  <c:v>62.6</c:v>
                </c:pt>
                <c:pt idx="1041">
                  <c:v>62.3</c:v>
                </c:pt>
                <c:pt idx="1042">
                  <c:v>62.0</c:v>
                </c:pt>
                <c:pt idx="1043">
                  <c:v>61.6</c:v>
                </c:pt>
                <c:pt idx="1044">
                  <c:v>61.3</c:v>
                </c:pt>
                <c:pt idx="1045">
                  <c:v>61.1</c:v>
                </c:pt>
                <c:pt idx="1046">
                  <c:v>60.9</c:v>
                </c:pt>
                <c:pt idx="1047">
                  <c:v>60.5</c:v>
                </c:pt>
                <c:pt idx="1048">
                  <c:v>60.3</c:v>
                </c:pt>
                <c:pt idx="1049">
                  <c:v>60.0</c:v>
                </c:pt>
                <c:pt idx="1050">
                  <c:v>59.7</c:v>
                </c:pt>
                <c:pt idx="1051">
                  <c:v>59.4</c:v>
                </c:pt>
                <c:pt idx="1052">
                  <c:v>59.0</c:v>
                </c:pt>
                <c:pt idx="1053">
                  <c:v>58.7</c:v>
                </c:pt>
                <c:pt idx="1054">
                  <c:v>58.4</c:v>
                </c:pt>
                <c:pt idx="1055">
                  <c:v>58.0</c:v>
                </c:pt>
                <c:pt idx="1056">
                  <c:v>57.8</c:v>
                </c:pt>
                <c:pt idx="1057">
                  <c:v>57.4</c:v>
                </c:pt>
                <c:pt idx="1058">
                  <c:v>57.1</c:v>
                </c:pt>
                <c:pt idx="1059">
                  <c:v>56.8</c:v>
                </c:pt>
                <c:pt idx="1060">
                  <c:v>56.4</c:v>
                </c:pt>
                <c:pt idx="1061">
                  <c:v>56.2</c:v>
                </c:pt>
                <c:pt idx="1062">
                  <c:v>55.9</c:v>
                </c:pt>
                <c:pt idx="1063">
                  <c:v>55.6</c:v>
                </c:pt>
                <c:pt idx="1064">
                  <c:v>55.3</c:v>
                </c:pt>
                <c:pt idx="1065">
                  <c:v>55.0</c:v>
                </c:pt>
                <c:pt idx="1066">
                  <c:v>54.7</c:v>
                </c:pt>
                <c:pt idx="1067">
                  <c:v>54.4</c:v>
                </c:pt>
                <c:pt idx="1068">
                  <c:v>54.1</c:v>
                </c:pt>
                <c:pt idx="1069">
                  <c:v>53.8</c:v>
                </c:pt>
                <c:pt idx="1070">
                  <c:v>53.4</c:v>
                </c:pt>
                <c:pt idx="1071">
                  <c:v>53.1</c:v>
                </c:pt>
                <c:pt idx="1072">
                  <c:v>52.8</c:v>
                </c:pt>
                <c:pt idx="1073">
                  <c:v>52.5</c:v>
                </c:pt>
                <c:pt idx="1074">
                  <c:v>52.1</c:v>
                </c:pt>
                <c:pt idx="1075">
                  <c:v>51.8</c:v>
                </c:pt>
                <c:pt idx="1076">
                  <c:v>51.5</c:v>
                </c:pt>
                <c:pt idx="1077">
                  <c:v>51.2</c:v>
                </c:pt>
                <c:pt idx="1078">
                  <c:v>50.8</c:v>
                </c:pt>
                <c:pt idx="1079">
                  <c:v>50.5</c:v>
                </c:pt>
                <c:pt idx="1080">
                  <c:v>50.2</c:v>
                </c:pt>
                <c:pt idx="1081">
                  <c:v>49.9</c:v>
                </c:pt>
                <c:pt idx="1082">
                  <c:v>49.6</c:v>
                </c:pt>
                <c:pt idx="1083">
                  <c:v>49.4</c:v>
                </c:pt>
                <c:pt idx="1084">
                  <c:v>49.1</c:v>
                </c:pt>
                <c:pt idx="1085">
                  <c:v>48.8</c:v>
                </c:pt>
                <c:pt idx="1086">
                  <c:v>48.5</c:v>
                </c:pt>
                <c:pt idx="1087">
                  <c:v>48.1</c:v>
                </c:pt>
                <c:pt idx="1088">
                  <c:v>47.8</c:v>
                </c:pt>
                <c:pt idx="1089">
                  <c:v>47.4</c:v>
                </c:pt>
                <c:pt idx="1090">
                  <c:v>47.1</c:v>
                </c:pt>
                <c:pt idx="1091">
                  <c:v>46.8</c:v>
                </c:pt>
                <c:pt idx="1092">
                  <c:v>46.5</c:v>
                </c:pt>
                <c:pt idx="1093">
                  <c:v>46.1</c:v>
                </c:pt>
                <c:pt idx="1094">
                  <c:v>45.8</c:v>
                </c:pt>
                <c:pt idx="1095">
                  <c:v>45.5</c:v>
                </c:pt>
                <c:pt idx="1096">
                  <c:v>45.2</c:v>
                </c:pt>
                <c:pt idx="1097">
                  <c:v>44.9</c:v>
                </c:pt>
                <c:pt idx="1098">
                  <c:v>44.6</c:v>
                </c:pt>
                <c:pt idx="1099">
                  <c:v>44.4</c:v>
                </c:pt>
                <c:pt idx="1100">
                  <c:v>44.2</c:v>
                </c:pt>
                <c:pt idx="1101">
                  <c:v>44.0</c:v>
                </c:pt>
                <c:pt idx="1102">
                  <c:v>43.7</c:v>
                </c:pt>
                <c:pt idx="1103">
                  <c:v>43.5</c:v>
                </c:pt>
                <c:pt idx="1104">
                  <c:v>43.3</c:v>
                </c:pt>
                <c:pt idx="1105">
                  <c:v>43.0</c:v>
                </c:pt>
                <c:pt idx="1106">
                  <c:v>42.8</c:v>
                </c:pt>
                <c:pt idx="1107">
                  <c:v>42.6</c:v>
                </c:pt>
                <c:pt idx="1108">
                  <c:v>42.4</c:v>
                </c:pt>
                <c:pt idx="1109">
                  <c:v>42.0</c:v>
                </c:pt>
                <c:pt idx="1110">
                  <c:v>41.6</c:v>
                </c:pt>
                <c:pt idx="1111">
                  <c:v>41.4</c:v>
                </c:pt>
                <c:pt idx="1112">
                  <c:v>41.1</c:v>
                </c:pt>
                <c:pt idx="1113">
                  <c:v>40.80000000000001</c:v>
                </c:pt>
                <c:pt idx="1114">
                  <c:v>40.5</c:v>
                </c:pt>
                <c:pt idx="1115">
                  <c:v>40.30000000000001</c:v>
                </c:pt>
                <c:pt idx="1116">
                  <c:v>40.0</c:v>
                </c:pt>
                <c:pt idx="1117">
                  <c:v>39.7</c:v>
                </c:pt>
                <c:pt idx="1118">
                  <c:v>39.4</c:v>
                </c:pt>
                <c:pt idx="1119">
                  <c:v>39.2</c:v>
                </c:pt>
                <c:pt idx="1120">
                  <c:v>39.0</c:v>
                </c:pt>
                <c:pt idx="1121">
                  <c:v>38.80000000000001</c:v>
                </c:pt>
                <c:pt idx="1122">
                  <c:v>38.6</c:v>
                </c:pt>
                <c:pt idx="1123">
                  <c:v>38.5</c:v>
                </c:pt>
                <c:pt idx="1124">
                  <c:v>38.30000000000001</c:v>
                </c:pt>
                <c:pt idx="1125">
                  <c:v>38.0</c:v>
                </c:pt>
                <c:pt idx="1126">
                  <c:v>37.80000000000001</c:v>
                </c:pt>
                <c:pt idx="1127">
                  <c:v>37.6</c:v>
                </c:pt>
                <c:pt idx="1128">
                  <c:v>37.5</c:v>
                </c:pt>
                <c:pt idx="1129">
                  <c:v>37.30000000000001</c:v>
                </c:pt>
                <c:pt idx="1130">
                  <c:v>37.0</c:v>
                </c:pt>
                <c:pt idx="1131">
                  <c:v>36.7</c:v>
                </c:pt>
                <c:pt idx="1132">
                  <c:v>36.4</c:v>
                </c:pt>
                <c:pt idx="1133">
                  <c:v>36.1</c:v>
                </c:pt>
                <c:pt idx="1134">
                  <c:v>35.80000000000001</c:v>
                </c:pt>
                <c:pt idx="1135">
                  <c:v>35.6</c:v>
                </c:pt>
                <c:pt idx="1136">
                  <c:v>35.4</c:v>
                </c:pt>
                <c:pt idx="1137">
                  <c:v>35.0</c:v>
                </c:pt>
                <c:pt idx="1138">
                  <c:v>34.80000000000001</c:v>
                </c:pt>
                <c:pt idx="1139">
                  <c:v>34.6</c:v>
                </c:pt>
                <c:pt idx="1140">
                  <c:v>34.5</c:v>
                </c:pt>
                <c:pt idx="1141">
                  <c:v>34.30000000000001</c:v>
                </c:pt>
                <c:pt idx="1142">
                  <c:v>34.1</c:v>
                </c:pt>
                <c:pt idx="1143">
                  <c:v>33.9</c:v>
                </c:pt>
                <c:pt idx="1144">
                  <c:v>33.80000000000001</c:v>
                </c:pt>
                <c:pt idx="1145">
                  <c:v>33.5</c:v>
                </c:pt>
                <c:pt idx="1146">
                  <c:v>33.4</c:v>
                </c:pt>
                <c:pt idx="1147">
                  <c:v>33.1</c:v>
                </c:pt>
                <c:pt idx="1148">
                  <c:v>32.9</c:v>
                </c:pt>
                <c:pt idx="1149">
                  <c:v>32.7</c:v>
                </c:pt>
                <c:pt idx="1150">
                  <c:v>32.5</c:v>
                </c:pt>
                <c:pt idx="1151">
                  <c:v>32.30000000000001</c:v>
                </c:pt>
                <c:pt idx="1152">
                  <c:v>32.2</c:v>
                </c:pt>
                <c:pt idx="1153">
                  <c:v>32.0</c:v>
                </c:pt>
                <c:pt idx="1154">
                  <c:v>31.8</c:v>
                </c:pt>
                <c:pt idx="1155">
                  <c:v>31.6</c:v>
                </c:pt>
                <c:pt idx="1156">
                  <c:v>31.5</c:v>
                </c:pt>
                <c:pt idx="1157">
                  <c:v>31.3</c:v>
                </c:pt>
                <c:pt idx="1158">
                  <c:v>31.2</c:v>
                </c:pt>
                <c:pt idx="1159">
                  <c:v>31.0</c:v>
                </c:pt>
                <c:pt idx="1160">
                  <c:v>30.8</c:v>
                </c:pt>
                <c:pt idx="1161">
                  <c:v>30.6</c:v>
                </c:pt>
                <c:pt idx="1162">
                  <c:v>30.4</c:v>
                </c:pt>
                <c:pt idx="1163">
                  <c:v>30.2</c:v>
                </c:pt>
                <c:pt idx="1164">
                  <c:v>30.0</c:v>
                </c:pt>
                <c:pt idx="1165">
                  <c:v>29.8</c:v>
                </c:pt>
                <c:pt idx="1166">
                  <c:v>29.7</c:v>
                </c:pt>
                <c:pt idx="1167">
                  <c:v>29.5</c:v>
                </c:pt>
                <c:pt idx="1168">
                  <c:v>29.4</c:v>
                </c:pt>
                <c:pt idx="1169">
                  <c:v>29.2</c:v>
                </c:pt>
                <c:pt idx="1170">
                  <c:v>29.1</c:v>
                </c:pt>
                <c:pt idx="1171">
                  <c:v>28.9</c:v>
                </c:pt>
                <c:pt idx="1172">
                  <c:v>28.8</c:v>
                </c:pt>
                <c:pt idx="1173">
                  <c:v>28.7</c:v>
                </c:pt>
                <c:pt idx="1174">
                  <c:v>28.5</c:v>
                </c:pt>
                <c:pt idx="1175">
                  <c:v>28.2</c:v>
                </c:pt>
                <c:pt idx="1176">
                  <c:v>28.1</c:v>
                </c:pt>
                <c:pt idx="1177">
                  <c:v>27.9</c:v>
                </c:pt>
                <c:pt idx="1178">
                  <c:v>27.8</c:v>
                </c:pt>
                <c:pt idx="1179">
                  <c:v>27.6</c:v>
                </c:pt>
                <c:pt idx="1180">
                  <c:v>27.4</c:v>
                </c:pt>
                <c:pt idx="1181">
                  <c:v>27.3</c:v>
                </c:pt>
                <c:pt idx="1182">
                  <c:v>27.0</c:v>
                </c:pt>
                <c:pt idx="1183">
                  <c:v>26.8</c:v>
                </c:pt>
                <c:pt idx="1184">
                  <c:v>26.7</c:v>
                </c:pt>
                <c:pt idx="1185">
                  <c:v>26.5</c:v>
                </c:pt>
                <c:pt idx="1186">
                  <c:v>26.3</c:v>
                </c:pt>
                <c:pt idx="1187">
                  <c:v>26.2</c:v>
                </c:pt>
                <c:pt idx="1188">
                  <c:v>26.1</c:v>
                </c:pt>
                <c:pt idx="1189">
                  <c:v>25.9</c:v>
                </c:pt>
                <c:pt idx="1190">
                  <c:v>25.8</c:v>
                </c:pt>
                <c:pt idx="1191">
                  <c:v>25.6</c:v>
                </c:pt>
                <c:pt idx="1192">
                  <c:v>25.5</c:v>
                </c:pt>
                <c:pt idx="1193">
                  <c:v>25.4</c:v>
                </c:pt>
                <c:pt idx="1194">
                  <c:v>25.2</c:v>
                </c:pt>
                <c:pt idx="1195">
                  <c:v>25.0</c:v>
                </c:pt>
                <c:pt idx="1196">
                  <c:v>24.9</c:v>
                </c:pt>
                <c:pt idx="1197">
                  <c:v>24.6</c:v>
                </c:pt>
                <c:pt idx="1198">
                  <c:v>24.5</c:v>
                </c:pt>
                <c:pt idx="1199">
                  <c:v>24.3</c:v>
                </c:pt>
                <c:pt idx="1200">
                  <c:v>24.2</c:v>
                </c:pt>
                <c:pt idx="1201">
                  <c:v>24.1</c:v>
                </c:pt>
                <c:pt idx="1202">
                  <c:v>23.9</c:v>
                </c:pt>
                <c:pt idx="1203">
                  <c:v>23.9</c:v>
                </c:pt>
                <c:pt idx="1204">
                  <c:v>23.8</c:v>
                </c:pt>
                <c:pt idx="1205">
                  <c:v>23.7</c:v>
                </c:pt>
                <c:pt idx="1206">
                  <c:v>23.6</c:v>
                </c:pt>
                <c:pt idx="1207">
                  <c:v>23.5</c:v>
                </c:pt>
                <c:pt idx="1208">
                  <c:v>23.3</c:v>
                </c:pt>
                <c:pt idx="1209">
                  <c:v>23.2</c:v>
                </c:pt>
                <c:pt idx="1210">
                  <c:v>23.1</c:v>
                </c:pt>
                <c:pt idx="1211">
                  <c:v>23.0</c:v>
                </c:pt>
                <c:pt idx="1212">
                  <c:v>22.8</c:v>
                </c:pt>
                <c:pt idx="1213">
                  <c:v>22.7</c:v>
                </c:pt>
                <c:pt idx="1214">
                  <c:v>22.5</c:v>
                </c:pt>
                <c:pt idx="1215">
                  <c:v>22.4</c:v>
                </c:pt>
                <c:pt idx="1216">
                  <c:v>22.3</c:v>
                </c:pt>
                <c:pt idx="1217">
                  <c:v>22.2</c:v>
                </c:pt>
                <c:pt idx="1218">
                  <c:v>22.1</c:v>
                </c:pt>
                <c:pt idx="1219">
                  <c:v>22.0</c:v>
                </c:pt>
                <c:pt idx="1220">
                  <c:v>22.0</c:v>
                </c:pt>
                <c:pt idx="1221">
                  <c:v>21.9</c:v>
                </c:pt>
                <c:pt idx="1222">
                  <c:v>21.7</c:v>
                </c:pt>
                <c:pt idx="1223">
                  <c:v>21.6</c:v>
                </c:pt>
                <c:pt idx="1224">
                  <c:v>21.6</c:v>
                </c:pt>
                <c:pt idx="1225">
                  <c:v>21.5</c:v>
                </c:pt>
                <c:pt idx="1226">
                  <c:v>21.4</c:v>
                </c:pt>
                <c:pt idx="1227">
                  <c:v>21.2</c:v>
                </c:pt>
                <c:pt idx="1228">
                  <c:v>21.1</c:v>
                </c:pt>
                <c:pt idx="1229">
                  <c:v>21.0</c:v>
                </c:pt>
                <c:pt idx="1230">
                  <c:v>20.9</c:v>
                </c:pt>
                <c:pt idx="1231">
                  <c:v>20.8</c:v>
                </c:pt>
                <c:pt idx="1232">
                  <c:v>20.7</c:v>
                </c:pt>
                <c:pt idx="1233">
                  <c:v>20.6</c:v>
                </c:pt>
                <c:pt idx="1234">
                  <c:v>20.5</c:v>
                </c:pt>
                <c:pt idx="1235">
                  <c:v>20.4</c:v>
                </c:pt>
                <c:pt idx="1236">
                  <c:v>20.3</c:v>
                </c:pt>
                <c:pt idx="1237">
                  <c:v>20.3</c:v>
                </c:pt>
                <c:pt idx="1238">
                  <c:v>20.2</c:v>
                </c:pt>
                <c:pt idx="1239">
                  <c:v>20.1</c:v>
                </c:pt>
                <c:pt idx="1240">
                  <c:v>20.0</c:v>
                </c:pt>
                <c:pt idx="1241">
                  <c:v>20.0</c:v>
                </c:pt>
                <c:pt idx="1242">
                  <c:v>19.8</c:v>
                </c:pt>
                <c:pt idx="1243">
                  <c:v>19.7</c:v>
                </c:pt>
                <c:pt idx="1244">
                  <c:v>19.6</c:v>
                </c:pt>
                <c:pt idx="1245">
                  <c:v>19.6</c:v>
                </c:pt>
                <c:pt idx="1246">
                  <c:v>19.4</c:v>
                </c:pt>
                <c:pt idx="1247">
                  <c:v>19.4</c:v>
                </c:pt>
                <c:pt idx="1248">
                  <c:v>19.3</c:v>
                </c:pt>
                <c:pt idx="1249">
                  <c:v>19.3</c:v>
                </c:pt>
                <c:pt idx="1250">
                  <c:v>19.2</c:v>
                </c:pt>
                <c:pt idx="1251">
                  <c:v>19.0</c:v>
                </c:pt>
                <c:pt idx="1252">
                  <c:v>18.9</c:v>
                </c:pt>
                <c:pt idx="1253">
                  <c:v>18.8</c:v>
                </c:pt>
                <c:pt idx="1254">
                  <c:v>18.7</c:v>
                </c:pt>
                <c:pt idx="1255">
                  <c:v>18.7</c:v>
                </c:pt>
                <c:pt idx="1256">
                  <c:v>18.5</c:v>
                </c:pt>
                <c:pt idx="1257">
                  <c:v>18.5</c:v>
                </c:pt>
                <c:pt idx="1258">
                  <c:v>18.4</c:v>
                </c:pt>
                <c:pt idx="1259">
                  <c:v>18.3</c:v>
                </c:pt>
                <c:pt idx="1260">
                  <c:v>18.2</c:v>
                </c:pt>
                <c:pt idx="1261">
                  <c:v>18.2</c:v>
                </c:pt>
                <c:pt idx="1262">
                  <c:v>18.1</c:v>
                </c:pt>
                <c:pt idx="1263">
                  <c:v>17.9</c:v>
                </c:pt>
                <c:pt idx="1264">
                  <c:v>17.8</c:v>
                </c:pt>
                <c:pt idx="1265">
                  <c:v>17.7</c:v>
                </c:pt>
                <c:pt idx="1266">
                  <c:v>17.6</c:v>
                </c:pt>
                <c:pt idx="1267">
                  <c:v>17.4</c:v>
                </c:pt>
                <c:pt idx="1268">
                  <c:v>17.3</c:v>
                </c:pt>
                <c:pt idx="1269">
                  <c:v>17.3</c:v>
                </c:pt>
                <c:pt idx="1270">
                  <c:v>17.1</c:v>
                </c:pt>
                <c:pt idx="1271">
                  <c:v>17.0</c:v>
                </c:pt>
                <c:pt idx="1272">
                  <c:v>16.9</c:v>
                </c:pt>
                <c:pt idx="1273">
                  <c:v>16.9</c:v>
                </c:pt>
                <c:pt idx="1274">
                  <c:v>16.8</c:v>
                </c:pt>
                <c:pt idx="1275">
                  <c:v>16.7</c:v>
                </c:pt>
                <c:pt idx="1276">
                  <c:v>16.6</c:v>
                </c:pt>
                <c:pt idx="1277">
                  <c:v>16.5</c:v>
                </c:pt>
                <c:pt idx="1278">
                  <c:v>16.4</c:v>
                </c:pt>
                <c:pt idx="1279">
                  <c:v>16.3</c:v>
                </c:pt>
                <c:pt idx="1280">
                  <c:v>16.2</c:v>
                </c:pt>
                <c:pt idx="1281">
                  <c:v>16.1</c:v>
                </c:pt>
                <c:pt idx="1282">
                  <c:v>16.0</c:v>
                </c:pt>
                <c:pt idx="1283">
                  <c:v>15.9</c:v>
                </c:pt>
                <c:pt idx="1284">
                  <c:v>15.7</c:v>
                </c:pt>
                <c:pt idx="1285">
                  <c:v>15.6</c:v>
                </c:pt>
                <c:pt idx="1286">
                  <c:v>15.5</c:v>
                </c:pt>
                <c:pt idx="1287">
                  <c:v>15.4</c:v>
                </c:pt>
                <c:pt idx="1288">
                  <c:v>15.3</c:v>
                </c:pt>
                <c:pt idx="1289">
                  <c:v>15.3</c:v>
                </c:pt>
                <c:pt idx="1290">
                  <c:v>15.2</c:v>
                </c:pt>
                <c:pt idx="1291">
                  <c:v>15.0</c:v>
                </c:pt>
                <c:pt idx="1292">
                  <c:v>14.9</c:v>
                </c:pt>
                <c:pt idx="1293">
                  <c:v>14.9</c:v>
                </c:pt>
                <c:pt idx="1294">
                  <c:v>14.8</c:v>
                </c:pt>
                <c:pt idx="1295">
                  <c:v>14.7</c:v>
                </c:pt>
                <c:pt idx="1296">
                  <c:v>14.6</c:v>
                </c:pt>
                <c:pt idx="1297">
                  <c:v>14.5</c:v>
                </c:pt>
                <c:pt idx="1298">
                  <c:v>14.3</c:v>
                </c:pt>
                <c:pt idx="1299">
                  <c:v>14.2</c:v>
                </c:pt>
                <c:pt idx="1300">
                  <c:v>14.2</c:v>
                </c:pt>
                <c:pt idx="1301">
                  <c:v>14.1</c:v>
                </c:pt>
                <c:pt idx="1302">
                  <c:v>14.0</c:v>
                </c:pt>
                <c:pt idx="1303">
                  <c:v>13.9</c:v>
                </c:pt>
                <c:pt idx="1304">
                  <c:v>13.8</c:v>
                </c:pt>
                <c:pt idx="1305">
                  <c:v>13.8</c:v>
                </c:pt>
                <c:pt idx="1306">
                  <c:v>13.7</c:v>
                </c:pt>
                <c:pt idx="1307">
                  <c:v>13.6</c:v>
                </c:pt>
                <c:pt idx="1308">
                  <c:v>13.6</c:v>
                </c:pt>
                <c:pt idx="1309">
                  <c:v>13.5</c:v>
                </c:pt>
                <c:pt idx="1310">
                  <c:v>13.4</c:v>
                </c:pt>
                <c:pt idx="1311">
                  <c:v>13.4</c:v>
                </c:pt>
                <c:pt idx="1312">
                  <c:v>13.2</c:v>
                </c:pt>
                <c:pt idx="1313">
                  <c:v>13.1</c:v>
                </c:pt>
                <c:pt idx="1314">
                  <c:v>13.0</c:v>
                </c:pt>
                <c:pt idx="1315">
                  <c:v>12.9</c:v>
                </c:pt>
                <c:pt idx="1316">
                  <c:v>12.9</c:v>
                </c:pt>
                <c:pt idx="1317">
                  <c:v>12.7</c:v>
                </c:pt>
                <c:pt idx="1318">
                  <c:v>12.6</c:v>
                </c:pt>
                <c:pt idx="1319">
                  <c:v>12.5</c:v>
                </c:pt>
                <c:pt idx="1320">
                  <c:v>12.4</c:v>
                </c:pt>
                <c:pt idx="1321">
                  <c:v>12.4</c:v>
                </c:pt>
                <c:pt idx="1322">
                  <c:v>12.3</c:v>
                </c:pt>
                <c:pt idx="1323">
                  <c:v>12.2</c:v>
                </c:pt>
                <c:pt idx="1324">
                  <c:v>12.1</c:v>
                </c:pt>
                <c:pt idx="1325">
                  <c:v>12.1</c:v>
                </c:pt>
                <c:pt idx="1326">
                  <c:v>12.0</c:v>
                </c:pt>
                <c:pt idx="1327">
                  <c:v>11.9</c:v>
                </c:pt>
                <c:pt idx="1328">
                  <c:v>11.8</c:v>
                </c:pt>
                <c:pt idx="1329">
                  <c:v>11.8</c:v>
                </c:pt>
                <c:pt idx="1330">
                  <c:v>11.7</c:v>
                </c:pt>
                <c:pt idx="1331">
                  <c:v>11.7</c:v>
                </c:pt>
                <c:pt idx="1332">
                  <c:v>11.5</c:v>
                </c:pt>
                <c:pt idx="1333">
                  <c:v>11.4</c:v>
                </c:pt>
                <c:pt idx="1334">
                  <c:v>11.3</c:v>
                </c:pt>
                <c:pt idx="1335">
                  <c:v>11.1</c:v>
                </c:pt>
                <c:pt idx="1336">
                  <c:v>11.1</c:v>
                </c:pt>
                <c:pt idx="1337">
                  <c:v>11.0</c:v>
                </c:pt>
                <c:pt idx="1338">
                  <c:v>10.9</c:v>
                </c:pt>
                <c:pt idx="1339">
                  <c:v>10.8</c:v>
                </c:pt>
                <c:pt idx="1340">
                  <c:v>10.7</c:v>
                </c:pt>
                <c:pt idx="1341">
                  <c:v>10.7</c:v>
                </c:pt>
                <c:pt idx="1342">
                  <c:v>10.6</c:v>
                </c:pt>
                <c:pt idx="1343">
                  <c:v>10.6</c:v>
                </c:pt>
                <c:pt idx="1344">
                  <c:v>10.5</c:v>
                </c:pt>
                <c:pt idx="1345">
                  <c:v>10.4</c:v>
                </c:pt>
                <c:pt idx="1346">
                  <c:v>10.2</c:v>
                </c:pt>
                <c:pt idx="1347">
                  <c:v>10.1</c:v>
                </c:pt>
                <c:pt idx="1348">
                  <c:v>10.0</c:v>
                </c:pt>
                <c:pt idx="1349">
                  <c:v>10.0</c:v>
                </c:pt>
                <c:pt idx="1350">
                  <c:v>9.9</c:v>
                </c:pt>
                <c:pt idx="1351">
                  <c:v>9.700000000000001</c:v>
                </c:pt>
                <c:pt idx="1352">
                  <c:v>9.6</c:v>
                </c:pt>
                <c:pt idx="1353">
                  <c:v>9.5</c:v>
                </c:pt>
                <c:pt idx="1354">
                  <c:v>9.5</c:v>
                </c:pt>
                <c:pt idx="1355">
                  <c:v>9.5</c:v>
                </c:pt>
                <c:pt idx="1356">
                  <c:v>9.4</c:v>
                </c:pt>
                <c:pt idx="1357">
                  <c:v>9.4</c:v>
                </c:pt>
                <c:pt idx="1358">
                  <c:v>9.200000000000001</c:v>
                </c:pt>
                <c:pt idx="1359">
                  <c:v>9.200000000000001</c:v>
                </c:pt>
                <c:pt idx="1360">
                  <c:v>9.200000000000001</c:v>
                </c:pt>
                <c:pt idx="1361">
                  <c:v>9.1</c:v>
                </c:pt>
                <c:pt idx="1362">
                  <c:v>9.1</c:v>
                </c:pt>
                <c:pt idx="1363">
                  <c:v>9.0</c:v>
                </c:pt>
                <c:pt idx="1364">
                  <c:v>8.9</c:v>
                </c:pt>
                <c:pt idx="1365">
                  <c:v>8.8</c:v>
                </c:pt>
                <c:pt idx="1366">
                  <c:v>8.700000000000001</c:v>
                </c:pt>
                <c:pt idx="1367">
                  <c:v>8.6</c:v>
                </c:pt>
                <c:pt idx="1368">
                  <c:v>8.6</c:v>
                </c:pt>
                <c:pt idx="1369">
                  <c:v>8.5</c:v>
                </c:pt>
                <c:pt idx="1370">
                  <c:v>8.4</c:v>
                </c:pt>
                <c:pt idx="1371">
                  <c:v>8.4</c:v>
                </c:pt>
                <c:pt idx="1372">
                  <c:v>8.3</c:v>
                </c:pt>
                <c:pt idx="1373">
                  <c:v>8.200000000000001</c:v>
                </c:pt>
                <c:pt idx="1374">
                  <c:v>8.200000000000001</c:v>
                </c:pt>
                <c:pt idx="1375">
                  <c:v>8.200000000000001</c:v>
                </c:pt>
                <c:pt idx="1376">
                  <c:v>8.1</c:v>
                </c:pt>
                <c:pt idx="1377">
                  <c:v>8.1</c:v>
                </c:pt>
                <c:pt idx="1378">
                  <c:v>8.0</c:v>
                </c:pt>
                <c:pt idx="1379">
                  <c:v>8.0</c:v>
                </c:pt>
                <c:pt idx="1380">
                  <c:v>7.9</c:v>
                </c:pt>
                <c:pt idx="1381">
                  <c:v>7.9</c:v>
                </c:pt>
                <c:pt idx="1382">
                  <c:v>7.8</c:v>
                </c:pt>
                <c:pt idx="1383">
                  <c:v>7.7</c:v>
                </c:pt>
                <c:pt idx="1384">
                  <c:v>7.6</c:v>
                </c:pt>
                <c:pt idx="1385">
                  <c:v>7.5</c:v>
                </c:pt>
                <c:pt idx="1386">
                  <c:v>7.5</c:v>
                </c:pt>
                <c:pt idx="1387">
                  <c:v>7.4</c:v>
                </c:pt>
                <c:pt idx="1388">
                  <c:v>7.3</c:v>
                </c:pt>
                <c:pt idx="1389">
                  <c:v>7.3</c:v>
                </c:pt>
                <c:pt idx="1390">
                  <c:v>7.3</c:v>
                </c:pt>
                <c:pt idx="1391">
                  <c:v>7.2</c:v>
                </c:pt>
                <c:pt idx="1392">
                  <c:v>7.2</c:v>
                </c:pt>
                <c:pt idx="1393">
                  <c:v>7.1</c:v>
                </c:pt>
                <c:pt idx="1394">
                  <c:v>7.0</c:v>
                </c:pt>
                <c:pt idx="1395">
                  <c:v>7.0</c:v>
                </c:pt>
                <c:pt idx="1396">
                  <c:v>6.9</c:v>
                </c:pt>
                <c:pt idx="1397">
                  <c:v>6.8</c:v>
                </c:pt>
                <c:pt idx="1398">
                  <c:v>6.8</c:v>
                </c:pt>
                <c:pt idx="1399">
                  <c:v>6.7</c:v>
                </c:pt>
                <c:pt idx="1400">
                  <c:v>6.6</c:v>
                </c:pt>
                <c:pt idx="1401">
                  <c:v>6.6</c:v>
                </c:pt>
                <c:pt idx="1402">
                  <c:v>6.6</c:v>
                </c:pt>
                <c:pt idx="1403">
                  <c:v>6.6</c:v>
                </c:pt>
                <c:pt idx="1404">
                  <c:v>6.6</c:v>
                </c:pt>
                <c:pt idx="1405">
                  <c:v>6.5</c:v>
                </c:pt>
                <c:pt idx="1406">
                  <c:v>6.4</c:v>
                </c:pt>
                <c:pt idx="1407">
                  <c:v>6.3</c:v>
                </c:pt>
                <c:pt idx="1408">
                  <c:v>6.2</c:v>
                </c:pt>
                <c:pt idx="1409">
                  <c:v>6.2</c:v>
                </c:pt>
                <c:pt idx="1410">
                  <c:v>6.1</c:v>
                </c:pt>
                <c:pt idx="1411">
                  <c:v>6.1</c:v>
                </c:pt>
                <c:pt idx="1412">
                  <c:v>6.0</c:v>
                </c:pt>
                <c:pt idx="1413">
                  <c:v>5.9</c:v>
                </c:pt>
                <c:pt idx="1414">
                  <c:v>5.9</c:v>
                </c:pt>
                <c:pt idx="1415">
                  <c:v>5.8</c:v>
                </c:pt>
                <c:pt idx="1416">
                  <c:v>5.8</c:v>
                </c:pt>
                <c:pt idx="1417">
                  <c:v>5.7</c:v>
                </c:pt>
                <c:pt idx="1418">
                  <c:v>5.6</c:v>
                </c:pt>
                <c:pt idx="1419">
                  <c:v>5.6</c:v>
                </c:pt>
                <c:pt idx="1420">
                  <c:v>5.6</c:v>
                </c:pt>
                <c:pt idx="1421">
                  <c:v>5.5</c:v>
                </c:pt>
                <c:pt idx="1422">
                  <c:v>5.4</c:v>
                </c:pt>
                <c:pt idx="1423">
                  <c:v>5.4</c:v>
                </c:pt>
                <c:pt idx="1424">
                  <c:v>5.4</c:v>
                </c:pt>
                <c:pt idx="1425">
                  <c:v>5.4</c:v>
                </c:pt>
                <c:pt idx="1426">
                  <c:v>5.4</c:v>
                </c:pt>
                <c:pt idx="1427">
                  <c:v>5.4</c:v>
                </c:pt>
                <c:pt idx="1428">
                  <c:v>5.2</c:v>
                </c:pt>
                <c:pt idx="1429">
                  <c:v>5.2</c:v>
                </c:pt>
                <c:pt idx="1430">
                  <c:v>5.2</c:v>
                </c:pt>
                <c:pt idx="1431">
                  <c:v>5.1</c:v>
                </c:pt>
                <c:pt idx="1432">
                  <c:v>5.1</c:v>
                </c:pt>
                <c:pt idx="1433">
                  <c:v>5.0</c:v>
                </c:pt>
                <c:pt idx="1434">
                  <c:v>5.0</c:v>
                </c:pt>
                <c:pt idx="1435">
                  <c:v>4.9</c:v>
                </c:pt>
                <c:pt idx="1436">
                  <c:v>4.9</c:v>
                </c:pt>
                <c:pt idx="1437">
                  <c:v>4.8</c:v>
                </c:pt>
                <c:pt idx="1438">
                  <c:v>4.7</c:v>
                </c:pt>
                <c:pt idx="1439">
                  <c:v>4.7</c:v>
                </c:pt>
                <c:pt idx="1440">
                  <c:v>4.7</c:v>
                </c:pt>
                <c:pt idx="1441">
                  <c:v>4.6</c:v>
                </c:pt>
                <c:pt idx="1442">
                  <c:v>4.6</c:v>
                </c:pt>
                <c:pt idx="1443">
                  <c:v>4.7</c:v>
                </c:pt>
                <c:pt idx="1444">
                  <c:v>4.6</c:v>
                </c:pt>
                <c:pt idx="1445">
                  <c:v>4.6</c:v>
                </c:pt>
                <c:pt idx="1446">
                  <c:v>4.7</c:v>
                </c:pt>
                <c:pt idx="1447">
                  <c:v>4.6</c:v>
                </c:pt>
                <c:pt idx="1448">
                  <c:v>4.6</c:v>
                </c:pt>
                <c:pt idx="1449">
                  <c:v>4.6</c:v>
                </c:pt>
                <c:pt idx="1450">
                  <c:v>4.5</c:v>
                </c:pt>
                <c:pt idx="1451">
                  <c:v>4.5</c:v>
                </c:pt>
                <c:pt idx="1452">
                  <c:v>4.4</c:v>
                </c:pt>
                <c:pt idx="1453">
                  <c:v>4.4</c:v>
                </c:pt>
                <c:pt idx="1454">
                  <c:v>4.3</c:v>
                </c:pt>
                <c:pt idx="1455">
                  <c:v>4.2</c:v>
                </c:pt>
                <c:pt idx="1456">
                  <c:v>4.1</c:v>
                </c:pt>
                <c:pt idx="1457">
                  <c:v>4.0</c:v>
                </c:pt>
                <c:pt idx="1458">
                  <c:v>4.0</c:v>
                </c:pt>
                <c:pt idx="1459">
                  <c:v>4.0</c:v>
                </c:pt>
                <c:pt idx="1460">
                  <c:v>3.9</c:v>
                </c:pt>
                <c:pt idx="1461">
                  <c:v>3.9</c:v>
                </c:pt>
                <c:pt idx="1462">
                  <c:v>3.8</c:v>
                </c:pt>
                <c:pt idx="1463">
                  <c:v>3.8</c:v>
                </c:pt>
                <c:pt idx="1464">
                  <c:v>3.8</c:v>
                </c:pt>
                <c:pt idx="1465">
                  <c:v>3.8</c:v>
                </c:pt>
                <c:pt idx="1466">
                  <c:v>3.7</c:v>
                </c:pt>
                <c:pt idx="1467">
                  <c:v>3.7</c:v>
                </c:pt>
                <c:pt idx="1468">
                  <c:v>3.5</c:v>
                </c:pt>
                <c:pt idx="1469">
                  <c:v>3.6</c:v>
                </c:pt>
                <c:pt idx="1470">
                  <c:v>3.5</c:v>
                </c:pt>
                <c:pt idx="1471">
                  <c:v>3.4</c:v>
                </c:pt>
                <c:pt idx="1472">
                  <c:v>3.4</c:v>
                </c:pt>
                <c:pt idx="1473">
                  <c:v>3.4</c:v>
                </c:pt>
                <c:pt idx="1474">
                  <c:v>3.4</c:v>
                </c:pt>
                <c:pt idx="1475">
                  <c:v>3.4</c:v>
                </c:pt>
                <c:pt idx="1476">
                  <c:v>3.3</c:v>
                </c:pt>
                <c:pt idx="1477">
                  <c:v>3.3</c:v>
                </c:pt>
                <c:pt idx="1478">
                  <c:v>3.2</c:v>
                </c:pt>
                <c:pt idx="1479">
                  <c:v>3.2</c:v>
                </c:pt>
                <c:pt idx="1480">
                  <c:v>3.2</c:v>
                </c:pt>
                <c:pt idx="1481">
                  <c:v>3.1</c:v>
                </c:pt>
                <c:pt idx="1482">
                  <c:v>3.0</c:v>
                </c:pt>
                <c:pt idx="1483">
                  <c:v>3.0</c:v>
                </c:pt>
                <c:pt idx="1484">
                  <c:v>3.0</c:v>
                </c:pt>
                <c:pt idx="1485">
                  <c:v>3.0</c:v>
                </c:pt>
                <c:pt idx="1486">
                  <c:v>3.0</c:v>
                </c:pt>
                <c:pt idx="1487">
                  <c:v>2.9</c:v>
                </c:pt>
                <c:pt idx="1488">
                  <c:v>2.9</c:v>
                </c:pt>
                <c:pt idx="1489">
                  <c:v>2.9</c:v>
                </c:pt>
                <c:pt idx="1490">
                  <c:v>2.9</c:v>
                </c:pt>
                <c:pt idx="1491">
                  <c:v>2.9</c:v>
                </c:pt>
                <c:pt idx="1492">
                  <c:v>2.9</c:v>
                </c:pt>
                <c:pt idx="1493">
                  <c:v>2.9</c:v>
                </c:pt>
                <c:pt idx="1494">
                  <c:v>2.9</c:v>
                </c:pt>
                <c:pt idx="1495">
                  <c:v>2.9</c:v>
                </c:pt>
                <c:pt idx="1496">
                  <c:v>2.9</c:v>
                </c:pt>
                <c:pt idx="1497">
                  <c:v>2.9</c:v>
                </c:pt>
                <c:pt idx="1498">
                  <c:v>2.9</c:v>
                </c:pt>
                <c:pt idx="1499">
                  <c:v>2.8</c:v>
                </c:pt>
                <c:pt idx="1500">
                  <c:v>2.7</c:v>
                </c:pt>
                <c:pt idx="1501">
                  <c:v>2.7</c:v>
                </c:pt>
                <c:pt idx="1502">
                  <c:v>2.7</c:v>
                </c:pt>
                <c:pt idx="1503">
                  <c:v>2.5</c:v>
                </c:pt>
                <c:pt idx="1504">
                  <c:v>2.5</c:v>
                </c:pt>
                <c:pt idx="1505">
                  <c:v>2.4</c:v>
                </c:pt>
                <c:pt idx="1506">
                  <c:v>2.4</c:v>
                </c:pt>
                <c:pt idx="1507">
                  <c:v>2.3</c:v>
                </c:pt>
                <c:pt idx="1508">
                  <c:v>2.3</c:v>
                </c:pt>
                <c:pt idx="1509">
                  <c:v>2.3</c:v>
                </c:pt>
                <c:pt idx="1510">
                  <c:v>2.3</c:v>
                </c:pt>
                <c:pt idx="1511">
                  <c:v>2.2</c:v>
                </c:pt>
                <c:pt idx="1512">
                  <c:v>2.2</c:v>
                </c:pt>
                <c:pt idx="1513">
                  <c:v>2.2</c:v>
                </c:pt>
                <c:pt idx="1514">
                  <c:v>2.2</c:v>
                </c:pt>
                <c:pt idx="1515">
                  <c:v>2.2</c:v>
                </c:pt>
                <c:pt idx="1516">
                  <c:v>2.2</c:v>
                </c:pt>
                <c:pt idx="1517">
                  <c:v>2.1</c:v>
                </c:pt>
                <c:pt idx="1518">
                  <c:v>2.1</c:v>
                </c:pt>
                <c:pt idx="1519">
                  <c:v>2.0</c:v>
                </c:pt>
                <c:pt idx="1520">
                  <c:v>2.0</c:v>
                </c:pt>
                <c:pt idx="1521">
                  <c:v>1.9</c:v>
                </c:pt>
                <c:pt idx="1522">
                  <c:v>1.9</c:v>
                </c:pt>
                <c:pt idx="1523">
                  <c:v>1.9</c:v>
                </c:pt>
                <c:pt idx="1524">
                  <c:v>1.9</c:v>
                </c:pt>
                <c:pt idx="1525">
                  <c:v>1.9</c:v>
                </c:pt>
                <c:pt idx="1526">
                  <c:v>1.8</c:v>
                </c:pt>
                <c:pt idx="1527">
                  <c:v>1.8</c:v>
                </c:pt>
                <c:pt idx="1528">
                  <c:v>1.8</c:v>
                </c:pt>
                <c:pt idx="1529">
                  <c:v>1.8</c:v>
                </c:pt>
                <c:pt idx="1530">
                  <c:v>1.7</c:v>
                </c:pt>
                <c:pt idx="1531">
                  <c:v>1.7</c:v>
                </c:pt>
                <c:pt idx="1532">
                  <c:v>1.7</c:v>
                </c:pt>
                <c:pt idx="1533">
                  <c:v>1.7</c:v>
                </c:pt>
                <c:pt idx="1534">
                  <c:v>1.7</c:v>
                </c:pt>
                <c:pt idx="1535">
                  <c:v>1.6</c:v>
                </c:pt>
                <c:pt idx="1536">
                  <c:v>1.5</c:v>
                </c:pt>
                <c:pt idx="1537">
                  <c:v>1.5</c:v>
                </c:pt>
                <c:pt idx="1538">
                  <c:v>1.5</c:v>
                </c:pt>
                <c:pt idx="1539">
                  <c:v>1.6</c:v>
                </c:pt>
                <c:pt idx="1540">
                  <c:v>1.5</c:v>
                </c:pt>
                <c:pt idx="1541">
                  <c:v>1.5</c:v>
                </c:pt>
                <c:pt idx="1542">
                  <c:v>1.5</c:v>
                </c:pt>
                <c:pt idx="1543">
                  <c:v>1.5</c:v>
                </c:pt>
                <c:pt idx="1544">
                  <c:v>1.6</c:v>
                </c:pt>
                <c:pt idx="1545">
                  <c:v>1.6</c:v>
                </c:pt>
                <c:pt idx="1546">
                  <c:v>1.5</c:v>
                </c:pt>
                <c:pt idx="1547">
                  <c:v>1.6</c:v>
                </c:pt>
                <c:pt idx="1548">
                  <c:v>1.5</c:v>
                </c:pt>
                <c:pt idx="1549">
                  <c:v>1.6</c:v>
                </c:pt>
                <c:pt idx="1550">
                  <c:v>1.6</c:v>
                </c:pt>
                <c:pt idx="1551">
                  <c:v>1.6</c:v>
                </c:pt>
                <c:pt idx="1552">
                  <c:v>1.5</c:v>
                </c:pt>
                <c:pt idx="1553">
                  <c:v>1.4</c:v>
                </c:pt>
                <c:pt idx="1554">
                  <c:v>1.4</c:v>
                </c:pt>
                <c:pt idx="1555">
                  <c:v>1.3</c:v>
                </c:pt>
                <c:pt idx="1556">
                  <c:v>1.3</c:v>
                </c:pt>
                <c:pt idx="1557">
                  <c:v>1.3</c:v>
                </c:pt>
                <c:pt idx="1558">
                  <c:v>1.2</c:v>
                </c:pt>
                <c:pt idx="1559">
                  <c:v>1.2</c:v>
                </c:pt>
                <c:pt idx="1560">
                  <c:v>1.1</c:v>
                </c:pt>
                <c:pt idx="1561">
                  <c:v>1.2</c:v>
                </c:pt>
                <c:pt idx="1562">
                  <c:v>1.3</c:v>
                </c:pt>
                <c:pt idx="1563">
                  <c:v>1.3</c:v>
                </c:pt>
                <c:pt idx="1564">
                  <c:v>1.3</c:v>
                </c:pt>
                <c:pt idx="1565">
                  <c:v>1.2</c:v>
                </c:pt>
                <c:pt idx="1566">
                  <c:v>1.1</c:v>
                </c:pt>
                <c:pt idx="1567">
                  <c:v>1.2</c:v>
                </c:pt>
                <c:pt idx="1568">
                  <c:v>1.2</c:v>
                </c:pt>
                <c:pt idx="1569">
                  <c:v>1.2</c:v>
                </c:pt>
                <c:pt idx="1570">
                  <c:v>1.1</c:v>
                </c:pt>
                <c:pt idx="1571">
                  <c:v>1.1</c:v>
                </c:pt>
                <c:pt idx="1572">
                  <c:v>1.1</c:v>
                </c:pt>
                <c:pt idx="1573">
                  <c:v>1.1</c:v>
                </c:pt>
                <c:pt idx="1574">
                  <c:v>1.0</c:v>
                </c:pt>
                <c:pt idx="1575">
                  <c:v>1.0</c:v>
                </c:pt>
                <c:pt idx="1576">
                  <c:v>1.0</c:v>
                </c:pt>
                <c:pt idx="1577">
                  <c:v>1.0</c:v>
                </c:pt>
                <c:pt idx="1578">
                  <c:v>0.9</c:v>
                </c:pt>
                <c:pt idx="1579">
                  <c:v>0.9</c:v>
                </c:pt>
                <c:pt idx="1580">
                  <c:v>0.9</c:v>
                </c:pt>
                <c:pt idx="1581">
                  <c:v>0.9</c:v>
                </c:pt>
                <c:pt idx="1582">
                  <c:v>0.9</c:v>
                </c:pt>
                <c:pt idx="1583">
                  <c:v>0.9</c:v>
                </c:pt>
                <c:pt idx="1584">
                  <c:v>0.9</c:v>
                </c:pt>
                <c:pt idx="1585">
                  <c:v>0.8</c:v>
                </c:pt>
                <c:pt idx="1586">
                  <c:v>0.8</c:v>
                </c:pt>
                <c:pt idx="1587">
                  <c:v>0.9</c:v>
                </c:pt>
                <c:pt idx="1588">
                  <c:v>0.8</c:v>
                </c:pt>
                <c:pt idx="1589">
                  <c:v>0.7</c:v>
                </c:pt>
                <c:pt idx="1590">
                  <c:v>0.7</c:v>
                </c:pt>
                <c:pt idx="1591">
                  <c:v>0.8</c:v>
                </c:pt>
                <c:pt idx="1592">
                  <c:v>0.8</c:v>
                </c:pt>
                <c:pt idx="1593">
                  <c:v>0.8</c:v>
                </c:pt>
                <c:pt idx="1594">
                  <c:v>0.7</c:v>
                </c:pt>
                <c:pt idx="1595">
                  <c:v>0.7</c:v>
                </c:pt>
                <c:pt idx="1596">
                  <c:v>0.7</c:v>
                </c:pt>
                <c:pt idx="1597">
                  <c:v>0.6</c:v>
                </c:pt>
                <c:pt idx="1598">
                  <c:v>0.7</c:v>
                </c:pt>
                <c:pt idx="1599">
                  <c:v>0.7</c:v>
                </c:pt>
                <c:pt idx="1600">
                  <c:v>0.6</c:v>
                </c:pt>
                <c:pt idx="1601">
                  <c:v>0.6</c:v>
                </c:pt>
                <c:pt idx="1602">
                  <c:v>0.5</c:v>
                </c:pt>
                <c:pt idx="1603">
                  <c:v>0.6</c:v>
                </c:pt>
                <c:pt idx="1604">
                  <c:v>0.6</c:v>
                </c:pt>
                <c:pt idx="1605">
                  <c:v>0.5</c:v>
                </c:pt>
                <c:pt idx="1606">
                  <c:v>0.6</c:v>
                </c:pt>
                <c:pt idx="1607">
                  <c:v>0.6</c:v>
                </c:pt>
                <c:pt idx="1608">
                  <c:v>0.5</c:v>
                </c:pt>
                <c:pt idx="1609">
                  <c:v>0.5</c:v>
                </c:pt>
                <c:pt idx="1610">
                  <c:v>0.5</c:v>
                </c:pt>
                <c:pt idx="1611">
                  <c:v>0.5</c:v>
                </c:pt>
                <c:pt idx="1612">
                  <c:v>0.5</c:v>
                </c:pt>
                <c:pt idx="1613">
                  <c:v>0.5</c:v>
                </c:pt>
                <c:pt idx="1614">
                  <c:v>0.5</c:v>
                </c:pt>
                <c:pt idx="1615">
                  <c:v>0.5</c:v>
                </c:pt>
                <c:pt idx="1616">
                  <c:v>0.5</c:v>
                </c:pt>
                <c:pt idx="1617">
                  <c:v>0.4</c:v>
                </c:pt>
                <c:pt idx="1618">
                  <c:v>0.4</c:v>
                </c:pt>
                <c:pt idx="1619">
                  <c:v>0.4</c:v>
                </c:pt>
                <c:pt idx="1620">
                  <c:v>0.5</c:v>
                </c:pt>
                <c:pt idx="1621">
                  <c:v>0.5</c:v>
                </c:pt>
                <c:pt idx="1622">
                  <c:v>0.4</c:v>
                </c:pt>
                <c:pt idx="1623">
                  <c:v>0.5</c:v>
                </c:pt>
                <c:pt idx="1624">
                  <c:v>0.5</c:v>
                </c:pt>
                <c:pt idx="1625">
                  <c:v>0.5</c:v>
                </c:pt>
                <c:pt idx="1626">
                  <c:v>0.5</c:v>
                </c:pt>
                <c:pt idx="1627">
                  <c:v>0.6</c:v>
                </c:pt>
                <c:pt idx="1628">
                  <c:v>0.6</c:v>
                </c:pt>
                <c:pt idx="1629">
                  <c:v>0.6</c:v>
                </c:pt>
                <c:pt idx="1630">
                  <c:v>0.5</c:v>
                </c:pt>
                <c:pt idx="1631">
                  <c:v>0.5</c:v>
                </c:pt>
                <c:pt idx="1632">
                  <c:v>0.4</c:v>
                </c:pt>
                <c:pt idx="1633">
                  <c:v>0.4</c:v>
                </c:pt>
                <c:pt idx="1634">
                  <c:v>0.4</c:v>
                </c:pt>
                <c:pt idx="1635">
                  <c:v>0.4</c:v>
                </c:pt>
                <c:pt idx="1636">
                  <c:v>0.4</c:v>
                </c:pt>
                <c:pt idx="1637">
                  <c:v>0.4</c:v>
                </c:pt>
                <c:pt idx="1638">
                  <c:v>0.4</c:v>
                </c:pt>
                <c:pt idx="1639">
                  <c:v>0.4</c:v>
                </c:pt>
                <c:pt idx="1640">
                  <c:v>0.5</c:v>
                </c:pt>
                <c:pt idx="1641">
                  <c:v>0.4</c:v>
                </c:pt>
                <c:pt idx="1642">
                  <c:v>0.4</c:v>
                </c:pt>
                <c:pt idx="1643">
                  <c:v>0.4</c:v>
                </c:pt>
                <c:pt idx="1644">
                  <c:v>0.4</c:v>
                </c:pt>
                <c:pt idx="1645">
                  <c:v>0.4</c:v>
                </c:pt>
                <c:pt idx="1646">
                  <c:v>0.3</c:v>
                </c:pt>
                <c:pt idx="1647">
                  <c:v>0.3</c:v>
                </c:pt>
                <c:pt idx="1648">
                  <c:v>0.3</c:v>
                </c:pt>
                <c:pt idx="1649">
                  <c:v>0.2</c:v>
                </c:pt>
                <c:pt idx="1650">
                  <c:v>0.2</c:v>
                </c:pt>
                <c:pt idx="1651">
                  <c:v>0.3</c:v>
                </c:pt>
                <c:pt idx="1652">
                  <c:v>0.3</c:v>
                </c:pt>
                <c:pt idx="1653">
                  <c:v>0.2</c:v>
                </c:pt>
                <c:pt idx="1654">
                  <c:v>0.3</c:v>
                </c:pt>
                <c:pt idx="1655">
                  <c:v>0.3</c:v>
                </c:pt>
                <c:pt idx="1656">
                  <c:v>0.3</c:v>
                </c:pt>
                <c:pt idx="1657">
                  <c:v>0.3</c:v>
                </c:pt>
                <c:pt idx="1658">
                  <c:v>0.4</c:v>
                </c:pt>
                <c:pt idx="1659">
                  <c:v>0.3</c:v>
                </c:pt>
                <c:pt idx="1660">
                  <c:v>0.3</c:v>
                </c:pt>
                <c:pt idx="1661">
                  <c:v>0.4</c:v>
                </c:pt>
                <c:pt idx="1662">
                  <c:v>0.4</c:v>
                </c:pt>
                <c:pt idx="1663">
                  <c:v>0.3</c:v>
                </c:pt>
                <c:pt idx="1664">
                  <c:v>0.3</c:v>
                </c:pt>
                <c:pt idx="1665">
                  <c:v>0.3</c:v>
                </c:pt>
                <c:pt idx="1666">
                  <c:v>0.3</c:v>
                </c:pt>
                <c:pt idx="1667">
                  <c:v>0.3</c:v>
                </c:pt>
                <c:pt idx="1668">
                  <c:v>0.3</c:v>
                </c:pt>
                <c:pt idx="1669">
                  <c:v>0.2</c:v>
                </c:pt>
                <c:pt idx="1670">
                  <c:v>0.2</c:v>
                </c:pt>
                <c:pt idx="1671">
                  <c:v>0.2</c:v>
                </c:pt>
                <c:pt idx="1672">
                  <c:v>0.3</c:v>
                </c:pt>
                <c:pt idx="1673">
                  <c:v>0.3</c:v>
                </c:pt>
                <c:pt idx="1674">
                  <c:v>0.4</c:v>
                </c:pt>
                <c:pt idx="1675">
                  <c:v>0.4</c:v>
                </c:pt>
                <c:pt idx="1676">
                  <c:v>0.4</c:v>
                </c:pt>
                <c:pt idx="1677">
                  <c:v>0.4</c:v>
                </c:pt>
                <c:pt idx="1678">
                  <c:v>0.5</c:v>
                </c:pt>
                <c:pt idx="1679">
                  <c:v>0.5</c:v>
                </c:pt>
                <c:pt idx="1680">
                  <c:v>0.5</c:v>
                </c:pt>
                <c:pt idx="1681">
                  <c:v>0.4</c:v>
                </c:pt>
                <c:pt idx="1682">
                  <c:v>0.4</c:v>
                </c:pt>
                <c:pt idx="1683">
                  <c:v>0.4</c:v>
                </c:pt>
                <c:pt idx="1684">
                  <c:v>0.4</c:v>
                </c:pt>
                <c:pt idx="1685">
                  <c:v>0.4</c:v>
                </c:pt>
                <c:pt idx="1686">
                  <c:v>0.4</c:v>
                </c:pt>
                <c:pt idx="1687">
                  <c:v>0.4</c:v>
                </c:pt>
                <c:pt idx="1688">
                  <c:v>0.4</c:v>
                </c:pt>
                <c:pt idx="1689">
                  <c:v>0.4</c:v>
                </c:pt>
                <c:pt idx="1690">
                  <c:v>0.4</c:v>
                </c:pt>
                <c:pt idx="1691">
                  <c:v>0.4</c:v>
                </c:pt>
                <c:pt idx="1692">
                  <c:v>0.4</c:v>
                </c:pt>
                <c:pt idx="1693">
                  <c:v>0.4</c:v>
                </c:pt>
                <c:pt idx="1694">
                  <c:v>0.4</c:v>
                </c:pt>
                <c:pt idx="1695">
                  <c:v>0.4</c:v>
                </c:pt>
                <c:pt idx="1696">
                  <c:v>0.4</c:v>
                </c:pt>
                <c:pt idx="1697">
                  <c:v>0.3</c:v>
                </c:pt>
                <c:pt idx="1698">
                  <c:v>0.3</c:v>
                </c:pt>
                <c:pt idx="1699">
                  <c:v>0.3</c:v>
                </c:pt>
                <c:pt idx="1700">
                  <c:v>0.3</c:v>
                </c:pt>
                <c:pt idx="1701">
                  <c:v>0.2</c:v>
                </c:pt>
                <c:pt idx="1702">
                  <c:v>0.2</c:v>
                </c:pt>
                <c:pt idx="1703">
                  <c:v>0.1</c:v>
                </c:pt>
                <c:pt idx="1704">
                  <c:v>0.2</c:v>
                </c:pt>
                <c:pt idx="1705">
                  <c:v>0.3</c:v>
                </c:pt>
                <c:pt idx="1706">
                  <c:v>0.3</c:v>
                </c:pt>
                <c:pt idx="1707">
                  <c:v>0.3</c:v>
                </c:pt>
                <c:pt idx="1708">
                  <c:v>0.3</c:v>
                </c:pt>
                <c:pt idx="1709">
                  <c:v>0.3</c:v>
                </c:pt>
                <c:pt idx="1710">
                  <c:v>0.4</c:v>
                </c:pt>
                <c:pt idx="1711">
                  <c:v>0.4</c:v>
                </c:pt>
                <c:pt idx="1712">
                  <c:v>0.4</c:v>
                </c:pt>
                <c:pt idx="1713">
                  <c:v>0.4</c:v>
                </c:pt>
                <c:pt idx="1714">
                  <c:v>0.4</c:v>
                </c:pt>
                <c:pt idx="1715">
                  <c:v>0.3</c:v>
                </c:pt>
                <c:pt idx="1716">
                  <c:v>0.3</c:v>
                </c:pt>
                <c:pt idx="1717">
                  <c:v>0.3</c:v>
                </c:pt>
                <c:pt idx="1718">
                  <c:v>0.3</c:v>
                </c:pt>
                <c:pt idx="1719">
                  <c:v>0.3</c:v>
                </c:pt>
                <c:pt idx="1720">
                  <c:v>0.3</c:v>
                </c:pt>
                <c:pt idx="1721">
                  <c:v>0.3</c:v>
                </c:pt>
                <c:pt idx="1722">
                  <c:v>0.3</c:v>
                </c:pt>
                <c:pt idx="1723">
                  <c:v>0.2</c:v>
                </c:pt>
                <c:pt idx="1724">
                  <c:v>0.3</c:v>
                </c:pt>
                <c:pt idx="1725">
                  <c:v>0.3</c:v>
                </c:pt>
                <c:pt idx="1726">
                  <c:v>0.3</c:v>
                </c:pt>
                <c:pt idx="1727">
                  <c:v>0.3</c:v>
                </c:pt>
                <c:pt idx="1728">
                  <c:v>0.3</c:v>
                </c:pt>
                <c:pt idx="1729">
                  <c:v>0.4</c:v>
                </c:pt>
                <c:pt idx="1730">
                  <c:v>0.4</c:v>
                </c:pt>
                <c:pt idx="1731">
                  <c:v>0.4</c:v>
                </c:pt>
                <c:pt idx="1732">
                  <c:v>0.4</c:v>
                </c:pt>
                <c:pt idx="1733">
                  <c:v>0.4</c:v>
                </c:pt>
                <c:pt idx="1734">
                  <c:v>0.3</c:v>
                </c:pt>
                <c:pt idx="1735">
                  <c:v>0.3</c:v>
                </c:pt>
                <c:pt idx="1736">
                  <c:v>0.3</c:v>
                </c:pt>
                <c:pt idx="1737">
                  <c:v>0.3</c:v>
                </c:pt>
                <c:pt idx="1738">
                  <c:v>0.3</c:v>
                </c:pt>
                <c:pt idx="1739">
                  <c:v>0.3</c:v>
                </c:pt>
                <c:pt idx="1740">
                  <c:v>0.3</c:v>
                </c:pt>
                <c:pt idx="1741">
                  <c:v>0.3</c:v>
                </c:pt>
                <c:pt idx="1742">
                  <c:v>0.2</c:v>
                </c:pt>
                <c:pt idx="1743">
                  <c:v>0.2</c:v>
                </c:pt>
                <c:pt idx="1744">
                  <c:v>0.3</c:v>
                </c:pt>
                <c:pt idx="1745">
                  <c:v>0.3</c:v>
                </c:pt>
                <c:pt idx="1746">
                  <c:v>0.3</c:v>
                </c:pt>
                <c:pt idx="1747">
                  <c:v>0.2</c:v>
                </c:pt>
                <c:pt idx="1748">
                  <c:v>0.3</c:v>
                </c:pt>
                <c:pt idx="1749">
                  <c:v>0.3</c:v>
                </c:pt>
                <c:pt idx="1750">
                  <c:v>0.3</c:v>
                </c:pt>
                <c:pt idx="1751">
                  <c:v>0.3</c:v>
                </c:pt>
                <c:pt idx="1752">
                  <c:v>0.3</c:v>
                </c:pt>
                <c:pt idx="1753">
                  <c:v>0.2</c:v>
                </c:pt>
                <c:pt idx="1754">
                  <c:v>0.2</c:v>
                </c:pt>
                <c:pt idx="1755">
                  <c:v>0.2</c:v>
                </c:pt>
                <c:pt idx="1756">
                  <c:v>0.2</c:v>
                </c:pt>
                <c:pt idx="1757">
                  <c:v>0.2</c:v>
                </c:pt>
                <c:pt idx="1758">
                  <c:v>0.2</c:v>
                </c:pt>
                <c:pt idx="1759">
                  <c:v>0.2</c:v>
                </c:pt>
                <c:pt idx="1760">
                  <c:v>0.2</c:v>
                </c:pt>
                <c:pt idx="1761">
                  <c:v>0.2</c:v>
                </c:pt>
                <c:pt idx="1762">
                  <c:v>0.2</c:v>
                </c:pt>
                <c:pt idx="1763">
                  <c:v>0.2</c:v>
                </c:pt>
                <c:pt idx="1764">
                  <c:v>0.1</c:v>
                </c:pt>
                <c:pt idx="1765">
                  <c:v>0.1</c:v>
                </c:pt>
                <c:pt idx="1766">
                  <c:v>0.1</c:v>
                </c:pt>
                <c:pt idx="1767">
                  <c:v>0.2</c:v>
                </c:pt>
                <c:pt idx="1768">
                  <c:v>0.2</c:v>
                </c:pt>
                <c:pt idx="1769">
                  <c:v>0.2</c:v>
                </c:pt>
                <c:pt idx="1770">
                  <c:v>0.2</c:v>
                </c:pt>
                <c:pt idx="1771">
                  <c:v>0.2</c:v>
                </c:pt>
                <c:pt idx="1772">
                  <c:v>0.2</c:v>
                </c:pt>
                <c:pt idx="1773">
                  <c:v>0.2</c:v>
                </c:pt>
                <c:pt idx="1774">
                  <c:v>0.2</c:v>
                </c:pt>
                <c:pt idx="1775">
                  <c:v>0.2</c:v>
                </c:pt>
                <c:pt idx="1776">
                  <c:v>0.2</c:v>
                </c:pt>
                <c:pt idx="1777">
                  <c:v>0.2</c:v>
                </c:pt>
                <c:pt idx="1778">
                  <c:v>0.2</c:v>
                </c:pt>
                <c:pt idx="1779">
                  <c:v>0.2</c:v>
                </c:pt>
                <c:pt idx="1780">
                  <c:v>0.2</c:v>
                </c:pt>
                <c:pt idx="1781">
                  <c:v>0.1</c:v>
                </c:pt>
                <c:pt idx="1782">
                  <c:v>0.1</c:v>
                </c:pt>
                <c:pt idx="1783">
                  <c:v>0.1</c:v>
                </c:pt>
                <c:pt idx="1784">
                  <c:v>0.1</c:v>
                </c:pt>
                <c:pt idx="1785">
                  <c:v>0.1</c:v>
                </c:pt>
                <c:pt idx="1786">
                  <c:v>0.1</c:v>
                </c:pt>
                <c:pt idx="1787">
                  <c:v>0.1</c:v>
                </c:pt>
                <c:pt idx="1788">
                  <c:v>0.1</c:v>
                </c:pt>
                <c:pt idx="1789">
                  <c:v>0.1</c:v>
                </c:pt>
                <c:pt idx="1790">
                  <c:v>0.1</c:v>
                </c:pt>
                <c:pt idx="1791">
                  <c:v>0.2</c:v>
                </c:pt>
                <c:pt idx="1792">
                  <c:v>0.2</c:v>
                </c:pt>
                <c:pt idx="1793">
                  <c:v>0.2</c:v>
                </c:pt>
                <c:pt idx="1794">
                  <c:v>0.3</c:v>
                </c:pt>
                <c:pt idx="1795">
                  <c:v>0.3</c:v>
                </c:pt>
                <c:pt idx="1796">
                  <c:v>0.4</c:v>
                </c:pt>
                <c:pt idx="1797">
                  <c:v>0.4</c:v>
                </c:pt>
                <c:pt idx="1798">
                  <c:v>0.4</c:v>
                </c:pt>
                <c:pt idx="1799">
                  <c:v>0.4</c:v>
                </c:pt>
                <c:pt idx="1800">
                  <c:v>0.4</c:v>
                </c:pt>
                <c:pt idx="1801">
                  <c:v>0.3</c:v>
                </c:pt>
                <c:pt idx="1802">
                  <c:v>0.3</c:v>
                </c:pt>
                <c:pt idx="1803">
                  <c:v>0.3</c:v>
                </c:pt>
                <c:pt idx="1804">
                  <c:v>0.3</c:v>
                </c:pt>
                <c:pt idx="1805">
                  <c:v>0.3</c:v>
                </c:pt>
                <c:pt idx="1806">
                  <c:v>0.2</c:v>
                </c:pt>
                <c:pt idx="1807">
                  <c:v>0.2</c:v>
                </c:pt>
                <c:pt idx="1808">
                  <c:v>0.2</c:v>
                </c:pt>
                <c:pt idx="1809">
                  <c:v>0.2</c:v>
                </c:pt>
                <c:pt idx="1810">
                  <c:v>0.2</c:v>
                </c:pt>
                <c:pt idx="1811">
                  <c:v>0.2</c:v>
                </c:pt>
                <c:pt idx="1812">
                  <c:v>0.2</c:v>
                </c:pt>
                <c:pt idx="1813">
                  <c:v>0.1</c:v>
                </c:pt>
                <c:pt idx="1814">
                  <c:v>0.2</c:v>
                </c:pt>
                <c:pt idx="1815">
                  <c:v>0.2</c:v>
                </c:pt>
                <c:pt idx="1816">
                  <c:v>0.2</c:v>
                </c:pt>
                <c:pt idx="1817">
                  <c:v>0.2</c:v>
                </c:pt>
                <c:pt idx="1818">
                  <c:v>0.1</c:v>
                </c:pt>
                <c:pt idx="1819">
                  <c:v>0.1</c:v>
                </c:pt>
                <c:pt idx="1820">
                  <c:v>0.2</c:v>
                </c:pt>
                <c:pt idx="1821">
                  <c:v>0.2</c:v>
                </c:pt>
                <c:pt idx="1822">
                  <c:v>0.2</c:v>
                </c:pt>
                <c:pt idx="1823">
                  <c:v>0.2</c:v>
                </c:pt>
                <c:pt idx="1824">
                  <c:v>0.2</c:v>
                </c:pt>
                <c:pt idx="1825">
                  <c:v>0.1</c:v>
                </c:pt>
                <c:pt idx="1826">
                  <c:v>0.1</c:v>
                </c:pt>
                <c:pt idx="1827">
                  <c:v>0.1</c:v>
                </c:pt>
                <c:pt idx="1828">
                  <c:v>0.1</c:v>
                </c:pt>
                <c:pt idx="1829">
                  <c:v>0.0</c:v>
                </c:pt>
                <c:pt idx="1830">
                  <c:v>0.1</c:v>
                </c:pt>
                <c:pt idx="1831">
                  <c:v>0.1</c:v>
                </c:pt>
                <c:pt idx="1832">
                  <c:v>0.1</c:v>
                </c:pt>
                <c:pt idx="1833">
                  <c:v>0.1</c:v>
                </c:pt>
                <c:pt idx="1834">
                  <c:v>0.1</c:v>
                </c:pt>
                <c:pt idx="1835">
                  <c:v>0.2</c:v>
                </c:pt>
                <c:pt idx="1836">
                  <c:v>0.2</c:v>
                </c:pt>
                <c:pt idx="1837">
                  <c:v>0.2</c:v>
                </c:pt>
                <c:pt idx="1838">
                  <c:v>0.2</c:v>
                </c:pt>
                <c:pt idx="1839">
                  <c:v>0.2</c:v>
                </c:pt>
                <c:pt idx="1840">
                  <c:v>0.2</c:v>
                </c:pt>
                <c:pt idx="1841">
                  <c:v>0.3</c:v>
                </c:pt>
                <c:pt idx="1842">
                  <c:v>0.2</c:v>
                </c:pt>
                <c:pt idx="1843">
                  <c:v>0.2</c:v>
                </c:pt>
                <c:pt idx="1844">
                  <c:v>0.2</c:v>
                </c:pt>
                <c:pt idx="1845">
                  <c:v>0.2</c:v>
                </c:pt>
                <c:pt idx="1846">
                  <c:v>0.2</c:v>
                </c:pt>
                <c:pt idx="1847">
                  <c:v>0.2</c:v>
                </c:pt>
                <c:pt idx="1848">
                  <c:v>0.2</c:v>
                </c:pt>
                <c:pt idx="1849">
                  <c:v>0.2</c:v>
                </c:pt>
                <c:pt idx="1850">
                  <c:v>0.2</c:v>
                </c:pt>
                <c:pt idx="1851">
                  <c:v>0.2</c:v>
                </c:pt>
                <c:pt idx="1852">
                  <c:v>0.1</c:v>
                </c:pt>
                <c:pt idx="1853">
                  <c:v>0.1</c:v>
                </c:pt>
                <c:pt idx="1854">
                  <c:v>0.1</c:v>
                </c:pt>
                <c:pt idx="1855">
                  <c:v>0.1</c:v>
                </c:pt>
                <c:pt idx="1856">
                  <c:v>0.1</c:v>
                </c:pt>
                <c:pt idx="1857">
                  <c:v>0.1</c:v>
                </c:pt>
                <c:pt idx="1858">
                  <c:v>0.1</c:v>
                </c:pt>
                <c:pt idx="1859">
                  <c:v>0.2</c:v>
                </c:pt>
                <c:pt idx="1860">
                  <c:v>0.1</c:v>
                </c:pt>
                <c:pt idx="1861">
                  <c:v>0.2</c:v>
                </c:pt>
                <c:pt idx="1862">
                  <c:v>0.2</c:v>
                </c:pt>
                <c:pt idx="1863">
                  <c:v>0.3</c:v>
                </c:pt>
                <c:pt idx="1864">
                  <c:v>0.2</c:v>
                </c:pt>
                <c:pt idx="1865">
                  <c:v>0.2</c:v>
                </c:pt>
                <c:pt idx="1866">
                  <c:v>0.2</c:v>
                </c:pt>
                <c:pt idx="1867">
                  <c:v>0.1</c:v>
                </c:pt>
                <c:pt idx="1868">
                  <c:v>0.0</c:v>
                </c:pt>
                <c:pt idx="1869">
                  <c:v>0.1</c:v>
                </c:pt>
                <c:pt idx="1870">
                  <c:v>0.1</c:v>
                </c:pt>
                <c:pt idx="1871">
                  <c:v>0.1</c:v>
                </c:pt>
                <c:pt idx="1872">
                  <c:v>0.1</c:v>
                </c:pt>
                <c:pt idx="1873">
                  <c:v>0.1</c:v>
                </c:pt>
                <c:pt idx="1874">
                  <c:v>0.2</c:v>
                </c:pt>
                <c:pt idx="1875">
                  <c:v>0.2</c:v>
                </c:pt>
                <c:pt idx="1876">
                  <c:v>0.2</c:v>
                </c:pt>
                <c:pt idx="1877">
                  <c:v>0.1</c:v>
                </c:pt>
                <c:pt idx="1878">
                  <c:v>0.1</c:v>
                </c:pt>
                <c:pt idx="1879">
                  <c:v>0.1</c:v>
                </c:pt>
                <c:pt idx="1880">
                  <c:v>0.1</c:v>
                </c:pt>
                <c:pt idx="1881">
                  <c:v>0.0</c:v>
                </c:pt>
                <c:pt idx="1882">
                  <c:v>0.0</c:v>
                </c:pt>
                <c:pt idx="1883">
                  <c:v>0.0</c:v>
                </c:pt>
                <c:pt idx="1884">
                  <c:v>0.0</c:v>
                </c:pt>
                <c:pt idx="1885">
                  <c:v>0.0</c:v>
                </c:pt>
                <c:pt idx="1886">
                  <c:v>0.1</c:v>
                </c:pt>
                <c:pt idx="1887">
                  <c:v>0.1</c:v>
                </c:pt>
                <c:pt idx="1888">
                  <c:v>0.0</c:v>
                </c:pt>
                <c:pt idx="1889">
                  <c:v>0.0</c:v>
                </c:pt>
                <c:pt idx="1890">
                  <c:v>0.1</c:v>
                </c:pt>
                <c:pt idx="1891">
                  <c:v>0.2</c:v>
                </c:pt>
                <c:pt idx="1892">
                  <c:v>0.2</c:v>
                </c:pt>
                <c:pt idx="1893">
                  <c:v>0.2</c:v>
                </c:pt>
                <c:pt idx="1894">
                  <c:v>0.3</c:v>
                </c:pt>
                <c:pt idx="1895">
                  <c:v>0.3</c:v>
                </c:pt>
                <c:pt idx="1896">
                  <c:v>0.3</c:v>
                </c:pt>
                <c:pt idx="1897">
                  <c:v>0.3</c:v>
                </c:pt>
                <c:pt idx="1898">
                  <c:v>0.3</c:v>
                </c:pt>
                <c:pt idx="1899">
                  <c:v>0.3</c:v>
                </c:pt>
                <c:pt idx="1900">
                  <c:v>0.2</c:v>
                </c:pt>
                <c:pt idx="1901">
                  <c:v>0.2</c:v>
                </c:pt>
                <c:pt idx="1902">
                  <c:v>0.3</c:v>
                </c:pt>
                <c:pt idx="1903">
                  <c:v>0.2</c:v>
                </c:pt>
                <c:pt idx="1904">
                  <c:v>0.1</c:v>
                </c:pt>
                <c:pt idx="1905">
                  <c:v>0.1</c:v>
                </c:pt>
                <c:pt idx="1906">
                  <c:v>0.2</c:v>
                </c:pt>
                <c:pt idx="1907">
                  <c:v>0.2</c:v>
                </c:pt>
                <c:pt idx="1908">
                  <c:v>0.2</c:v>
                </c:pt>
                <c:pt idx="1909">
                  <c:v>0.3</c:v>
                </c:pt>
                <c:pt idx="1910">
                  <c:v>0.2</c:v>
                </c:pt>
                <c:pt idx="1911">
                  <c:v>0.2</c:v>
                </c:pt>
                <c:pt idx="1912">
                  <c:v>0.2</c:v>
                </c:pt>
                <c:pt idx="1913">
                  <c:v>0.2</c:v>
                </c:pt>
                <c:pt idx="1914">
                  <c:v>0.2</c:v>
                </c:pt>
                <c:pt idx="1915">
                  <c:v>0.1</c:v>
                </c:pt>
                <c:pt idx="1916">
                  <c:v>0.1</c:v>
                </c:pt>
                <c:pt idx="1917">
                  <c:v>0.0</c:v>
                </c:pt>
                <c:pt idx="1918">
                  <c:v>0.0</c:v>
                </c:pt>
                <c:pt idx="1919">
                  <c:v>0.0</c:v>
                </c:pt>
                <c:pt idx="1920">
                  <c:v>0.0</c:v>
                </c:pt>
                <c:pt idx="1921">
                  <c:v>0.1</c:v>
                </c:pt>
                <c:pt idx="1922">
                  <c:v>0.1</c:v>
                </c:pt>
                <c:pt idx="1923">
                  <c:v>0.0</c:v>
                </c:pt>
                <c:pt idx="1924">
                  <c:v>0.0</c:v>
                </c:pt>
                <c:pt idx="1925">
                  <c:v>0.1</c:v>
                </c:pt>
                <c:pt idx="1926">
                  <c:v>0.1</c:v>
                </c:pt>
                <c:pt idx="1927">
                  <c:v>0.2</c:v>
                </c:pt>
                <c:pt idx="1928">
                  <c:v>0.1</c:v>
                </c:pt>
                <c:pt idx="1929">
                  <c:v>0.1</c:v>
                </c:pt>
                <c:pt idx="1930">
                  <c:v>0.1</c:v>
                </c:pt>
                <c:pt idx="1931">
                  <c:v>0.1</c:v>
                </c:pt>
                <c:pt idx="1932">
                  <c:v>0.1</c:v>
                </c:pt>
                <c:pt idx="1933">
                  <c:v>0.1</c:v>
                </c:pt>
                <c:pt idx="1934">
                  <c:v>0.1</c:v>
                </c:pt>
                <c:pt idx="1935">
                  <c:v>0.0</c:v>
                </c:pt>
                <c:pt idx="1936">
                  <c:v>0.0</c:v>
                </c:pt>
                <c:pt idx="1937">
                  <c:v>0.0</c:v>
                </c:pt>
                <c:pt idx="1938">
                  <c:v>0.1</c:v>
                </c:pt>
                <c:pt idx="1939">
                  <c:v>0.0</c:v>
                </c:pt>
                <c:pt idx="1940">
                  <c:v>0.1</c:v>
                </c:pt>
                <c:pt idx="1941">
                  <c:v>0.1</c:v>
                </c:pt>
                <c:pt idx="1942">
                  <c:v>0.1</c:v>
                </c:pt>
                <c:pt idx="1943">
                  <c:v>0.1</c:v>
                </c:pt>
                <c:pt idx="1944">
                  <c:v>0.1</c:v>
                </c:pt>
                <c:pt idx="1945">
                  <c:v>0.1</c:v>
                </c:pt>
                <c:pt idx="1946">
                  <c:v>0.0</c:v>
                </c:pt>
                <c:pt idx="1947">
                  <c:v>0.0</c:v>
                </c:pt>
                <c:pt idx="1948">
                  <c:v>0.0</c:v>
                </c:pt>
                <c:pt idx="1949">
                  <c:v>0.0</c:v>
                </c:pt>
                <c:pt idx="1950">
                  <c:v>0.0</c:v>
                </c:pt>
                <c:pt idx="1951">
                  <c:v>0.0</c:v>
                </c:pt>
                <c:pt idx="1952">
                  <c:v>0.0</c:v>
                </c:pt>
                <c:pt idx="1953">
                  <c:v>0.0</c:v>
                </c:pt>
                <c:pt idx="1954">
                  <c:v>0.0</c:v>
                </c:pt>
                <c:pt idx="1955">
                  <c:v>0.0</c:v>
                </c:pt>
                <c:pt idx="1956">
                  <c:v>0.0</c:v>
                </c:pt>
                <c:pt idx="1957">
                  <c:v>0.0</c:v>
                </c:pt>
                <c:pt idx="1958">
                  <c:v>0.0</c:v>
                </c:pt>
                <c:pt idx="1959">
                  <c:v>-0.1</c:v>
                </c:pt>
                <c:pt idx="1960">
                  <c:v>-0.1</c:v>
                </c:pt>
                <c:pt idx="1961">
                  <c:v>0.0</c:v>
                </c:pt>
                <c:pt idx="1962">
                  <c:v>0.0</c:v>
                </c:pt>
                <c:pt idx="1963">
                  <c:v>0.0</c:v>
                </c:pt>
                <c:pt idx="1964">
                  <c:v>0.0</c:v>
                </c:pt>
                <c:pt idx="1965">
                  <c:v>0.0</c:v>
                </c:pt>
                <c:pt idx="1966">
                  <c:v>0.0</c:v>
                </c:pt>
                <c:pt idx="1967">
                  <c:v>-0.1</c:v>
                </c:pt>
                <c:pt idx="1968">
                  <c:v>-0.1</c:v>
                </c:pt>
                <c:pt idx="1969">
                  <c:v>-0.1</c:v>
                </c:pt>
                <c:pt idx="1970">
                  <c:v>-0.1</c:v>
                </c:pt>
                <c:pt idx="1971">
                  <c:v>-0.1</c:v>
                </c:pt>
                <c:pt idx="1972">
                  <c:v>-0.1</c:v>
                </c:pt>
                <c:pt idx="1973">
                  <c:v>-0.1</c:v>
                </c:pt>
                <c:pt idx="1974">
                  <c:v>-0.1</c:v>
                </c:pt>
                <c:pt idx="1975">
                  <c:v>-0.1</c:v>
                </c:pt>
                <c:pt idx="1976">
                  <c:v>0.0</c:v>
                </c:pt>
                <c:pt idx="1977">
                  <c:v>0.0</c:v>
                </c:pt>
                <c:pt idx="1978">
                  <c:v>0.0</c:v>
                </c:pt>
                <c:pt idx="1979">
                  <c:v>0.0</c:v>
                </c:pt>
                <c:pt idx="1980">
                  <c:v>0.0</c:v>
                </c:pt>
                <c:pt idx="1981">
                  <c:v>0.0</c:v>
                </c:pt>
                <c:pt idx="1982">
                  <c:v>0.1</c:v>
                </c:pt>
                <c:pt idx="1983">
                  <c:v>0.0</c:v>
                </c:pt>
                <c:pt idx="1984">
                  <c:v>0.1</c:v>
                </c:pt>
                <c:pt idx="1985">
                  <c:v>0.0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122715736"/>
        <c:axId val="2110819768"/>
      </c:scatterChart>
      <c:valAx>
        <c:axId val="2122715736"/>
        <c:scaling>
          <c:orientation val="minMax"/>
          <c:max val="8.0"/>
          <c:min val="1.0"/>
        </c:scaling>
        <c:delete val="0"/>
        <c:axPos val="b"/>
        <c:majorGridlines>
          <c:spPr>
            <a:ln w="2726">
              <a:solidFill>
                <a:srgbClr val="000000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90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 sz="900" b="0" dirty="0" smtClean="0">
                    <a:latin typeface="Franklin Gothic Book"/>
                    <a:cs typeface="Franklin Gothic Book"/>
                  </a:rPr>
                  <a:t>TIME (SECONDS)</a:t>
                </a:r>
                <a:endParaRPr lang="en-US" sz="900" b="0" dirty="0">
                  <a:latin typeface="Franklin Gothic Book"/>
                  <a:cs typeface="Franklin Gothic Book"/>
                </a:endParaRPr>
              </a:p>
            </c:rich>
          </c:tx>
          <c:layout>
            <c:manualLayout>
              <c:xMode val="edge"/>
              <c:yMode val="edge"/>
              <c:x val="0.444214873698779"/>
              <c:y val="0.847207312781013"/>
            </c:manualLayout>
          </c:layout>
          <c:overlay val="0"/>
          <c:spPr>
            <a:noFill/>
            <a:ln w="21806">
              <a:noFill/>
            </a:ln>
          </c:spPr>
        </c:title>
        <c:numFmt formatCode="General" sourceLinked="1"/>
        <c:majorTickMark val="out"/>
        <c:minorTickMark val="none"/>
        <c:tickLblPos val="nextTo"/>
        <c:spPr>
          <a:ln w="2726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987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2110819768"/>
        <c:crosses val="autoZero"/>
        <c:crossBetween val="midCat"/>
      </c:valAx>
      <c:valAx>
        <c:axId val="2110819768"/>
        <c:scaling>
          <c:orientation val="minMax"/>
          <c:min val="0.0"/>
        </c:scaling>
        <c:delete val="0"/>
        <c:axPos val="l"/>
        <c:majorGridlines>
          <c:spPr>
            <a:ln w="2726">
              <a:solidFill>
                <a:srgbClr val="000000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90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 sz="900" b="0" dirty="0" smtClean="0">
                    <a:latin typeface="Franklin Gothic Book"/>
                    <a:cs typeface="Franklin Gothic Book"/>
                  </a:rPr>
                  <a:t>PRESSURE</a:t>
                </a:r>
                <a:r>
                  <a:rPr lang="en-US" sz="900" b="0" baseline="0" dirty="0" smtClean="0">
                    <a:latin typeface="Franklin Gothic Book"/>
                    <a:cs typeface="Franklin Gothic Book"/>
                  </a:rPr>
                  <a:t> (PSI)</a:t>
                </a:r>
              </a:p>
            </c:rich>
          </c:tx>
          <c:layout>
            <c:manualLayout>
              <c:xMode val="edge"/>
              <c:yMode val="edge"/>
              <c:x val="0.0140561713174119"/>
              <c:y val="0.347709060660537"/>
            </c:manualLayout>
          </c:layout>
          <c:overlay val="0"/>
          <c:spPr>
            <a:noFill/>
            <a:ln w="21806">
              <a:noFill/>
            </a:ln>
          </c:spPr>
        </c:title>
        <c:numFmt formatCode="General" sourceLinked="1"/>
        <c:majorTickMark val="out"/>
        <c:minorTickMark val="none"/>
        <c:tickLblPos val="nextTo"/>
        <c:spPr>
          <a:ln w="2726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987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2122715736"/>
        <c:crosses val="autoZero"/>
        <c:crossBetween val="midCat"/>
      </c:valAx>
      <c:spPr>
        <a:noFill/>
        <a:ln w="10903">
          <a:solidFill>
            <a:srgbClr val="808080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0.0522972062585343"/>
          <c:y val="0.886960320686827"/>
          <c:w val="0.535619421288175"/>
          <c:h val="0.112766629947503"/>
        </c:manualLayout>
      </c:layout>
      <c:overlay val="0"/>
      <c:spPr>
        <a:ln w="2726">
          <a:noFill/>
          <a:prstDash val="solid"/>
        </a:ln>
      </c:spPr>
      <c:txPr>
        <a:bodyPr/>
        <a:lstStyle/>
        <a:p>
          <a:pPr>
            <a:defRPr sz="800" b="0" i="0" u="none" strike="noStrike" baseline="0">
              <a:solidFill>
                <a:srgbClr val="000000"/>
              </a:solidFill>
              <a:latin typeface="Franklin Gothic Book"/>
              <a:ea typeface="Arial"/>
              <a:cs typeface="Arial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73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2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6E40B0-4C41-9F4C-829F-3A36AAE28D47}" type="datetimeFigureOut">
              <a:rPr lang="en-US" smtClean="0"/>
              <a:t>7/14/14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355AA4-21F2-8B41-B168-B9605D8C6FF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64917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D553DC-C6C0-7349-9FD4-0527B9D1613B}" type="datetimeFigureOut">
              <a:rPr lang="en-US" smtClean="0"/>
              <a:t>7/14/14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304AFE-5493-F846-AD7C-4EB54D1613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43470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2FEB12-893B-4AD2-9ABF-6C9EBBBCC749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77099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2FEB12-893B-4AD2-9ABF-6C9EBBBCC749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35443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2784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8469A59-98F9-744D-8C7B-F57CEFB4A7AF}" type="datetimeFigureOut">
              <a:rPr lang="en-US" smtClean="0"/>
              <a:t>7/14/14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F3B7ACA-5192-844B-BE68-67B797C32B6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16667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800782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25648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338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89747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990163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21545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431931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39873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27327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483702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14597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58523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5601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493854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0986368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9195030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533714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278998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5794200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171870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376553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603258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6867721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F5FDBFD-8227-7441-9B2B-8281F1C36987}" type="datetimeFigureOut">
              <a:rPr lang="en-US" smtClean="0"/>
              <a:t>7/14/14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3BED1DD-DEC0-184E-AF58-0E77EAA00C5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566748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F5FDBFD-8227-7441-9B2B-8281F1C36987}" type="datetimeFigureOut">
              <a:rPr lang="en-US" smtClean="0"/>
              <a:t>7/14/14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3BED1DD-DEC0-184E-AF58-0E77EAA00C5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60961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4" Type="http://schemas.openxmlformats.org/officeDocument/2006/relationships/slideLayout" Target="../slideLayouts/slideLayout13.xml"/><Relationship Id="rId5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6.xml"/><Relationship Id="rId8" Type="http://schemas.openxmlformats.org/officeDocument/2006/relationships/slideLayout" Target="../slideLayouts/slideLayout17.xml"/><Relationship Id="rId9" Type="http://schemas.openxmlformats.org/officeDocument/2006/relationships/slideLayout" Target="../slideLayouts/slideLayout18.xml"/><Relationship Id="rId10" Type="http://schemas.openxmlformats.org/officeDocument/2006/relationships/theme" Target="../theme/theme2.xml"/><Relationship Id="rId11" Type="http://schemas.openxmlformats.org/officeDocument/2006/relationships/image" Target="../media/image1.jpg"/><Relationship Id="rId1" Type="http://schemas.openxmlformats.org/officeDocument/2006/relationships/slideLayout" Target="../slideLayouts/slideLayout10.xml"/><Relationship Id="rId2" Type="http://schemas.openxmlformats.org/officeDocument/2006/relationships/slideLayout" Target="../slideLayouts/slideLayout11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1.xml"/><Relationship Id="rId4" Type="http://schemas.openxmlformats.org/officeDocument/2006/relationships/slideLayout" Target="../slideLayouts/slideLayout22.xml"/><Relationship Id="rId5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4.xml"/><Relationship Id="rId7" Type="http://schemas.openxmlformats.org/officeDocument/2006/relationships/slideLayout" Target="../slideLayouts/slideLayout25.xml"/><Relationship Id="rId8" Type="http://schemas.openxmlformats.org/officeDocument/2006/relationships/slideLayout" Target="../slideLayouts/slideLayout26.xml"/><Relationship Id="rId9" Type="http://schemas.openxmlformats.org/officeDocument/2006/relationships/slideLayout" Target="../slideLayouts/slideLayout27.xml"/><Relationship Id="rId10" Type="http://schemas.openxmlformats.org/officeDocument/2006/relationships/theme" Target="../theme/theme3.xml"/><Relationship Id="rId11" Type="http://schemas.openxmlformats.org/officeDocument/2006/relationships/image" Target="../media/image2.jpg"/><Relationship Id="rId1" Type="http://schemas.openxmlformats.org/officeDocument/2006/relationships/slideLayout" Target="../slideLayouts/slideLayout19.xml"/><Relationship Id="rId2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13651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all">
          <a:solidFill>
            <a:schemeClr val="tx1"/>
          </a:solidFill>
          <a:latin typeface="Franklin Gothic Medium"/>
          <a:ea typeface="+mj-ea"/>
          <a:cs typeface="+mj-cs"/>
        </a:defRPr>
      </a:lvl1pPr>
    </p:titleStyle>
    <p:bodyStyle>
      <a:lvl1pPr marL="290513" indent="-290513" algn="l" defTabSz="457200" rtl="0" eaLnBrk="1" latinLnBrk="0" hangingPunct="1">
        <a:spcBef>
          <a:spcPct val="20000"/>
        </a:spcBef>
        <a:buClr>
          <a:srgbClr val="B11423"/>
        </a:buClr>
        <a:buFont typeface="Arial"/>
        <a:buChar char="•"/>
        <a:defRPr sz="3200" b="0" i="0" kern="1200" baseline="0">
          <a:solidFill>
            <a:schemeClr val="tx1"/>
          </a:solidFill>
          <a:latin typeface="Franklin Gothic Book"/>
          <a:ea typeface="+mn-ea"/>
          <a:cs typeface="+mn-cs"/>
        </a:defRPr>
      </a:lvl1pPr>
      <a:lvl2pPr marL="682625" indent="-225425" algn="l" defTabSz="457200" rtl="0" eaLnBrk="1" latinLnBrk="0" hangingPunct="1">
        <a:spcBef>
          <a:spcPct val="20000"/>
        </a:spcBef>
        <a:buClr>
          <a:srgbClr val="B11423"/>
        </a:buClr>
        <a:buFont typeface="Arial"/>
        <a:buChar char="–"/>
        <a:defRPr sz="2800" b="0" i="0" kern="1200" baseline="0">
          <a:solidFill>
            <a:schemeClr val="tx1"/>
          </a:solidFill>
          <a:latin typeface="Franklin Gothic Book"/>
          <a:ea typeface="+mn-ea"/>
          <a:cs typeface="+mn-cs"/>
        </a:defRPr>
      </a:lvl2pPr>
      <a:lvl3pPr marL="1082675" indent="-168275" algn="l" defTabSz="457200" rtl="0" eaLnBrk="1" latinLnBrk="0" hangingPunct="1">
        <a:spcBef>
          <a:spcPct val="20000"/>
        </a:spcBef>
        <a:buClr>
          <a:srgbClr val="B11423"/>
        </a:buClr>
        <a:buFont typeface="Arial"/>
        <a:buChar char="•"/>
        <a:defRPr sz="2400" b="0" i="0" kern="1200" baseline="0">
          <a:solidFill>
            <a:schemeClr val="tx1"/>
          </a:solidFill>
          <a:latin typeface="Franklin Gothic Book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buClr>
          <a:srgbClr val="B11423"/>
        </a:buClr>
        <a:buFont typeface="Arial"/>
        <a:buChar char="–"/>
        <a:defRPr sz="2000" b="0" i="0" kern="1200" baseline="0">
          <a:solidFill>
            <a:schemeClr val="tx1"/>
          </a:solidFill>
          <a:latin typeface="Franklin Gothic Book"/>
          <a:ea typeface="+mn-ea"/>
          <a:cs typeface="+mn-cs"/>
        </a:defRPr>
      </a:lvl4pPr>
      <a:lvl5pPr marL="2003425" indent="-174625" algn="l" defTabSz="457200" rtl="0" eaLnBrk="1" latinLnBrk="0" hangingPunct="1">
        <a:spcBef>
          <a:spcPct val="20000"/>
        </a:spcBef>
        <a:buClr>
          <a:srgbClr val="B11423"/>
        </a:buClr>
        <a:buFont typeface="Arial"/>
        <a:buChar char="»"/>
        <a:defRPr sz="2000" b="0" i="0" kern="1200" baseline="0">
          <a:solidFill>
            <a:schemeClr val="tx1"/>
          </a:solidFill>
          <a:latin typeface="Franklin Gothic Book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1">
          <a:blip r:embed="rId1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79102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</p:sldLayoutIdLst>
  <p:txStyles>
    <p:titleStyle>
      <a:lvl1pPr algn="ctr" defTabSz="457200" rtl="0" eaLnBrk="1" latinLnBrk="0" hangingPunct="1">
        <a:spcBef>
          <a:spcPct val="0"/>
        </a:spcBef>
        <a:buNone/>
        <a:defRPr sz="3200" kern="1200" cap="all" normalizeH="0">
          <a:solidFill>
            <a:schemeClr val="tx1"/>
          </a:solidFill>
          <a:latin typeface="Franklin Gothic Medium"/>
          <a:ea typeface="+mj-ea"/>
          <a:cs typeface="+mj-cs"/>
        </a:defRPr>
      </a:lvl1pPr>
    </p:titleStyle>
    <p:bodyStyle>
      <a:lvl1pPr marL="233363" indent="-233363" algn="l" defTabSz="457200" rtl="0" eaLnBrk="1" latinLnBrk="0" hangingPunct="1">
        <a:spcBef>
          <a:spcPct val="20000"/>
        </a:spcBef>
        <a:buClr>
          <a:srgbClr val="B11423"/>
        </a:buClr>
        <a:buFont typeface="Arial"/>
        <a:buChar char="•"/>
        <a:defRPr sz="3200" kern="1200">
          <a:solidFill>
            <a:schemeClr val="tx1"/>
          </a:solidFill>
          <a:latin typeface="Franklin Gothic Book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Clr>
          <a:srgbClr val="B11423"/>
        </a:buClr>
        <a:buFont typeface="Arial"/>
        <a:buChar char="–"/>
        <a:defRPr sz="2800" kern="1200">
          <a:solidFill>
            <a:schemeClr val="tx1"/>
          </a:solidFill>
          <a:latin typeface="Franklin Gothic Book"/>
          <a:ea typeface="+mn-ea"/>
          <a:cs typeface="+mn-cs"/>
        </a:defRPr>
      </a:lvl2pPr>
      <a:lvl3pPr marL="1087438" indent="-173038" algn="l" defTabSz="457200" rtl="0" eaLnBrk="1" latinLnBrk="0" hangingPunct="1">
        <a:spcBef>
          <a:spcPct val="20000"/>
        </a:spcBef>
        <a:buClr>
          <a:srgbClr val="B11423"/>
        </a:buClr>
        <a:buFont typeface="Arial"/>
        <a:buChar char="•"/>
        <a:defRPr sz="2400" kern="1200">
          <a:solidFill>
            <a:schemeClr val="tx1"/>
          </a:solidFill>
          <a:latin typeface="Franklin Gothic Book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Clr>
          <a:srgbClr val="B11423"/>
        </a:buClr>
        <a:buFont typeface="Arial"/>
        <a:buChar char="–"/>
        <a:defRPr sz="2000" kern="1200">
          <a:solidFill>
            <a:schemeClr val="tx1"/>
          </a:solidFill>
          <a:latin typeface="Franklin Gothic Book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Clr>
          <a:srgbClr val="B11423"/>
        </a:buClr>
        <a:buFont typeface="Arial"/>
        <a:buChar char="»"/>
        <a:defRPr sz="2000" kern="1200">
          <a:solidFill>
            <a:schemeClr val="tx1"/>
          </a:solidFill>
          <a:latin typeface="Franklin Gothic Book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1">
          <a:blip r:embed="rId1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3972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</p:sldLayoutIdLst>
  <p:txStyles>
    <p:titleStyle>
      <a:lvl1pPr algn="ctr" defTabSz="457200" rtl="0" eaLnBrk="1" latinLnBrk="0" hangingPunct="1">
        <a:spcBef>
          <a:spcPct val="0"/>
        </a:spcBef>
        <a:buNone/>
        <a:defRPr sz="3200" kern="1200" cap="all">
          <a:solidFill>
            <a:schemeClr val="tx1"/>
          </a:solidFill>
          <a:latin typeface="Franklin Gothic Medium"/>
          <a:ea typeface="+mj-ea"/>
          <a:cs typeface="+mj-cs"/>
        </a:defRPr>
      </a:lvl1pPr>
    </p:titleStyle>
    <p:bodyStyle>
      <a:lvl1pPr marL="233363" indent="-233363" algn="l" defTabSz="457200" rtl="0" eaLnBrk="1" latinLnBrk="0" hangingPunct="1">
        <a:spcBef>
          <a:spcPct val="20000"/>
        </a:spcBef>
        <a:buClr>
          <a:srgbClr val="B11423"/>
        </a:buClr>
        <a:buFont typeface="Arial"/>
        <a:buChar char="•"/>
        <a:defRPr sz="3200" kern="1200" baseline="0">
          <a:solidFill>
            <a:schemeClr val="tx1"/>
          </a:solidFill>
          <a:latin typeface="Franklin Gothic Book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Clr>
          <a:srgbClr val="B11423"/>
        </a:buClr>
        <a:buFont typeface="Arial"/>
        <a:buChar char="–"/>
        <a:defRPr sz="2800" kern="1200" baseline="0">
          <a:solidFill>
            <a:schemeClr val="tx1"/>
          </a:solidFill>
          <a:latin typeface="Franklin Gothic Book"/>
          <a:ea typeface="+mn-ea"/>
          <a:cs typeface="+mn-cs"/>
        </a:defRPr>
      </a:lvl2pPr>
      <a:lvl3pPr marL="1087438" indent="-173038" algn="l" defTabSz="457200" rtl="0" eaLnBrk="1" latinLnBrk="0" hangingPunct="1">
        <a:spcBef>
          <a:spcPct val="20000"/>
        </a:spcBef>
        <a:buClr>
          <a:srgbClr val="B11423"/>
        </a:buClr>
        <a:buFont typeface="Arial"/>
        <a:buChar char="•"/>
        <a:defRPr sz="2400" kern="1200" baseline="0">
          <a:solidFill>
            <a:schemeClr val="tx1"/>
          </a:solidFill>
          <a:latin typeface="Franklin Gothic Book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Clr>
          <a:srgbClr val="B11423"/>
        </a:buClr>
        <a:buFont typeface="Arial"/>
        <a:buChar char="–"/>
        <a:defRPr sz="2000" kern="1200" baseline="0">
          <a:solidFill>
            <a:schemeClr val="tx1"/>
          </a:solidFill>
          <a:latin typeface="Franklin Gothic Book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Clr>
          <a:srgbClr val="B11423"/>
        </a:buClr>
        <a:buFont typeface="Arial"/>
        <a:buChar char="»"/>
        <a:defRPr sz="2000" kern="1200" baseline="0">
          <a:solidFill>
            <a:schemeClr val="tx1"/>
          </a:solidFill>
          <a:latin typeface="Franklin Gothic Book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5.jpg"/><Relationship Id="rId5" Type="http://schemas.openxmlformats.org/officeDocument/2006/relationships/image" Target="../media/image6.emf"/><Relationship Id="rId6" Type="http://schemas.openxmlformats.org/officeDocument/2006/relationships/image" Target="../media/image7.png"/><Relationship Id="rId1" Type="http://schemas.microsoft.com/office/2007/relationships/media" Target="../media/media1.mpg"/><Relationship Id="rId2" Type="http://schemas.openxmlformats.org/officeDocument/2006/relationships/video" Target="../media/media1.m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image" Target="../media/image5.jpg"/><Relationship Id="rId3" Type="http://schemas.openxmlformats.org/officeDocument/2006/relationships/image" Target="../media/image6.e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g"/><Relationship Id="rId3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9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image" Target="../media/image5.jpg"/><Relationship Id="rId3" Type="http://schemas.openxmlformats.org/officeDocument/2006/relationships/image" Target="../media/image6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4" Type="http://schemas.openxmlformats.org/officeDocument/2006/relationships/chart" Target="../charts/chart1.xml"/><Relationship Id="rId5" Type="http://schemas.openxmlformats.org/officeDocument/2006/relationships/image" Target="../media/image10.png"/><Relationship Id="rId1" Type="http://schemas.openxmlformats.org/officeDocument/2006/relationships/slideLayout" Target="../slideLayouts/slideLayout16.xml"/><Relationship Id="rId2" Type="http://schemas.openxmlformats.org/officeDocument/2006/relationships/image" Target="../media/image5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3.jpg"/><Relationship Id="rId3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5.jp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6.jp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7.jp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image" Target="../media/image18.jp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image" Target="../media/image5.jpg"/><Relationship Id="rId3" Type="http://schemas.openxmlformats.org/officeDocument/2006/relationships/image" Target="../media/image6.emf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9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4" Type="http://schemas.openxmlformats.org/officeDocument/2006/relationships/image" Target="../media/image21.png"/><Relationship Id="rId1" Type="http://schemas.openxmlformats.org/officeDocument/2006/relationships/slideLayout" Target="../slideLayouts/slideLayout16.xml"/><Relationship Id="rId2" Type="http://schemas.openxmlformats.org/officeDocument/2006/relationships/image" Target="../media/image5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4" Type="http://schemas.openxmlformats.org/officeDocument/2006/relationships/image" Target="../media/image22.png"/><Relationship Id="rId5" Type="http://schemas.openxmlformats.org/officeDocument/2006/relationships/image" Target="../media/image23.jpeg"/><Relationship Id="rId1" Type="http://schemas.openxmlformats.org/officeDocument/2006/relationships/slideLayout" Target="../slideLayouts/slideLayout16.xml"/><Relationship Id="rId2" Type="http://schemas.openxmlformats.org/officeDocument/2006/relationships/image" Target="../media/image5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4" Type="http://schemas.openxmlformats.org/officeDocument/2006/relationships/image" Target="../media/image24.png"/><Relationship Id="rId1" Type="http://schemas.openxmlformats.org/officeDocument/2006/relationships/slideLayout" Target="../slideLayouts/slideLayout16.xml"/><Relationship Id="rId2" Type="http://schemas.openxmlformats.org/officeDocument/2006/relationships/image" Target="../media/image5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4" Type="http://schemas.openxmlformats.org/officeDocument/2006/relationships/image" Target="../media/image25.png"/><Relationship Id="rId1" Type="http://schemas.openxmlformats.org/officeDocument/2006/relationships/slideLayout" Target="../slideLayouts/slideLayout16.xml"/><Relationship Id="rId2" Type="http://schemas.openxmlformats.org/officeDocument/2006/relationships/image" Target="../media/image5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4" Type="http://schemas.openxmlformats.org/officeDocument/2006/relationships/image" Target="../media/image6.emf"/><Relationship Id="rId1" Type="http://schemas.openxmlformats.org/officeDocument/2006/relationships/slideLayout" Target="../slideLayouts/slideLayout16.xml"/><Relationship Id="rId2" Type="http://schemas.openxmlformats.org/officeDocument/2006/relationships/image" Target="../media/image5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4" Type="http://schemas.openxmlformats.org/officeDocument/2006/relationships/image" Target="../media/image27.png"/><Relationship Id="rId1" Type="http://schemas.openxmlformats.org/officeDocument/2006/relationships/slideLayout" Target="../slideLayouts/slideLayout16.xml"/><Relationship Id="rId2" Type="http://schemas.openxmlformats.org/officeDocument/2006/relationships/image" Target="../media/image5.jp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image" Target="../media/image5.jpg"/><Relationship Id="rId3" Type="http://schemas.openxmlformats.org/officeDocument/2006/relationships/image" Target="../media/image6.emf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8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4" Type="http://schemas.openxmlformats.org/officeDocument/2006/relationships/image" Target="../media/image29.png"/><Relationship Id="rId1" Type="http://schemas.openxmlformats.org/officeDocument/2006/relationships/slideLayout" Target="../slideLayouts/slideLayout16.xml"/><Relationship Id="rId2" Type="http://schemas.openxmlformats.org/officeDocument/2006/relationships/image" Target="../media/image5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4" Type="http://schemas.openxmlformats.org/officeDocument/2006/relationships/image" Target="../media/image6.emf"/><Relationship Id="rId1" Type="http://schemas.openxmlformats.org/officeDocument/2006/relationships/slideLayout" Target="../slideLayouts/slideLayout16.xml"/><Relationship Id="rId2" Type="http://schemas.openxmlformats.org/officeDocument/2006/relationships/image" Target="../media/image5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4" Type="http://schemas.openxmlformats.org/officeDocument/2006/relationships/image" Target="../media/image31.png"/><Relationship Id="rId1" Type="http://schemas.openxmlformats.org/officeDocument/2006/relationships/slideLayout" Target="../slideLayouts/slideLayout16.xml"/><Relationship Id="rId2" Type="http://schemas.openxmlformats.org/officeDocument/2006/relationships/image" Target="../media/image5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4" Type="http://schemas.openxmlformats.org/officeDocument/2006/relationships/image" Target="../media/image32.png"/><Relationship Id="rId1" Type="http://schemas.openxmlformats.org/officeDocument/2006/relationships/slideLayout" Target="../slideLayouts/slideLayout16.xml"/><Relationship Id="rId2" Type="http://schemas.openxmlformats.org/officeDocument/2006/relationships/image" Target="../media/image5.jpg"/></Relationships>
</file>

<file path=ppt/slides/_rels/slide30.xml.rels><?xml version="1.0" encoding="UTF-8" standalone="yes"?>
<Relationships xmlns="http://schemas.openxmlformats.org/package/2006/relationships"><Relationship Id="rId11" Type="http://schemas.openxmlformats.org/officeDocument/2006/relationships/image" Target="../media/image41.jpeg"/><Relationship Id="rId12" Type="http://schemas.openxmlformats.org/officeDocument/2006/relationships/image" Target="../media/image42.png"/><Relationship Id="rId13" Type="http://schemas.openxmlformats.org/officeDocument/2006/relationships/image" Target="../media/image43.jpeg"/><Relationship Id="rId14" Type="http://schemas.openxmlformats.org/officeDocument/2006/relationships/image" Target="../media/image44.png"/><Relationship Id="rId15" Type="http://schemas.openxmlformats.org/officeDocument/2006/relationships/image" Target="../media/image45.jpg"/><Relationship Id="rId16" Type="http://schemas.openxmlformats.org/officeDocument/2006/relationships/image" Target="../media/image46.png"/><Relationship Id="rId17" Type="http://schemas.openxmlformats.org/officeDocument/2006/relationships/image" Target="../media/image47.png"/><Relationship Id="rId18" Type="http://schemas.openxmlformats.org/officeDocument/2006/relationships/image" Target="../media/image48.png"/><Relationship Id="rId19" Type="http://schemas.openxmlformats.org/officeDocument/2006/relationships/image" Target="../media/image49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3.jpg"/><Relationship Id="rId4" Type="http://schemas.openxmlformats.org/officeDocument/2006/relationships/image" Target="../media/image34.jpeg"/><Relationship Id="rId5" Type="http://schemas.openxmlformats.org/officeDocument/2006/relationships/image" Target="../media/image35.png"/><Relationship Id="rId6" Type="http://schemas.openxmlformats.org/officeDocument/2006/relationships/image" Target="../media/image36.jpeg"/><Relationship Id="rId7" Type="http://schemas.openxmlformats.org/officeDocument/2006/relationships/image" Target="../media/image37.jpeg"/><Relationship Id="rId8" Type="http://schemas.openxmlformats.org/officeDocument/2006/relationships/image" Target="../media/image38.png"/><Relationship Id="rId9" Type="http://schemas.openxmlformats.org/officeDocument/2006/relationships/image" Target="../media/image39.jpeg"/><Relationship Id="rId10" Type="http://schemas.openxmlformats.org/officeDocument/2006/relationships/image" Target="../media/image4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84800" y="4124960"/>
            <a:ext cx="319024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E01421"/>
                </a:solidFill>
                <a:latin typeface="Franklin Gothic Book"/>
              </a:rPr>
              <a:t>DAVID BROWER</a:t>
            </a:r>
          </a:p>
          <a:p>
            <a:pPr algn="ctr"/>
            <a:endParaRPr lang="en-US" sz="500" dirty="0" smtClean="0">
              <a:latin typeface="Franklin Gothic Book"/>
            </a:endParaRPr>
          </a:p>
          <a:p>
            <a:pPr algn="ctr"/>
            <a:r>
              <a:rPr lang="en-US" sz="1100" dirty="0" smtClean="0">
                <a:latin typeface="Franklin Gothic Book"/>
              </a:rPr>
              <a:t>ASTRO TECHNOLOGY</a:t>
            </a:r>
          </a:p>
          <a:p>
            <a:pPr algn="ctr"/>
            <a:r>
              <a:rPr lang="en-US" sz="1100" dirty="0" smtClean="0">
                <a:latin typeface="Franklin Gothic Book"/>
              </a:rPr>
              <a:t>712 Main Street, Suite 3200</a:t>
            </a:r>
          </a:p>
          <a:p>
            <a:pPr algn="ctr"/>
            <a:r>
              <a:rPr lang="en-US" sz="1100" dirty="0" smtClean="0">
                <a:latin typeface="Franklin Gothic Book"/>
              </a:rPr>
              <a:t>Houston, Texas 77002</a:t>
            </a:r>
          </a:p>
          <a:p>
            <a:pPr algn="ctr"/>
            <a:r>
              <a:rPr lang="en-US" sz="1100" dirty="0" smtClean="0">
                <a:latin typeface="Franklin Gothic Book"/>
              </a:rPr>
              <a:t>281.464.0100</a:t>
            </a:r>
          </a:p>
          <a:p>
            <a:pPr algn="ctr"/>
            <a:r>
              <a:rPr lang="en-US" sz="1100" b="1" dirty="0" err="1" smtClean="0">
                <a:solidFill>
                  <a:srgbClr val="E01421"/>
                </a:solidFill>
                <a:latin typeface="Franklin Gothic Book"/>
              </a:rPr>
              <a:t>dbrower@astrotechnology.com</a:t>
            </a:r>
            <a:endParaRPr lang="en-US" sz="1100" b="1" dirty="0" smtClean="0">
              <a:solidFill>
                <a:srgbClr val="E01421"/>
              </a:solidFill>
              <a:latin typeface="Franklin Gothic Book"/>
            </a:endParaRPr>
          </a:p>
        </p:txBody>
      </p:sp>
    </p:spTree>
    <p:extLst>
      <p:ext uri="{BB962C8B-B14F-4D97-AF65-F5344CB8AC3E}">
        <p14:creationId xmlns:p14="http://schemas.microsoft.com/office/powerpoint/2010/main" val="297700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0" y="847587"/>
            <a:ext cx="9144000" cy="1143000"/>
          </a:xfrm>
        </p:spPr>
        <p:txBody>
          <a:bodyPr>
            <a:normAutofit/>
          </a:bodyPr>
          <a:lstStyle/>
          <a:p>
            <a:r>
              <a:rPr lang="en-US" sz="3000" dirty="0">
                <a:cs typeface="Franklin Gothic Medium"/>
              </a:rPr>
              <a:t>Failures to </a:t>
            </a:r>
            <a:r>
              <a:rPr lang="en-US" sz="3000" dirty="0">
                <a:solidFill>
                  <a:srgbClr val="B11423"/>
                </a:solidFill>
                <a:cs typeface="Franklin Gothic Medium"/>
              </a:rPr>
              <a:t>Monitor and Predict</a:t>
            </a:r>
            <a:r>
              <a:rPr lang="en-US" sz="3000" dirty="0" smtClean="0">
                <a:solidFill>
                  <a:srgbClr val="B11423"/>
                </a:solidFill>
                <a:effectLst/>
                <a:cs typeface="Franklin Gothic Medium"/>
              </a:rPr>
              <a:t> </a:t>
            </a:r>
            <a:endParaRPr lang="en-US" sz="3000" dirty="0">
              <a:solidFill>
                <a:srgbClr val="B11423"/>
              </a:solidFill>
              <a:cs typeface="Franklin Gothic Medium"/>
            </a:endParaRP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2033815"/>
            <a:ext cx="8229600" cy="1390105"/>
          </a:xfrm>
        </p:spPr>
        <p:txBody>
          <a:bodyPr>
            <a:normAutofit/>
          </a:bodyPr>
          <a:lstStyle/>
          <a:p>
            <a:pPr marL="227013" indent="-227013"/>
            <a:r>
              <a:rPr lang="en-US" sz="2000" dirty="0"/>
              <a:t>Detect </a:t>
            </a:r>
            <a:r>
              <a:rPr lang="en-US" sz="2000" dirty="0" smtClean="0"/>
              <a:t>early warning signs </a:t>
            </a:r>
          </a:p>
          <a:p>
            <a:pPr marL="227013" indent="-227013"/>
            <a:r>
              <a:rPr lang="en-US" sz="2000" dirty="0" smtClean="0"/>
              <a:t>Automate </a:t>
            </a:r>
            <a:r>
              <a:rPr lang="en-US" sz="2000" dirty="0"/>
              <a:t>monitoring of critical systems</a:t>
            </a:r>
          </a:p>
          <a:p>
            <a:pPr marL="227013" indent="-227013"/>
            <a:r>
              <a:rPr lang="en-US" sz="2000" dirty="0"/>
              <a:t>Give critical data to key decision makers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79120" y="5529249"/>
            <a:ext cx="2499360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err="1" smtClean="0">
                <a:solidFill>
                  <a:schemeClr val="bg1"/>
                </a:solidFill>
                <a:latin typeface="Franklin Gothic Medium"/>
                <a:cs typeface="Franklin Gothic Medium"/>
              </a:rPr>
              <a:t>Deepwater</a:t>
            </a:r>
            <a:r>
              <a:rPr lang="en-US" sz="1200" b="1" dirty="0" smtClean="0">
                <a:solidFill>
                  <a:schemeClr val="bg1"/>
                </a:solidFill>
                <a:latin typeface="Franklin Gothic Medium"/>
                <a:cs typeface="Franklin Gothic Medium"/>
              </a:rPr>
              <a:t> Horizon</a:t>
            </a:r>
          </a:p>
          <a:p>
            <a:pPr algn="ctr"/>
            <a:r>
              <a:rPr lang="en-US" sz="1000" dirty="0" smtClean="0">
                <a:solidFill>
                  <a:schemeClr val="bg1"/>
                </a:solidFill>
                <a:latin typeface="Franklin Gothic Medium"/>
                <a:cs typeface="Franklin Gothic Medium"/>
              </a:rPr>
              <a:t>2010</a:t>
            </a:r>
            <a:endParaRPr lang="en-US" sz="1000" dirty="0">
              <a:solidFill>
                <a:schemeClr val="bg1"/>
              </a:solidFill>
              <a:latin typeface="Franklin Gothic Medium"/>
              <a:cs typeface="Franklin Gothic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61360" y="5529249"/>
            <a:ext cx="2499360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chemeClr val="bg1"/>
                </a:solidFill>
                <a:latin typeface="Franklin Gothic Medium"/>
                <a:cs typeface="Franklin Gothic Medium"/>
              </a:rPr>
              <a:t>Thunder Horse</a:t>
            </a:r>
          </a:p>
          <a:p>
            <a:pPr algn="ctr"/>
            <a:r>
              <a:rPr lang="en-US" sz="1000" dirty="0" smtClean="0">
                <a:solidFill>
                  <a:schemeClr val="bg1"/>
                </a:solidFill>
                <a:latin typeface="Franklin Gothic Medium"/>
                <a:cs typeface="Franklin Gothic Medium"/>
              </a:rPr>
              <a:t>2005</a:t>
            </a:r>
            <a:endParaRPr lang="en-US" sz="1000" dirty="0">
              <a:solidFill>
                <a:schemeClr val="bg1"/>
              </a:solidFill>
              <a:latin typeface="Franklin Gothic Medium"/>
              <a:cs typeface="Franklin Gothic Medium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933440" y="5529249"/>
            <a:ext cx="2499360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chemeClr val="bg1"/>
                </a:solidFill>
                <a:latin typeface="Franklin Gothic Medium"/>
                <a:cs typeface="Franklin Gothic Medium"/>
              </a:rPr>
              <a:t>Texas City Refinery</a:t>
            </a:r>
          </a:p>
          <a:p>
            <a:pPr algn="ctr"/>
            <a:r>
              <a:rPr lang="en-US" sz="1000" dirty="0" smtClean="0">
                <a:solidFill>
                  <a:schemeClr val="bg1"/>
                </a:solidFill>
                <a:latin typeface="Franklin Gothic Medium"/>
                <a:cs typeface="Franklin Gothic Medium"/>
              </a:rPr>
              <a:t>2005</a:t>
            </a:r>
            <a:endParaRPr lang="en-US" sz="1000" dirty="0">
              <a:solidFill>
                <a:schemeClr val="bg1"/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13694165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857747"/>
            <a:ext cx="9144000" cy="1143000"/>
          </a:xfrm>
        </p:spPr>
        <p:txBody>
          <a:bodyPr>
            <a:normAutofit/>
          </a:bodyPr>
          <a:lstStyle/>
          <a:p>
            <a:r>
              <a:rPr lang="en-US" sz="3000" dirty="0" smtClean="0">
                <a:cs typeface="Franklin Gothic Medium"/>
              </a:rPr>
              <a:t>SMALL LEAKS </a:t>
            </a:r>
            <a:r>
              <a:rPr lang="en-US" sz="3000" dirty="0" smtClean="0">
                <a:solidFill>
                  <a:srgbClr val="B11423"/>
                </a:solidFill>
                <a:cs typeface="Franklin Gothic Medium"/>
              </a:rPr>
              <a:t>in subsea fields</a:t>
            </a:r>
            <a:endParaRPr lang="en-US" sz="3000" dirty="0">
              <a:solidFill>
                <a:srgbClr val="B11423"/>
              </a:solidFill>
              <a:cs typeface="Franklin Gothic Medium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778000"/>
            <a:ext cx="9144000" cy="2814320"/>
          </a:xfrm>
          <a:prstGeom prst="rect">
            <a:avLst/>
          </a:prstGeom>
          <a:solidFill>
            <a:srgbClr val="C4C8CA"/>
          </a:solidFill>
        </p:spPr>
      </p:pic>
      <p:sp>
        <p:nvSpPr>
          <p:cNvPr id="7" name="Rectangle 6"/>
          <p:cNvSpPr/>
          <p:nvPr/>
        </p:nvSpPr>
        <p:spPr>
          <a:xfrm>
            <a:off x="0" y="4450080"/>
            <a:ext cx="9265920" cy="1249680"/>
          </a:xfrm>
          <a:prstGeom prst="rect">
            <a:avLst/>
          </a:prstGeom>
          <a:solidFill>
            <a:srgbClr val="595B5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video of leak3.mpg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448560" y="2153603"/>
            <a:ext cx="4064000" cy="3048000"/>
          </a:xfrm>
          <a:prstGeom prst="rect">
            <a:avLst/>
          </a:prstGeom>
          <a:ln w="635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8403876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2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27309"/>
            <a:ext cx="9144000" cy="3357491"/>
          </a:xfrm>
          <a:prstGeom prst="rect">
            <a:avLst/>
          </a:prstGeom>
          <a:solidFill>
            <a:srgbClr val="C4C8CA"/>
          </a:solidFill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533400" y="2188528"/>
            <a:ext cx="8229600" cy="4176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33363" indent="-233363" algn="l" defTabSz="457200" rtl="0" eaLnBrk="1" latinLnBrk="0" hangingPunct="1">
              <a:spcBef>
                <a:spcPct val="20000"/>
              </a:spcBef>
              <a:buClr>
                <a:srgbClr val="B11423"/>
              </a:buClr>
              <a:buFont typeface="Arial"/>
              <a:buChar char="•"/>
              <a:defRPr sz="3200" kern="1200">
                <a:solidFill>
                  <a:schemeClr val="tx1"/>
                </a:solidFill>
                <a:latin typeface="Franklin Gothic Book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Clr>
                <a:srgbClr val="B11423"/>
              </a:buClr>
              <a:buFont typeface="Arial"/>
              <a:buChar char="–"/>
              <a:defRPr sz="2800" kern="1200">
                <a:solidFill>
                  <a:schemeClr val="tx1"/>
                </a:solidFill>
                <a:latin typeface="Franklin Gothic Book"/>
                <a:ea typeface="+mn-ea"/>
                <a:cs typeface="+mn-cs"/>
              </a:defRPr>
            </a:lvl2pPr>
            <a:lvl3pPr marL="1087438" indent="-173038" algn="l" defTabSz="457200" rtl="0" eaLnBrk="1" latinLnBrk="0" hangingPunct="1">
              <a:spcBef>
                <a:spcPct val="20000"/>
              </a:spcBef>
              <a:buClr>
                <a:srgbClr val="B11423"/>
              </a:buClr>
              <a:buFont typeface="Arial"/>
              <a:buChar char="•"/>
              <a:defRPr sz="2400" kern="1200">
                <a:solidFill>
                  <a:schemeClr val="tx1"/>
                </a:solidFill>
                <a:latin typeface="Franklin Gothic Book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Clr>
                <a:srgbClr val="B11423"/>
              </a:buClr>
              <a:buFont typeface="Arial"/>
              <a:buChar char="–"/>
              <a:defRPr sz="2000" kern="1200">
                <a:solidFill>
                  <a:schemeClr val="tx1"/>
                </a:solidFill>
                <a:latin typeface="Franklin Gothic Book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Clr>
                <a:srgbClr val="B11423"/>
              </a:buClr>
              <a:buFont typeface="Arial"/>
              <a:buChar char="»"/>
              <a:defRPr sz="2000" kern="1200">
                <a:solidFill>
                  <a:schemeClr val="tx1"/>
                </a:solidFill>
                <a:latin typeface="Franklin Gothic Book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7013" indent="-227013"/>
            <a:r>
              <a:rPr lang="en-US" sz="2000" dirty="0" smtClean="0"/>
              <a:t>Detect warning signs early</a:t>
            </a:r>
          </a:p>
          <a:p>
            <a:pPr marL="227013" indent="-227013"/>
            <a:r>
              <a:rPr lang="en-US" sz="2000" dirty="0"/>
              <a:t>Prevent potential accidents from </a:t>
            </a:r>
            <a:r>
              <a:rPr lang="en-US" sz="2000" dirty="0" smtClean="0"/>
              <a:t>occurring</a:t>
            </a:r>
          </a:p>
          <a:p>
            <a:pPr marL="227013" indent="-227013"/>
            <a:r>
              <a:rPr lang="en-US" sz="2000" dirty="0" smtClean="0"/>
              <a:t>Improve system operations </a:t>
            </a:r>
            <a:endParaRPr lang="en-US" sz="2000" dirty="0" smtClean="0"/>
          </a:p>
          <a:p>
            <a:r>
              <a:rPr lang="en-US" sz="2000" dirty="0"/>
              <a:t>Automate monitoring of critical systems</a:t>
            </a:r>
          </a:p>
          <a:p>
            <a:r>
              <a:rPr lang="en-US" sz="2000" dirty="0"/>
              <a:t>Track pressure, temperature, strain and flow</a:t>
            </a:r>
          </a:p>
          <a:p>
            <a:r>
              <a:rPr lang="en-US" sz="2000" dirty="0"/>
              <a:t>Give critical data to key decision makers</a:t>
            </a:r>
          </a:p>
          <a:p>
            <a:r>
              <a:rPr lang="en-US" sz="2000" dirty="0"/>
              <a:t>Eliminate production downtime </a:t>
            </a:r>
          </a:p>
          <a:p>
            <a:r>
              <a:rPr lang="en-US" sz="2000" dirty="0"/>
              <a:t>Prevent asset damage and pipeline leaks </a:t>
            </a:r>
          </a:p>
          <a:p>
            <a:r>
              <a:rPr lang="en-US" sz="2000" dirty="0"/>
              <a:t>Reduce safety and environmental </a:t>
            </a:r>
            <a:r>
              <a:rPr lang="en-US" sz="2000" dirty="0" smtClean="0"/>
              <a:t>risks</a:t>
            </a:r>
            <a:endParaRPr lang="en-US" sz="2000" dirty="0">
              <a:latin typeface="Arial"/>
              <a:cs typeface="Arial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0" y="1193027"/>
            <a:ext cx="91440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3200" kern="1200" cap="all" normalizeH="0">
                <a:solidFill>
                  <a:schemeClr val="tx1"/>
                </a:solidFill>
                <a:latin typeface="Franklin Gothic Medium"/>
                <a:ea typeface="+mj-ea"/>
                <a:cs typeface="+mj-cs"/>
              </a:defRPr>
            </a:lvl1pPr>
          </a:lstStyle>
          <a:p>
            <a:r>
              <a:rPr lang="en-US" sz="2600" dirty="0" smtClean="0">
                <a:cs typeface="Franklin Gothic Medium"/>
              </a:rPr>
              <a:t>THE NEED FOR </a:t>
            </a:r>
            <a:r>
              <a:rPr lang="en-US" sz="2600" dirty="0" smtClean="0">
                <a:solidFill>
                  <a:srgbClr val="B11423"/>
                </a:solidFill>
                <a:cs typeface="Franklin Gothic Medium"/>
              </a:rPr>
              <a:t>BETTER SUBSEA INSTRUMENTATION</a:t>
            </a:r>
            <a:endParaRPr lang="en-US" sz="2600" dirty="0">
              <a:solidFill>
                <a:srgbClr val="B11423"/>
              </a:solidFill>
              <a:cs typeface="Franklin Gothic Medium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1577009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latin typeface="Franklin Gothic Medium"/>
                <a:cs typeface="Franklin Gothic Medium"/>
              </a:rPr>
              <a:t>Prevent Undesired Events from Happening</a:t>
            </a:r>
            <a:endParaRPr lang="en-US" sz="2000" dirty="0"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32200967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TI_DiverAstronaut_Illustration_0813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0640" y="1821970"/>
            <a:ext cx="9225280" cy="4522950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0" y="837427"/>
            <a:ext cx="9144000" cy="1143000"/>
          </a:xfrm>
        </p:spPr>
        <p:txBody>
          <a:bodyPr>
            <a:normAutofit/>
          </a:bodyPr>
          <a:lstStyle/>
          <a:p>
            <a:r>
              <a:rPr lang="en-US" sz="3000" dirty="0" smtClean="0">
                <a:cs typeface="Franklin Gothic Medium"/>
              </a:rPr>
              <a:t>FROM AEROSPACE </a:t>
            </a:r>
            <a:r>
              <a:rPr lang="en-US" sz="3000" dirty="0" smtClean="0">
                <a:solidFill>
                  <a:srgbClr val="B11423"/>
                </a:solidFill>
                <a:cs typeface="Franklin Gothic Medium"/>
              </a:rPr>
              <a:t>TO SUBSEA</a:t>
            </a:r>
            <a:endParaRPr lang="en-US" sz="3000" dirty="0">
              <a:solidFill>
                <a:srgbClr val="B11423"/>
              </a:solidFill>
              <a:cs typeface="Franklin Gothic Medium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1566849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latin typeface="Franklin Gothic Medium"/>
                <a:cs typeface="Franklin Gothic Medium"/>
              </a:rPr>
              <a:t>Clear Gulf Study</a:t>
            </a:r>
            <a:endParaRPr lang="en-US" sz="2000" dirty="0"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9159111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837427"/>
            <a:ext cx="9144000" cy="1143000"/>
          </a:xfrm>
        </p:spPr>
        <p:txBody>
          <a:bodyPr>
            <a:normAutofit/>
          </a:bodyPr>
          <a:lstStyle/>
          <a:p>
            <a:r>
              <a:rPr lang="en-US" sz="3000" dirty="0" smtClean="0">
                <a:cs typeface="Franklin Gothic Medium"/>
              </a:rPr>
              <a:t>About </a:t>
            </a:r>
            <a:r>
              <a:rPr lang="en-US" sz="3000" dirty="0" smtClean="0">
                <a:solidFill>
                  <a:srgbClr val="B11423"/>
                </a:solidFill>
                <a:cs typeface="Franklin Gothic Medium"/>
              </a:rPr>
              <a:t>CLEAR GULF STUDY</a:t>
            </a:r>
            <a:endParaRPr lang="en-US" sz="3000" dirty="0">
              <a:solidFill>
                <a:srgbClr val="B11423"/>
              </a:solidFill>
              <a:cs typeface="Franklin Gothic Medium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475769"/>
            <a:ext cx="8229600" cy="2022929"/>
          </a:xfrm>
        </p:spPr>
        <p:txBody>
          <a:bodyPr>
            <a:normAutofit/>
          </a:bodyPr>
          <a:lstStyle/>
          <a:p>
            <a:pPr marL="0" indent="0">
              <a:lnSpc>
                <a:spcPts val="2000"/>
              </a:lnSpc>
              <a:buNone/>
            </a:pPr>
            <a:r>
              <a:rPr lang="en-US" sz="1800" cap="all" dirty="0">
                <a:solidFill>
                  <a:schemeClr val="bg1"/>
                </a:solidFill>
                <a:latin typeface="Franklin Gothic Medium"/>
                <a:cs typeface="Franklin Gothic Medium"/>
              </a:rPr>
              <a:t>Advanced </a:t>
            </a:r>
            <a:r>
              <a:rPr lang="en-US" sz="1800" cap="all" dirty="0" smtClean="0">
                <a:solidFill>
                  <a:schemeClr val="bg1"/>
                </a:solidFill>
                <a:latin typeface="Franklin Gothic Medium"/>
                <a:cs typeface="Franklin Gothic Medium"/>
              </a:rPr>
              <a:t/>
            </a:r>
            <a:br>
              <a:rPr lang="en-US" sz="1800" cap="all" dirty="0" smtClean="0">
                <a:solidFill>
                  <a:schemeClr val="bg1"/>
                </a:solidFill>
                <a:latin typeface="Franklin Gothic Medium"/>
                <a:cs typeface="Franklin Gothic Medium"/>
              </a:rPr>
            </a:br>
            <a:r>
              <a:rPr lang="en-US" sz="1800" cap="all" dirty="0" smtClean="0">
                <a:solidFill>
                  <a:schemeClr val="bg1"/>
                </a:solidFill>
                <a:latin typeface="Franklin Gothic Medium"/>
                <a:cs typeface="Franklin Gothic Medium"/>
              </a:rPr>
              <a:t>instrumentation </a:t>
            </a:r>
            <a:r>
              <a:rPr lang="en-US" sz="1800" cap="all" dirty="0">
                <a:solidFill>
                  <a:schemeClr val="bg1"/>
                </a:solidFill>
                <a:latin typeface="Franklin Gothic Medium"/>
                <a:cs typeface="Franklin Gothic Medium"/>
              </a:rPr>
              <a:t>for:</a:t>
            </a:r>
          </a:p>
          <a:p>
            <a:pPr marL="227013" indent="-227013">
              <a:buClr>
                <a:schemeClr val="bg2"/>
              </a:buClr>
            </a:pPr>
            <a:r>
              <a:rPr lang="en-US" sz="2000" dirty="0">
                <a:solidFill>
                  <a:srgbClr val="FFFFFF"/>
                </a:solidFill>
              </a:rPr>
              <a:t>Subsea fields</a:t>
            </a:r>
          </a:p>
          <a:p>
            <a:pPr marL="227013" indent="-227013">
              <a:buClr>
                <a:schemeClr val="bg2"/>
              </a:buClr>
            </a:pPr>
            <a:r>
              <a:rPr lang="en-US" sz="2000" dirty="0">
                <a:solidFill>
                  <a:srgbClr val="FFFFFF"/>
                </a:solidFill>
              </a:rPr>
              <a:t>Pipelines and risers</a:t>
            </a:r>
          </a:p>
          <a:p>
            <a:pPr marL="227013" indent="-227013">
              <a:buClr>
                <a:schemeClr val="bg2"/>
              </a:buClr>
            </a:pPr>
            <a:r>
              <a:rPr lang="en-US" sz="2000" dirty="0">
                <a:solidFill>
                  <a:srgbClr val="FFFFFF"/>
                </a:solidFill>
              </a:rPr>
              <a:t>LNG facilities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57200" y="4678318"/>
            <a:ext cx="8229600" cy="4807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Clr>
                <a:srgbClr val="B11423"/>
              </a:buClr>
              <a:buFont typeface="Arial"/>
              <a:buChar char="•"/>
              <a:defRPr sz="3200" b="0" i="0" kern="1200" baseline="0">
                <a:solidFill>
                  <a:schemeClr val="tx1"/>
                </a:solidFill>
                <a:latin typeface="Franklin Gothic Book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Clr>
                <a:srgbClr val="B11423"/>
              </a:buClr>
              <a:buFont typeface="Arial"/>
              <a:buChar char="–"/>
              <a:defRPr sz="2800" b="0" i="0" kern="1200" baseline="0">
                <a:solidFill>
                  <a:schemeClr val="tx1"/>
                </a:solidFill>
                <a:latin typeface="Franklin Gothic Book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Clr>
                <a:srgbClr val="B11423"/>
              </a:buClr>
              <a:buFont typeface="Arial"/>
              <a:buChar char="•"/>
              <a:defRPr sz="2400" b="0" i="0" kern="1200" baseline="0">
                <a:solidFill>
                  <a:schemeClr val="tx1"/>
                </a:solidFill>
                <a:latin typeface="Franklin Gothic Book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Clr>
                <a:srgbClr val="B11423"/>
              </a:buClr>
              <a:buFont typeface="Arial"/>
              <a:buChar char="–"/>
              <a:defRPr sz="2000" b="0" i="0" kern="1200" baseline="0">
                <a:solidFill>
                  <a:schemeClr val="tx1"/>
                </a:solidFill>
                <a:latin typeface="Franklin Gothic Book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Clr>
                <a:srgbClr val="B11423"/>
              </a:buClr>
              <a:buFont typeface="Arial"/>
              <a:buChar char="»"/>
              <a:defRPr sz="2000" b="0" i="0" kern="1200" baseline="0">
                <a:solidFill>
                  <a:schemeClr val="tx1"/>
                </a:solidFill>
                <a:latin typeface="Franklin Gothic Book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en-US" sz="1600" b="1" cap="all" dirty="0" smtClean="0">
                <a:solidFill>
                  <a:srgbClr val="B11423"/>
                </a:solidFill>
                <a:latin typeface="Franklin Gothic Medium"/>
                <a:cs typeface="Franklin Gothic Medium"/>
              </a:rPr>
              <a:t>CLEAR GULF FOCUS AREAS:</a:t>
            </a:r>
            <a:endParaRPr lang="en-US" sz="1600" b="1" dirty="0">
              <a:latin typeface="Franklin Gothic Medium"/>
              <a:cs typeface="Franklin Gothic Medium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57200" y="4974772"/>
            <a:ext cx="8460014" cy="1263468"/>
          </a:xfrm>
          <a:prstGeom prst="rect">
            <a:avLst/>
          </a:prstGeom>
        </p:spPr>
        <p:txBody>
          <a:bodyPr vert="horz" lIns="91440" tIns="45720" rIns="91440" bIns="45720" numCol="3" spcCol="182880" rtlCol="0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Clr>
                <a:srgbClr val="B11423"/>
              </a:buClr>
              <a:buFont typeface="Arial"/>
              <a:buChar char="•"/>
              <a:defRPr sz="3200" b="0" i="0" kern="1200" baseline="0">
                <a:solidFill>
                  <a:schemeClr val="tx1"/>
                </a:solidFill>
                <a:latin typeface="Franklin Gothic Book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Clr>
                <a:srgbClr val="B11423"/>
              </a:buClr>
              <a:buFont typeface="Arial"/>
              <a:buChar char="–"/>
              <a:defRPr sz="2800" b="0" i="0" kern="1200" baseline="0">
                <a:solidFill>
                  <a:schemeClr val="tx1"/>
                </a:solidFill>
                <a:latin typeface="Franklin Gothic Book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Clr>
                <a:srgbClr val="B11423"/>
              </a:buClr>
              <a:buFont typeface="Arial"/>
              <a:buChar char="•"/>
              <a:defRPr sz="2400" b="0" i="0" kern="1200" baseline="0">
                <a:solidFill>
                  <a:schemeClr val="tx1"/>
                </a:solidFill>
                <a:latin typeface="Franklin Gothic Book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Clr>
                <a:srgbClr val="B11423"/>
              </a:buClr>
              <a:buFont typeface="Arial"/>
              <a:buChar char="–"/>
              <a:defRPr sz="2000" b="0" i="0" kern="1200" baseline="0">
                <a:solidFill>
                  <a:schemeClr val="tx1"/>
                </a:solidFill>
                <a:latin typeface="Franklin Gothic Book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Clr>
                <a:srgbClr val="B11423"/>
              </a:buClr>
              <a:buFont typeface="Arial"/>
              <a:buChar char="»"/>
              <a:defRPr sz="2000" b="0" i="0" kern="1200" baseline="0">
                <a:solidFill>
                  <a:schemeClr val="tx1"/>
                </a:solidFill>
                <a:latin typeface="Franklin Gothic Book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3038" indent="-173038">
              <a:lnSpc>
                <a:spcPts val="1700"/>
              </a:lnSpc>
            </a:pPr>
            <a:r>
              <a:rPr lang="en-US" sz="1300" dirty="0" smtClean="0"/>
              <a:t>Risers and </a:t>
            </a:r>
            <a:r>
              <a:rPr lang="en-US" sz="1300" dirty="0" err="1" smtClean="0"/>
              <a:t>Flowlines</a:t>
            </a:r>
            <a:endParaRPr lang="en-US" sz="1300" dirty="0"/>
          </a:p>
          <a:p>
            <a:pPr marL="173038" indent="-173038">
              <a:lnSpc>
                <a:spcPts val="1700"/>
              </a:lnSpc>
            </a:pPr>
            <a:r>
              <a:rPr lang="en-US" sz="1300" dirty="0" smtClean="0"/>
              <a:t>Flow Assurance</a:t>
            </a:r>
            <a:endParaRPr lang="en-US" sz="1300" dirty="0"/>
          </a:p>
          <a:p>
            <a:pPr marL="173038" indent="-173038">
              <a:lnSpc>
                <a:spcPts val="1700"/>
              </a:lnSpc>
            </a:pPr>
            <a:r>
              <a:rPr lang="en-US" sz="1300" dirty="0" smtClean="0"/>
              <a:t>Subsea Equipment Monitoring</a:t>
            </a:r>
            <a:endParaRPr lang="en-US" sz="1300" dirty="0"/>
          </a:p>
          <a:p>
            <a:pPr marL="173038" indent="-173038">
              <a:lnSpc>
                <a:spcPts val="1700"/>
              </a:lnSpc>
            </a:pPr>
            <a:r>
              <a:rPr lang="en-US" sz="1300" dirty="0" smtClean="0"/>
              <a:t>Miniature Subsea Robotics</a:t>
            </a:r>
          </a:p>
          <a:p>
            <a:pPr marL="173038" indent="-173038">
              <a:lnSpc>
                <a:spcPts val="1700"/>
              </a:lnSpc>
            </a:pPr>
            <a:r>
              <a:rPr lang="en-US" sz="1300" dirty="0" smtClean="0"/>
              <a:t>Leak Detection</a:t>
            </a:r>
            <a:endParaRPr lang="en-US" sz="1300" dirty="0"/>
          </a:p>
          <a:p>
            <a:pPr marL="173038" indent="-173038">
              <a:lnSpc>
                <a:spcPts val="1700"/>
              </a:lnSpc>
            </a:pPr>
            <a:r>
              <a:rPr lang="en-US" sz="1300" dirty="0" smtClean="0"/>
              <a:t>Smart Fields (</a:t>
            </a:r>
            <a:r>
              <a:rPr lang="en-US" sz="1300" dirty="0" err="1" smtClean="0"/>
              <a:t>Intelli</a:t>
            </a:r>
            <a:r>
              <a:rPr lang="en-US" sz="1300" dirty="0" smtClean="0"/>
              <a:t>-Fields)</a:t>
            </a:r>
          </a:p>
          <a:p>
            <a:pPr marL="173038" indent="-173038">
              <a:lnSpc>
                <a:spcPts val="1700"/>
              </a:lnSpc>
            </a:pPr>
            <a:r>
              <a:rPr lang="en-US" sz="1300" dirty="0" err="1" smtClean="0"/>
              <a:t>Downhole</a:t>
            </a:r>
            <a:r>
              <a:rPr lang="en-US" sz="1300" dirty="0" smtClean="0"/>
              <a:t> Monitoring</a:t>
            </a:r>
          </a:p>
          <a:p>
            <a:pPr marL="173038" indent="-173038">
              <a:lnSpc>
                <a:spcPts val="1700"/>
              </a:lnSpc>
            </a:pPr>
            <a:r>
              <a:rPr lang="en-US" sz="1300" dirty="0" smtClean="0"/>
              <a:t>Mooring Line Monitoring</a:t>
            </a:r>
          </a:p>
          <a:p>
            <a:pPr marL="173038" indent="-173038">
              <a:lnSpc>
                <a:spcPts val="1700"/>
              </a:lnSpc>
            </a:pPr>
            <a:r>
              <a:rPr lang="en-US" sz="1300" dirty="0" smtClean="0"/>
              <a:t>Arctic Monitoring</a:t>
            </a:r>
          </a:p>
          <a:p>
            <a:pPr marL="173038" indent="-173038">
              <a:lnSpc>
                <a:spcPts val="1700"/>
              </a:lnSpc>
            </a:pPr>
            <a:r>
              <a:rPr lang="en-US" sz="1300" dirty="0" smtClean="0"/>
              <a:t>Service Life Extension</a:t>
            </a:r>
            <a:endParaRPr lang="en-US" sz="1300" dirty="0"/>
          </a:p>
        </p:txBody>
      </p:sp>
      <p:sp>
        <p:nvSpPr>
          <p:cNvPr id="7" name="TextBox 6"/>
          <p:cNvSpPr txBox="1"/>
          <p:nvPr/>
        </p:nvSpPr>
        <p:spPr>
          <a:xfrm>
            <a:off x="0" y="1566849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latin typeface="Franklin Gothic Medium"/>
                <a:cs typeface="Franklin Gothic Medium"/>
              </a:rPr>
              <a:t>Prevention of Unwanted Events, Rather than Reaction</a:t>
            </a:r>
            <a:endParaRPr lang="en-US" sz="2000" dirty="0"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37928297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966349"/>
            <a:ext cx="9144000" cy="3977251"/>
          </a:xfrm>
          <a:prstGeom prst="rect">
            <a:avLst/>
          </a:prstGeom>
          <a:solidFill>
            <a:srgbClr val="C4C8CA"/>
          </a:solidFill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533400" y="2117408"/>
            <a:ext cx="8229600" cy="417671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33363" indent="-233363" algn="l" defTabSz="457200" rtl="0" eaLnBrk="1" latinLnBrk="0" hangingPunct="1">
              <a:spcBef>
                <a:spcPct val="20000"/>
              </a:spcBef>
              <a:buClr>
                <a:srgbClr val="B11423"/>
              </a:buClr>
              <a:buFont typeface="Arial"/>
              <a:buChar char="•"/>
              <a:defRPr sz="3200" kern="1200">
                <a:solidFill>
                  <a:schemeClr val="tx1"/>
                </a:solidFill>
                <a:latin typeface="Franklin Gothic Book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Clr>
                <a:srgbClr val="B11423"/>
              </a:buClr>
              <a:buFont typeface="Arial"/>
              <a:buChar char="–"/>
              <a:defRPr sz="2800" kern="1200">
                <a:solidFill>
                  <a:schemeClr val="tx1"/>
                </a:solidFill>
                <a:latin typeface="Franklin Gothic Book"/>
                <a:ea typeface="+mn-ea"/>
                <a:cs typeface="+mn-cs"/>
              </a:defRPr>
            </a:lvl2pPr>
            <a:lvl3pPr marL="1087438" indent="-173038" algn="l" defTabSz="457200" rtl="0" eaLnBrk="1" latinLnBrk="0" hangingPunct="1">
              <a:spcBef>
                <a:spcPct val="20000"/>
              </a:spcBef>
              <a:buClr>
                <a:srgbClr val="B11423"/>
              </a:buClr>
              <a:buFont typeface="Arial"/>
              <a:buChar char="•"/>
              <a:defRPr sz="2400" kern="1200">
                <a:solidFill>
                  <a:schemeClr val="tx1"/>
                </a:solidFill>
                <a:latin typeface="Franklin Gothic Book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Clr>
                <a:srgbClr val="B11423"/>
              </a:buClr>
              <a:buFont typeface="Arial"/>
              <a:buChar char="–"/>
              <a:defRPr sz="2000" kern="1200">
                <a:solidFill>
                  <a:schemeClr val="tx1"/>
                </a:solidFill>
                <a:latin typeface="Franklin Gothic Book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Clr>
                <a:srgbClr val="B11423"/>
              </a:buClr>
              <a:buFont typeface="Arial"/>
              <a:buChar char="»"/>
              <a:defRPr sz="2000" kern="1200">
                <a:solidFill>
                  <a:schemeClr val="tx1"/>
                </a:solidFill>
                <a:latin typeface="Franklin Gothic Book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sz="1800" dirty="0" smtClean="0"/>
              <a:t>Improve performance</a:t>
            </a:r>
          </a:p>
          <a:p>
            <a:pPr lvl="0"/>
            <a:r>
              <a:rPr lang="en-US" sz="1800" dirty="0" smtClean="0"/>
              <a:t>Reduce risk – environmental and safety</a:t>
            </a:r>
            <a:endParaRPr lang="en-US" sz="1800" dirty="0" smtClean="0"/>
          </a:p>
          <a:p>
            <a:pPr lvl="0"/>
            <a:r>
              <a:rPr lang="en-US" sz="1800" dirty="0" smtClean="0"/>
              <a:t>Involvement </a:t>
            </a:r>
            <a:r>
              <a:rPr lang="en-US" sz="1800" dirty="0"/>
              <a:t>in advanced technology research for oil and gas</a:t>
            </a:r>
          </a:p>
          <a:p>
            <a:pPr lvl="0"/>
            <a:r>
              <a:rPr lang="en-US" sz="1800" dirty="0"/>
              <a:t>NASA collaboration</a:t>
            </a:r>
          </a:p>
          <a:p>
            <a:pPr lvl="0"/>
            <a:r>
              <a:rPr lang="en-US" sz="1800" dirty="0"/>
              <a:t>Outside research institutions involvement, i.e. multiple universities</a:t>
            </a:r>
          </a:p>
          <a:p>
            <a:pPr lvl="0"/>
            <a:r>
              <a:rPr lang="en-US" sz="1800" dirty="0"/>
              <a:t>Industry “subject-matter experts” interface</a:t>
            </a:r>
          </a:p>
          <a:p>
            <a:pPr lvl="0"/>
            <a:r>
              <a:rPr lang="en-US" sz="1800" dirty="0"/>
              <a:t>Participation on “Technical Steering Committee”</a:t>
            </a:r>
          </a:p>
          <a:p>
            <a:pPr lvl="0"/>
            <a:r>
              <a:rPr lang="en-US" sz="1800" dirty="0"/>
              <a:t>Access to leading-edge technology</a:t>
            </a:r>
          </a:p>
          <a:p>
            <a:pPr lvl="0"/>
            <a:r>
              <a:rPr lang="en-US" sz="1800" dirty="0" smtClean="0"/>
              <a:t>Significant </a:t>
            </a:r>
            <a:r>
              <a:rPr lang="en-US" sz="1800" dirty="0"/>
              <a:t>cost benefit — pooling funding </a:t>
            </a:r>
            <a:r>
              <a:rPr lang="en-US" sz="1800" dirty="0" smtClean="0"/>
              <a:t>resources</a:t>
            </a:r>
          </a:p>
          <a:p>
            <a:pPr lvl="0"/>
            <a:r>
              <a:rPr lang="en-US" sz="1800" dirty="0"/>
              <a:t>Acts as an R&amp;D department for oil and gas companies</a:t>
            </a:r>
          </a:p>
          <a:p>
            <a:pPr lvl="1"/>
            <a:r>
              <a:rPr lang="en-US" sz="1800" dirty="0"/>
              <a:t>Supplements R&amp;D efforts at large companies</a:t>
            </a:r>
          </a:p>
          <a:p>
            <a:pPr lvl="1"/>
            <a:r>
              <a:rPr lang="en-US" sz="1800" dirty="0"/>
              <a:t>Provides new R&amp;D departments for smaller, independent companies</a:t>
            </a:r>
          </a:p>
          <a:p>
            <a:pPr lvl="0"/>
            <a:r>
              <a:rPr lang="en-US" sz="1800" dirty="0"/>
              <a:t>Participate in annual meeting with U.S. Congress</a:t>
            </a:r>
          </a:p>
          <a:p>
            <a:pPr lvl="0"/>
            <a:endParaRPr lang="en-US" sz="1700" dirty="0" smtClean="0"/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0" y="1116648"/>
            <a:ext cx="91440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3200" kern="1200" cap="all" normalizeH="0">
                <a:solidFill>
                  <a:schemeClr val="tx1"/>
                </a:solidFill>
                <a:latin typeface="Franklin Gothic Medium"/>
                <a:ea typeface="+mj-ea"/>
                <a:cs typeface="+mj-cs"/>
              </a:defRPr>
            </a:lvl1pPr>
          </a:lstStyle>
          <a:p>
            <a:r>
              <a:rPr lang="en-US" sz="3000" dirty="0" smtClean="0">
                <a:cs typeface="Franklin Gothic Medium"/>
              </a:rPr>
              <a:t>Advantages of </a:t>
            </a:r>
            <a:r>
              <a:rPr lang="en-US" sz="3000" dirty="0" smtClean="0">
                <a:solidFill>
                  <a:srgbClr val="B11423"/>
                </a:solidFill>
                <a:cs typeface="Franklin Gothic Medium"/>
              </a:rPr>
              <a:t>clear gulf</a:t>
            </a:r>
            <a:endParaRPr lang="en-US" sz="3000" dirty="0">
              <a:solidFill>
                <a:srgbClr val="B11423"/>
              </a:solidFill>
              <a:cs typeface="Franklin Gothic Medium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1516049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latin typeface="Franklin Gothic Medium"/>
                <a:cs typeface="Franklin Gothic Medium"/>
              </a:rPr>
              <a:t>Prevention of Anomalies</a:t>
            </a:r>
            <a:endParaRPr lang="en-US" sz="2000" dirty="0"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13279820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9039" y="2217176"/>
            <a:ext cx="2854961" cy="2980619"/>
          </a:xfrm>
          <a:prstGeom prst="rect">
            <a:avLst/>
          </a:prstGeom>
          <a:solidFill>
            <a:srgbClr val="C4C8CA"/>
          </a:solidFill>
        </p:spPr>
      </p:pic>
      <p:graphicFrame>
        <p:nvGraphicFramePr>
          <p:cNvPr id="2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82462561"/>
              </p:ext>
            </p:extLst>
          </p:nvPr>
        </p:nvGraphicFramePr>
        <p:xfrm>
          <a:off x="243840" y="2014584"/>
          <a:ext cx="6071070" cy="37766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4" name="Title 1"/>
          <p:cNvSpPr txBox="1">
            <a:spLocks/>
          </p:cNvSpPr>
          <p:nvPr/>
        </p:nvSpPr>
        <p:spPr>
          <a:xfrm>
            <a:off x="0" y="1180713"/>
            <a:ext cx="9144000" cy="1143000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3200" kern="1200" cap="all" normalizeH="0">
                <a:solidFill>
                  <a:schemeClr val="tx1"/>
                </a:solidFill>
                <a:latin typeface="Franklin Gothic Medium"/>
                <a:ea typeface="+mj-ea"/>
                <a:cs typeface="+mj-cs"/>
              </a:defRPr>
            </a:lvl1pPr>
          </a:lstStyle>
          <a:p>
            <a:r>
              <a:rPr lang="en-US" sz="2800" dirty="0" smtClean="0"/>
              <a:t>Fiber-optic sensor </a:t>
            </a:r>
            <a:r>
              <a:rPr lang="en-US" sz="2800" dirty="0" smtClean="0">
                <a:solidFill>
                  <a:srgbClr val="000000"/>
                </a:solidFill>
              </a:rPr>
              <a:t>ROCKET</a:t>
            </a:r>
            <a:r>
              <a:rPr lang="en-US" sz="2800" dirty="0" smtClean="0">
                <a:solidFill>
                  <a:srgbClr val="B11423"/>
                </a:solidFill>
              </a:rPr>
              <a:t> MOTOR TEST</a:t>
            </a:r>
            <a:endParaRPr lang="en-US" sz="2800" dirty="0">
              <a:solidFill>
                <a:srgbClr val="B11423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43280" y="2014584"/>
            <a:ext cx="518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Franklin Gothic Medium"/>
                <a:cs typeface="Franklin Gothic Medium"/>
              </a:rPr>
              <a:t>Fiber-Optic Pressure Gauge Validation</a:t>
            </a:r>
            <a:endParaRPr lang="en-US" dirty="0">
              <a:latin typeface="Franklin Gothic Medium"/>
              <a:cs typeface="Franklin Gothic Medium"/>
            </a:endParaRPr>
          </a:p>
        </p:txBody>
      </p:sp>
      <p:pic>
        <p:nvPicPr>
          <p:cNvPr id="3" name="Picture 2" descr="ATI_SolidRocket_MotorTest.png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78" t="12791" r="9353"/>
          <a:stretch/>
        </p:blipFill>
        <p:spPr>
          <a:xfrm>
            <a:off x="6593840" y="2383916"/>
            <a:ext cx="2209800" cy="2651760"/>
          </a:xfrm>
          <a:prstGeom prst="rect">
            <a:avLst/>
          </a:prstGeom>
          <a:ln w="38100">
            <a:solidFill>
              <a:schemeClr val="bg1"/>
            </a:solidFill>
          </a:ln>
          <a:effectLst/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217176"/>
            <a:ext cx="243840" cy="2980619"/>
          </a:xfrm>
          <a:prstGeom prst="rect">
            <a:avLst/>
          </a:prstGeom>
          <a:solidFill>
            <a:srgbClr val="C4C8CA"/>
          </a:solidFill>
        </p:spPr>
      </p:pic>
    </p:spTree>
    <p:extLst>
      <p:ext uri="{BB962C8B-B14F-4D97-AF65-F5344CB8AC3E}">
        <p14:creationId xmlns:p14="http://schemas.microsoft.com/office/powerpoint/2010/main" val="39994612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0" y="1180713"/>
            <a:ext cx="9144000" cy="1143000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3200" kern="1200" cap="all" normalizeH="0">
                <a:solidFill>
                  <a:schemeClr val="tx1"/>
                </a:solidFill>
                <a:latin typeface="Franklin Gothic Medium"/>
                <a:ea typeface="+mj-ea"/>
                <a:cs typeface="+mj-cs"/>
              </a:defRPr>
            </a:lvl1pPr>
          </a:lstStyle>
          <a:p>
            <a:r>
              <a:rPr lang="en-US" sz="2800" dirty="0" smtClean="0"/>
              <a:t>INSTRUMENTATION OF</a:t>
            </a:r>
            <a:r>
              <a:rPr lang="en-US" sz="2800" dirty="0" smtClean="0">
                <a:solidFill>
                  <a:srgbClr val="B11423"/>
                </a:solidFill>
              </a:rPr>
              <a:t> NASA’S ROBONAUT HAND</a:t>
            </a:r>
            <a:endParaRPr lang="en-US" sz="2800" dirty="0">
              <a:solidFill>
                <a:srgbClr val="B1142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49603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337099" y="1227847"/>
            <a:ext cx="86868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all">
                <a:solidFill>
                  <a:schemeClr val="tx1"/>
                </a:solidFill>
                <a:latin typeface="Franklin Gothic Medium"/>
                <a:ea typeface="+mj-ea"/>
                <a:cs typeface="+mj-cs"/>
              </a:defRPr>
            </a:lvl1pPr>
          </a:lstStyle>
          <a:p>
            <a:pPr algn="l"/>
            <a:r>
              <a:rPr lang="en-US" sz="3200" dirty="0" smtClean="0"/>
              <a:t>Troika </a:t>
            </a:r>
            <a:r>
              <a:rPr lang="en-US" sz="3200" dirty="0" smtClean="0">
                <a:solidFill>
                  <a:srgbClr val="B11423"/>
                </a:solidFill>
              </a:rPr>
              <a:t>– Gulf of Mexico</a:t>
            </a:r>
            <a:endParaRPr lang="en-US" sz="3200" dirty="0">
              <a:solidFill>
                <a:srgbClr val="B11423"/>
              </a:solidFill>
            </a:endParaRP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347260" y="1924899"/>
            <a:ext cx="4143460" cy="1475011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90513" indent="-290513" algn="l" defTabSz="457200" rtl="0" eaLnBrk="1" latinLnBrk="0" hangingPunct="1">
              <a:spcBef>
                <a:spcPct val="20000"/>
              </a:spcBef>
              <a:buClr>
                <a:srgbClr val="B11423"/>
              </a:buClr>
              <a:buFont typeface="Arial"/>
              <a:buChar char="•"/>
              <a:defRPr sz="3200" b="0" i="0" kern="1200" baseline="0">
                <a:solidFill>
                  <a:schemeClr val="tx1"/>
                </a:solidFill>
                <a:latin typeface="Franklin Gothic Book"/>
                <a:ea typeface="+mn-ea"/>
                <a:cs typeface="+mn-cs"/>
              </a:defRPr>
            </a:lvl1pPr>
            <a:lvl2pPr marL="682625" indent="-225425" algn="l" defTabSz="457200" rtl="0" eaLnBrk="1" latinLnBrk="0" hangingPunct="1">
              <a:spcBef>
                <a:spcPct val="20000"/>
              </a:spcBef>
              <a:buClr>
                <a:srgbClr val="B11423"/>
              </a:buClr>
              <a:buFont typeface="Arial"/>
              <a:buChar char="–"/>
              <a:defRPr sz="2800" b="0" i="0" kern="1200" baseline="0">
                <a:solidFill>
                  <a:schemeClr val="tx1"/>
                </a:solidFill>
                <a:latin typeface="Franklin Gothic Book"/>
                <a:ea typeface="+mn-ea"/>
                <a:cs typeface="+mn-cs"/>
              </a:defRPr>
            </a:lvl2pPr>
            <a:lvl3pPr marL="1082675" indent="-168275" algn="l" defTabSz="457200" rtl="0" eaLnBrk="1" latinLnBrk="0" hangingPunct="1">
              <a:spcBef>
                <a:spcPct val="20000"/>
              </a:spcBef>
              <a:buClr>
                <a:srgbClr val="B11423"/>
              </a:buClr>
              <a:buFont typeface="Arial"/>
              <a:buChar char="•"/>
              <a:defRPr sz="2400" b="0" i="0" kern="1200" baseline="0">
                <a:solidFill>
                  <a:schemeClr val="tx1"/>
                </a:solidFill>
                <a:latin typeface="Franklin Gothic Book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buClr>
                <a:srgbClr val="B11423"/>
              </a:buClr>
              <a:buFont typeface="Arial"/>
              <a:buChar char="–"/>
              <a:defRPr sz="2000" b="0" i="0" kern="1200" baseline="0">
                <a:solidFill>
                  <a:schemeClr val="tx1"/>
                </a:solidFill>
                <a:latin typeface="Franklin Gothic Book"/>
                <a:ea typeface="+mn-ea"/>
                <a:cs typeface="+mn-cs"/>
              </a:defRPr>
            </a:lvl4pPr>
            <a:lvl5pPr marL="2003425" indent="-174625" algn="l" defTabSz="457200" rtl="0" eaLnBrk="1" latinLnBrk="0" hangingPunct="1">
              <a:spcBef>
                <a:spcPct val="20000"/>
              </a:spcBef>
              <a:buClr>
                <a:srgbClr val="B11423"/>
              </a:buClr>
              <a:buFont typeface="Arial"/>
              <a:buChar char="»"/>
              <a:defRPr sz="2000" b="0" i="0" kern="1200" baseline="0">
                <a:solidFill>
                  <a:schemeClr val="tx1"/>
                </a:solidFill>
                <a:latin typeface="Franklin Gothic Book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Font typeface="Arial"/>
              <a:buNone/>
            </a:pPr>
            <a:r>
              <a:rPr lang="en-US" sz="1800" cap="all" dirty="0" err="1" smtClean="0">
                <a:solidFill>
                  <a:srgbClr val="B11423"/>
                </a:solidFill>
              </a:rPr>
              <a:t>Astro</a:t>
            </a:r>
            <a:r>
              <a:rPr lang="en-US" sz="1800" cap="all" dirty="0" smtClean="0">
                <a:solidFill>
                  <a:srgbClr val="B11423"/>
                </a:solidFill>
              </a:rPr>
              <a:t> Technology </a:t>
            </a:r>
            <a:r>
              <a:rPr lang="en-US" sz="1800" dirty="0" smtClean="0"/>
              <a:t>pioneered the use of fiber-optic sensors on a subsea pipeline to monitor pressure, strain and vibration in external casing pipe </a:t>
            </a:r>
            <a:br>
              <a:rPr lang="en-US" sz="1800" dirty="0" smtClean="0"/>
            </a:br>
            <a:r>
              <a:rPr lang="en-US" sz="1800" dirty="0" smtClean="0"/>
              <a:t>bundle during fabrication.  </a:t>
            </a:r>
          </a:p>
          <a:p>
            <a:pPr marL="0" indent="0">
              <a:buFont typeface="Arial"/>
              <a:buNone/>
            </a:pP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5704168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606" y="1697803"/>
            <a:ext cx="8671458" cy="448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0" y="1023880"/>
            <a:ext cx="91440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all">
                <a:solidFill>
                  <a:schemeClr val="tx1"/>
                </a:solidFill>
                <a:latin typeface="Franklin Gothic Medium"/>
                <a:ea typeface="+mj-ea"/>
                <a:cs typeface="+mj-cs"/>
              </a:defRPr>
            </a:lvl1pPr>
          </a:lstStyle>
          <a:p>
            <a:r>
              <a:rPr lang="en-US" sz="3000" dirty="0" smtClean="0"/>
              <a:t>Bass Lite – </a:t>
            </a:r>
            <a:r>
              <a:rPr lang="en-US" sz="3000" dirty="0" smtClean="0">
                <a:solidFill>
                  <a:srgbClr val="B11423"/>
                </a:solidFill>
              </a:rPr>
              <a:t>Devil’s Tower</a:t>
            </a:r>
            <a:br>
              <a:rPr lang="en-US" sz="3000" dirty="0" smtClean="0">
                <a:solidFill>
                  <a:srgbClr val="B11423"/>
                </a:solidFill>
              </a:rPr>
            </a:br>
            <a:endParaRPr lang="en-US" sz="3000" dirty="0">
              <a:solidFill>
                <a:srgbClr val="B11423"/>
              </a:solidFill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2174240" y="1751118"/>
            <a:ext cx="5720080" cy="2475442"/>
          </a:xfrm>
          <a:prstGeom prst="rect">
            <a:avLst/>
          </a:prstGeom>
        </p:spPr>
        <p:txBody>
          <a:bodyPr>
            <a:normAutofit/>
          </a:bodyPr>
          <a:lstStyle>
            <a:lvl1pPr marL="290513" indent="-290513" algn="l" defTabSz="457200" rtl="0" eaLnBrk="1" latinLnBrk="0" hangingPunct="1">
              <a:spcBef>
                <a:spcPct val="20000"/>
              </a:spcBef>
              <a:buClr>
                <a:srgbClr val="B11423"/>
              </a:buClr>
              <a:buFont typeface="Arial"/>
              <a:buChar char="•"/>
              <a:defRPr sz="3200" b="0" i="0" kern="1200" baseline="0">
                <a:solidFill>
                  <a:schemeClr val="tx1"/>
                </a:solidFill>
                <a:latin typeface="Franklin Gothic Book"/>
                <a:ea typeface="+mn-ea"/>
                <a:cs typeface="+mn-cs"/>
              </a:defRPr>
            </a:lvl1pPr>
            <a:lvl2pPr marL="682625" indent="-225425" algn="l" defTabSz="457200" rtl="0" eaLnBrk="1" latinLnBrk="0" hangingPunct="1">
              <a:spcBef>
                <a:spcPct val="20000"/>
              </a:spcBef>
              <a:buClr>
                <a:srgbClr val="B11423"/>
              </a:buClr>
              <a:buFont typeface="Arial"/>
              <a:buChar char="–"/>
              <a:defRPr sz="2800" b="0" i="0" kern="1200" baseline="0">
                <a:solidFill>
                  <a:schemeClr val="tx1"/>
                </a:solidFill>
                <a:latin typeface="Franklin Gothic Book"/>
                <a:ea typeface="+mn-ea"/>
                <a:cs typeface="+mn-cs"/>
              </a:defRPr>
            </a:lvl2pPr>
            <a:lvl3pPr marL="1082675" indent="-168275" algn="l" defTabSz="457200" rtl="0" eaLnBrk="1" latinLnBrk="0" hangingPunct="1">
              <a:spcBef>
                <a:spcPct val="20000"/>
              </a:spcBef>
              <a:buClr>
                <a:srgbClr val="B11423"/>
              </a:buClr>
              <a:buFont typeface="Arial"/>
              <a:buChar char="•"/>
              <a:defRPr sz="2400" b="0" i="0" kern="1200" baseline="0">
                <a:solidFill>
                  <a:schemeClr val="tx1"/>
                </a:solidFill>
                <a:latin typeface="Franklin Gothic Book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buClr>
                <a:srgbClr val="B11423"/>
              </a:buClr>
              <a:buFont typeface="Arial"/>
              <a:buChar char="–"/>
              <a:defRPr sz="2000" b="0" i="0" kern="1200" baseline="0">
                <a:solidFill>
                  <a:schemeClr val="tx1"/>
                </a:solidFill>
                <a:latin typeface="Franklin Gothic Book"/>
                <a:ea typeface="+mn-ea"/>
                <a:cs typeface="+mn-cs"/>
              </a:defRPr>
            </a:lvl4pPr>
            <a:lvl5pPr marL="2003425" indent="-174625" algn="l" defTabSz="457200" rtl="0" eaLnBrk="1" latinLnBrk="0" hangingPunct="1">
              <a:spcBef>
                <a:spcPct val="20000"/>
              </a:spcBef>
              <a:buClr>
                <a:srgbClr val="B11423"/>
              </a:buClr>
              <a:buFont typeface="Arial"/>
              <a:buChar char="»"/>
              <a:defRPr sz="2000" b="0" i="0" kern="1200" baseline="0">
                <a:solidFill>
                  <a:schemeClr val="tx1"/>
                </a:solidFill>
                <a:latin typeface="Franklin Gothic Book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7013" indent="-227013"/>
            <a:r>
              <a:rPr lang="en-US" sz="1800" smtClean="0"/>
              <a:t>Located in Atwater Valley Block 426</a:t>
            </a:r>
          </a:p>
          <a:p>
            <a:pPr marL="227013" indent="-227013"/>
            <a:r>
              <a:rPr lang="en-US" sz="1800" smtClean="0"/>
              <a:t>Utilizes 20.3-cm (8-in) diameter flowline</a:t>
            </a:r>
          </a:p>
          <a:p>
            <a:pPr marL="227013" indent="-227013"/>
            <a:r>
              <a:rPr lang="en-US" sz="1800" smtClean="0"/>
              <a:t>90-km (56-mi) length</a:t>
            </a:r>
          </a:p>
          <a:p>
            <a:pPr marL="227013" indent="-227013"/>
            <a:r>
              <a:rPr lang="en-US" sz="1800" smtClean="0"/>
              <a:t>Ties to Devil’s Tower in Mississippi Canyon</a:t>
            </a:r>
          </a:p>
          <a:p>
            <a:pPr marL="227013" indent="-227013"/>
            <a:r>
              <a:rPr lang="en-US" sz="1800" smtClean="0"/>
              <a:t>Production ― Up to 130 million cubic feet per day</a:t>
            </a:r>
          </a:p>
          <a:p>
            <a:pPr marL="227013" indent="-227013"/>
            <a:r>
              <a:rPr lang="en-US" sz="1800" smtClean="0"/>
              <a:t>Water depth ― 2,050 m (6,750 feet)</a:t>
            </a:r>
          </a:p>
          <a:p>
            <a:pPr marL="227013" indent="-227013"/>
            <a:r>
              <a:rPr lang="en-US" sz="1800" smtClean="0"/>
              <a:t>Commenced operation in February 2008</a:t>
            </a:r>
            <a:endParaRPr lang="en-US" sz="1800" dirty="0"/>
          </a:p>
        </p:txBody>
      </p:sp>
      <p:sp>
        <p:nvSpPr>
          <p:cNvPr id="5" name="Rectangle 4"/>
          <p:cNvSpPr/>
          <p:nvPr/>
        </p:nvSpPr>
        <p:spPr>
          <a:xfrm>
            <a:off x="1889760" y="4226560"/>
            <a:ext cx="4856480" cy="863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2072640" y="4460240"/>
            <a:ext cx="4602480" cy="589280"/>
          </a:xfrm>
          <a:prstGeom prst="rect">
            <a:avLst/>
          </a:prstGeom>
          <a:solidFill>
            <a:schemeClr val="bg1"/>
          </a:solidFill>
          <a:ln>
            <a:solidFill>
              <a:srgbClr val="B11423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2174240" y="4196080"/>
            <a:ext cx="5638800" cy="1016000"/>
          </a:xfrm>
          <a:prstGeom prst="rect">
            <a:avLst/>
          </a:prstGeom>
        </p:spPr>
        <p:txBody>
          <a:bodyPr vert="horz" lIns="91440" tIns="45720" rIns="91440" bIns="45720" numCol="3" rtlCol="0">
            <a:normAutofit/>
          </a:bodyPr>
          <a:lstStyle>
            <a:lvl1pPr marL="290513" indent="-290513" algn="l" defTabSz="457200" rtl="0" eaLnBrk="1" latinLnBrk="0" hangingPunct="1">
              <a:spcBef>
                <a:spcPct val="20000"/>
              </a:spcBef>
              <a:buClr>
                <a:srgbClr val="B11423"/>
              </a:buClr>
              <a:buFont typeface="Arial"/>
              <a:buChar char="•"/>
              <a:defRPr sz="3200" b="0" i="0" kern="1200" baseline="0">
                <a:solidFill>
                  <a:schemeClr val="tx1"/>
                </a:solidFill>
                <a:latin typeface="Franklin Gothic Book"/>
                <a:ea typeface="+mn-ea"/>
                <a:cs typeface="+mn-cs"/>
              </a:defRPr>
            </a:lvl1pPr>
            <a:lvl2pPr marL="682625" indent="-225425" algn="l" defTabSz="457200" rtl="0" eaLnBrk="1" latinLnBrk="0" hangingPunct="1">
              <a:spcBef>
                <a:spcPct val="20000"/>
              </a:spcBef>
              <a:buClr>
                <a:srgbClr val="B11423"/>
              </a:buClr>
              <a:buFont typeface="Arial"/>
              <a:buChar char="–"/>
              <a:defRPr sz="2800" b="0" i="0" kern="1200" baseline="0">
                <a:solidFill>
                  <a:schemeClr val="tx1"/>
                </a:solidFill>
                <a:latin typeface="Franklin Gothic Book"/>
                <a:ea typeface="+mn-ea"/>
                <a:cs typeface="+mn-cs"/>
              </a:defRPr>
            </a:lvl2pPr>
            <a:lvl3pPr marL="1082675" indent="-168275" algn="l" defTabSz="457200" rtl="0" eaLnBrk="1" latinLnBrk="0" hangingPunct="1">
              <a:spcBef>
                <a:spcPct val="20000"/>
              </a:spcBef>
              <a:buClr>
                <a:srgbClr val="B11423"/>
              </a:buClr>
              <a:buFont typeface="Arial"/>
              <a:buChar char="•"/>
              <a:defRPr sz="2400" b="0" i="0" kern="1200" baseline="0">
                <a:solidFill>
                  <a:schemeClr val="tx1"/>
                </a:solidFill>
                <a:latin typeface="Franklin Gothic Book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buClr>
                <a:srgbClr val="B11423"/>
              </a:buClr>
              <a:buFont typeface="Arial"/>
              <a:buChar char="–"/>
              <a:defRPr sz="2000" b="0" i="0" kern="1200" baseline="0">
                <a:solidFill>
                  <a:schemeClr val="tx1"/>
                </a:solidFill>
                <a:latin typeface="Franklin Gothic Book"/>
                <a:ea typeface="+mn-ea"/>
                <a:cs typeface="+mn-cs"/>
              </a:defRPr>
            </a:lvl4pPr>
            <a:lvl5pPr marL="2003425" indent="-174625" algn="l" defTabSz="457200" rtl="0" eaLnBrk="1" latinLnBrk="0" hangingPunct="1">
              <a:spcBef>
                <a:spcPct val="20000"/>
              </a:spcBef>
              <a:buClr>
                <a:srgbClr val="B11423"/>
              </a:buClr>
              <a:buFont typeface="Arial"/>
              <a:buChar char="»"/>
              <a:defRPr sz="2000" b="0" i="0" kern="1200" baseline="0">
                <a:solidFill>
                  <a:schemeClr val="tx1"/>
                </a:solidFill>
                <a:latin typeface="Franklin Gothic Book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400" dirty="0" smtClean="0">
                <a:latin typeface="Franklin Gothic Medium"/>
                <a:cs typeface="Franklin Gothic Medium"/>
              </a:rPr>
              <a:t>MONITORING:</a:t>
            </a:r>
          </a:p>
          <a:p>
            <a:pPr marL="227013" indent="-227013">
              <a:lnSpc>
                <a:spcPts val="1200"/>
              </a:lnSpc>
            </a:pPr>
            <a:r>
              <a:rPr lang="en-US" sz="1200" dirty="0" smtClean="0"/>
              <a:t>Pressure</a:t>
            </a:r>
          </a:p>
          <a:p>
            <a:pPr marL="227013" indent="-227013">
              <a:lnSpc>
                <a:spcPts val="1200"/>
              </a:lnSpc>
            </a:pPr>
            <a:r>
              <a:rPr lang="en-US" sz="1200" dirty="0" smtClean="0"/>
              <a:t>Temperature</a:t>
            </a:r>
          </a:p>
          <a:p>
            <a:pPr marL="227013" indent="-227013">
              <a:lnSpc>
                <a:spcPts val="1200"/>
              </a:lnSpc>
            </a:pPr>
            <a:r>
              <a:rPr lang="en-US" sz="1200" dirty="0" smtClean="0"/>
              <a:t>Hoop and Axial Strain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8033500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0" y="1193027"/>
            <a:ext cx="91440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3200" kern="1200" cap="all" normalizeH="0">
                <a:solidFill>
                  <a:schemeClr val="tx1"/>
                </a:solidFill>
                <a:latin typeface="Franklin Gothic Medium"/>
                <a:ea typeface="+mj-ea"/>
                <a:cs typeface="+mj-cs"/>
              </a:defRPr>
            </a:lvl1pPr>
          </a:lstStyle>
          <a:p>
            <a:r>
              <a:rPr lang="en-US" sz="2600" dirty="0" smtClean="0">
                <a:cs typeface="Franklin Gothic Medium"/>
              </a:rPr>
              <a:t>FIBER-OPTIC SENSORS FOR </a:t>
            </a:r>
            <a:r>
              <a:rPr lang="en-US" sz="2600" dirty="0" smtClean="0">
                <a:solidFill>
                  <a:srgbClr val="B11423"/>
                </a:solidFill>
                <a:cs typeface="Franklin Gothic Medium"/>
              </a:rPr>
              <a:t>DEEPWATER DRILLING</a:t>
            </a:r>
            <a:endParaRPr lang="en-US" sz="2600" dirty="0">
              <a:solidFill>
                <a:srgbClr val="B11423"/>
              </a:solidFill>
              <a:cs typeface="Franklin Gothic Medium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1577009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latin typeface="Franklin Gothic Medium"/>
                <a:cs typeface="Franklin Gothic Medium"/>
              </a:rPr>
              <a:t>Ocean Clipper</a:t>
            </a:r>
            <a:endParaRPr lang="en-US" sz="2000" dirty="0"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29791650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 idx="4294967295"/>
          </p:nvPr>
        </p:nvSpPr>
        <p:spPr>
          <a:xfrm>
            <a:off x="0" y="884238"/>
            <a:ext cx="9144000" cy="1143000"/>
          </a:xfrm>
        </p:spPr>
        <p:txBody>
          <a:bodyPr>
            <a:normAutofit/>
          </a:bodyPr>
          <a:lstStyle/>
          <a:p>
            <a:r>
              <a:rPr lang="en-US" sz="2500" dirty="0"/>
              <a:t>Previous Instrumentation </a:t>
            </a:r>
            <a:r>
              <a:rPr lang="en-US" sz="2500" dirty="0">
                <a:solidFill>
                  <a:srgbClr val="B11423"/>
                </a:solidFill>
              </a:rPr>
              <a:t>on Deepwater Risers</a:t>
            </a:r>
          </a:p>
        </p:txBody>
      </p:sp>
      <p:sp>
        <p:nvSpPr>
          <p:cNvPr id="6" name="Rectangle 5"/>
          <p:cNvSpPr/>
          <p:nvPr/>
        </p:nvSpPr>
        <p:spPr>
          <a:xfrm>
            <a:off x="873760" y="1771240"/>
            <a:ext cx="1381760" cy="26288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1" name="Group 10"/>
          <p:cNvGrpSpPr/>
          <p:nvPr/>
        </p:nvGrpSpPr>
        <p:grpSpPr>
          <a:xfrm>
            <a:off x="1757680" y="1791199"/>
            <a:ext cx="1432560" cy="351519"/>
            <a:chOff x="1056640" y="2387600"/>
            <a:chExt cx="1432560" cy="351519"/>
          </a:xfrm>
        </p:grpSpPr>
        <p:sp>
          <p:nvSpPr>
            <p:cNvPr id="8" name="Rectangle 7"/>
            <p:cNvSpPr/>
            <p:nvPr/>
          </p:nvSpPr>
          <p:spPr>
            <a:xfrm>
              <a:off x="1341120" y="2387600"/>
              <a:ext cx="863600" cy="351519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1056640" y="2421480"/>
              <a:ext cx="1432560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100" cap="all" dirty="0" smtClean="0">
                  <a:solidFill>
                    <a:schemeClr val="bg1"/>
                  </a:solidFill>
                  <a:latin typeface="Franklin Gothic Medium"/>
                  <a:cs typeface="Franklin Gothic Medium"/>
                </a:rPr>
                <a:t>spar</a:t>
              </a:r>
              <a:endParaRPr lang="en-US" sz="1100" cap="all" dirty="0">
                <a:solidFill>
                  <a:schemeClr val="bg1"/>
                </a:solidFill>
                <a:latin typeface="Franklin Gothic Medium"/>
                <a:cs typeface="Franklin Gothic Medium"/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011331" y="1788520"/>
            <a:ext cx="1670051" cy="351519"/>
            <a:chOff x="5096510" y="2540000"/>
            <a:chExt cx="1670051" cy="351519"/>
          </a:xfrm>
        </p:grpSpPr>
        <p:sp>
          <p:nvSpPr>
            <p:cNvPr id="9" name="Rectangle 8"/>
            <p:cNvSpPr/>
            <p:nvPr/>
          </p:nvSpPr>
          <p:spPr>
            <a:xfrm>
              <a:off x="5096510" y="2540000"/>
              <a:ext cx="1670050" cy="351519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5143411" y="2573880"/>
              <a:ext cx="1623150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cap="all" dirty="0" smtClean="0">
                  <a:solidFill>
                    <a:srgbClr val="FFFFFF"/>
                  </a:solidFill>
                  <a:latin typeface="Franklin Gothic Medium"/>
                  <a:cs typeface="Franklin Gothic Medium"/>
                </a:rPr>
                <a:t>SEMI-SUBMERSIBLE</a:t>
              </a:r>
              <a:endParaRPr lang="en-US" sz="1100" cap="all" dirty="0">
                <a:solidFill>
                  <a:srgbClr val="FFFFFF"/>
                </a:solidFill>
                <a:latin typeface="Franklin Gothic Medium"/>
                <a:cs typeface="Franklin Gothic Medium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922621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0" y="884238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all">
                <a:solidFill>
                  <a:schemeClr val="tx1"/>
                </a:solidFill>
                <a:latin typeface="Franklin Gothic Medium"/>
                <a:ea typeface="+mj-ea"/>
                <a:cs typeface="+mj-cs"/>
              </a:defRPr>
            </a:lvl1pPr>
          </a:lstStyle>
          <a:p>
            <a:r>
              <a:rPr lang="en-US" sz="2300" dirty="0" smtClean="0"/>
              <a:t>Previous Instrumentation </a:t>
            </a:r>
            <a:r>
              <a:rPr lang="en-US" sz="2300" dirty="0" smtClean="0">
                <a:solidFill>
                  <a:srgbClr val="B11423"/>
                </a:solidFill>
              </a:rPr>
              <a:t>on Risers AND FLOWLINES</a:t>
            </a:r>
            <a:endParaRPr lang="en-US" sz="2300" dirty="0">
              <a:solidFill>
                <a:srgbClr val="B1142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64022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17773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844429"/>
            <a:ext cx="9144000" cy="1874131"/>
          </a:xfrm>
          <a:prstGeom prst="rect">
            <a:avLst/>
          </a:prstGeom>
          <a:solidFill>
            <a:srgbClr val="C4C8CA"/>
          </a:solidFill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533400" y="2005648"/>
            <a:ext cx="8229600" cy="4176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33363" indent="-233363" algn="l" defTabSz="457200" rtl="0" eaLnBrk="1" latinLnBrk="0" hangingPunct="1">
              <a:spcBef>
                <a:spcPct val="20000"/>
              </a:spcBef>
              <a:buClr>
                <a:srgbClr val="B11423"/>
              </a:buClr>
              <a:buFont typeface="Arial"/>
              <a:buChar char="•"/>
              <a:defRPr sz="3200" kern="1200">
                <a:solidFill>
                  <a:schemeClr val="tx1"/>
                </a:solidFill>
                <a:latin typeface="Franklin Gothic Book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Clr>
                <a:srgbClr val="B11423"/>
              </a:buClr>
              <a:buFont typeface="Arial"/>
              <a:buChar char="–"/>
              <a:defRPr sz="2800" kern="1200">
                <a:solidFill>
                  <a:schemeClr val="tx1"/>
                </a:solidFill>
                <a:latin typeface="Franklin Gothic Book"/>
                <a:ea typeface="+mn-ea"/>
                <a:cs typeface="+mn-cs"/>
              </a:defRPr>
            </a:lvl2pPr>
            <a:lvl3pPr marL="1087438" indent="-173038" algn="l" defTabSz="457200" rtl="0" eaLnBrk="1" latinLnBrk="0" hangingPunct="1">
              <a:spcBef>
                <a:spcPct val="20000"/>
              </a:spcBef>
              <a:buClr>
                <a:srgbClr val="B11423"/>
              </a:buClr>
              <a:buFont typeface="Arial"/>
              <a:buChar char="•"/>
              <a:defRPr sz="2400" kern="1200">
                <a:solidFill>
                  <a:schemeClr val="tx1"/>
                </a:solidFill>
                <a:latin typeface="Franklin Gothic Book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Clr>
                <a:srgbClr val="B11423"/>
              </a:buClr>
              <a:buFont typeface="Arial"/>
              <a:buChar char="–"/>
              <a:defRPr sz="2000" kern="1200">
                <a:solidFill>
                  <a:schemeClr val="tx1"/>
                </a:solidFill>
                <a:latin typeface="Franklin Gothic Book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Clr>
                <a:srgbClr val="B11423"/>
              </a:buClr>
              <a:buFont typeface="Arial"/>
              <a:buChar char="»"/>
              <a:defRPr sz="2000" kern="1200">
                <a:solidFill>
                  <a:schemeClr val="tx1"/>
                </a:solidFill>
                <a:latin typeface="Franklin Gothic Book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/>
              <a:t>New tensile strength measurements</a:t>
            </a:r>
          </a:p>
          <a:p>
            <a:r>
              <a:rPr lang="en-US" sz="2000" dirty="0"/>
              <a:t>Quantified effects of wet and dry bonding</a:t>
            </a:r>
          </a:p>
          <a:p>
            <a:r>
              <a:rPr lang="en-US" sz="2000" dirty="0"/>
              <a:t>Improved clamp design</a:t>
            </a:r>
          </a:p>
          <a:p>
            <a:r>
              <a:rPr lang="en-US" sz="2000" dirty="0"/>
              <a:t>Methods for calibration of post-installed sensors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0" y="1152387"/>
            <a:ext cx="91440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3200" kern="1200" cap="all" normalizeH="0">
                <a:solidFill>
                  <a:schemeClr val="tx1"/>
                </a:solidFill>
                <a:latin typeface="Franklin Gothic Medium"/>
                <a:ea typeface="+mj-ea"/>
                <a:cs typeface="+mj-cs"/>
              </a:defRPr>
            </a:lvl1pPr>
          </a:lstStyle>
          <a:p>
            <a:r>
              <a:rPr lang="en-US" sz="3000" dirty="0" smtClean="0">
                <a:cs typeface="Franklin Gothic Medium"/>
              </a:rPr>
              <a:t>OVERVIEW OF </a:t>
            </a:r>
            <a:r>
              <a:rPr lang="en-US" sz="3000" dirty="0" smtClean="0">
                <a:solidFill>
                  <a:srgbClr val="B11423"/>
                </a:solidFill>
                <a:cs typeface="Franklin Gothic Medium"/>
              </a:rPr>
              <a:t>NEW DEVELOPMENTS</a:t>
            </a:r>
            <a:endParaRPr lang="en-US" sz="3000" dirty="0">
              <a:solidFill>
                <a:srgbClr val="B11423"/>
              </a:solidFill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1668403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0" y="1020307"/>
            <a:ext cx="91440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3200" kern="1200" cap="all" normalizeH="0">
                <a:solidFill>
                  <a:schemeClr val="tx1"/>
                </a:solidFill>
                <a:latin typeface="Franklin Gothic Medium"/>
                <a:ea typeface="+mj-ea"/>
                <a:cs typeface="+mj-cs"/>
              </a:defRPr>
            </a:lvl1pPr>
          </a:lstStyle>
          <a:p>
            <a:r>
              <a:rPr lang="en-US" sz="3000" dirty="0" smtClean="0">
                <a:cs typeface="Franklin Gothic Medium"/>
              </a:rPr>
              <a:t>TENSION LEG </a:t>
            </a:r>
            <a:r>
              <a:rPr lang="en-US" sz="3000" dirty="0" smtClean="0">
                <a:solidFill>
                  <a:srgbClr val="B11423"/>
                </a:solidFill>
                <a:cs typeface="Franklin Gothic Medium"/>
              </a:rPr>
              <a:t>MONITORING SYSTEM</a:t>
            </a:r>
            <a:endParaRPr lang="en-US" sz="3000" dirty="0">
              <a:solidFill>
                <a:srgbClr val="B11423"/>
              </a:solidFill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13890513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0" y="560388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3200" kern="1200" cap="all" normalizeH="0">
                <a:solidFill>
                  <a:schemeClr val="tx1"/>
                </a:solidFill>
                <a:latin typeface="Franklin Gothic Medium"/>
                <a:ea typeface="+mj-ea"/>
                <a:cs typeface="+mj-cs"/>
              </a:defRPr>
            </a:lvl1pPr>
          </a:lstStyle>
          <a:p>
            <a:r>
              <a:rPr lang="en-US" sz="2800" dirty="0" smtClean="0">
                <a:solidFill>
                  <a:srgbClr val="B11423"/>
                </a:solidFill>
              </a:rPr>
              <a:t>TTMS CLAMP</a:t>
            </a:r>
            <a:endParaRPr lang="en-US" sz="2800" dirty="0">
              <a:solidFill>
                <a:srgbClr val="B11423"/>
              </a:solidFill>
            </a:endParaRPr>
          </a:p>
        </p:txBody>
      </p:sp>
      <p:pic>
        <p:nvPicPr>
          <p:cNvPr id="3" name="Picture 3" descr="C:\Users\John\Desktop\2013_ttms\clamp.eps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189" r="4189"/>
          <a:stretch/>
        </p:blipFill>
        <p:spPr bwMode="auto">
          <a:xfrm>
            <a:off x="1069848" y="1512473"/>
            <a:ext cx="6477000" cy="4498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up 3"/>
          <p:cNvGrpSpPr/>
          <p:nvPr/>
        </p:nvGrpSpPr>
        <p:grpSpPr>
          <a:xfrm>
            <a:off x="417128" y="1310640"/>
            <a:ext cx="395747" cy="4669818"/>
            <a:chOff x="417128" y="904240"/>
            <a:chExt cx="434493" cy="5127018"/>
          </a:xfrm>
        </p:grpSpPr>
        <p:pic>
          <p:nvPicPr>
            <p:cNvPr id="5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 flipV="1">
              <a:off x="-1929134" y="3250502"/>
              <a:ext cx="5127018" cy="434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5"/>
            <p:cNvSpPr/>
            <p:nvPr/>
          </p:nvSpPr>
          <p:spPr>
            <a:xfrm>
              <a:off x="527311" y="1977866"/>
              <a:ext cx="214369" cy="114520"/>
            </a:xfrm>
            <a:prstGeom prst="rect">
              <a:avLst/>
            </a:prstGeom>
            <a:solidFill>
              <a:schemeClr val="tx2">
                <a:lumMod val="60000"/>
                <a:lumOff val="40000"/>
                <a:alpha val="7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" name="Rectangle 6"/>
            <p:cNvSpPr/>
            <p:nvPr/>
          </p:nvSpPr>
          <p:spPr>
            <a:xfrm>
              <a:off x="527311" y="2526506"/>
              <a:ext cx="214369" cy="114520"/>
            </a:xfrm>
            <a:prstGeom prst="rect">
              <a:avLst/>
            </a:prstGeom>
            <a:solidFill>
              <a:schemeClr val="tx2">
                <a:lumMod val="60000"/>
                <a:lumOff val="40000"/>
                <a:alpha val="7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cxnSp>
        <p:nvCxnSpPr>
          <p:cNvPr id="8" name="Straight Connector 7"/>
          <p:cNvCxnSpPr/>
          <p:nvPr/>
        </p:nvCxnSpPr>
        <p:spPr>
          <a:xfrm flipV="1">
            <a:off x="812876" y="1595120"/>
            <a:ext cx="3291764" cy="1193121"/>
          </a:xfrm>
          <a:prstGeom prst="line">
            <a:avLst/>
          </a:prstGeom>
          <a:ln w="6350">
            <a:solidFill>
              <a:schemeClr val="bg1">
                <a:lumMod val="75000"/>
              </a:schemeClr>
            </a:solidFill>
            <a:prstDash val="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812876" y="2892549"/>
            <a:ext cx="1615364" cy="2163797"/>
          </a:xfrm>
          <a:prstGeom prst="line">
            <a:avLst/>
          </a:prstGeom>
          <a:ln w="6350">
            <a:solidFill>
              <a:schemeClr val="bg1">
                <a:lumMod val="75000"/>
              </a:schemeClr>
            </a:solidFill>
            <a:prstDash val="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6390640" y="1947386"/>
            <a:ext cx="2570480" cy="399574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6329680" y="1933269"/>
            <a:ext cx="27533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cap="all" dirty="0">
                <a:latin typeface="Franklin Gothic Medium"/>
                <a:cs typeface="Franklin Gothic Medium"/>
              </a:rPr>
              <a:t>Polyurethane Body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837680" y="4243546"/>
            <a:ext cx="1920240" cy="399574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6725920" y="4219269"/>
            <a:ext cx="27533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cap="all" dirty="0" smtClean="0">
                <a:latin typeface="Franklin Gothic Medium"/>
                <a:cs typeface="Franklin Gothic Medium"/>
              </a:rPr>
              <a:t>BAND CLAMPS</a:t>
            </a:r>
            <a:endParaRPr lang="en-US" sz="1400" cap="all" dirty="0">
              <a:latin typeface="Franklin Gothic Medium"/>
              <a:cs typeface="Franklin Gothic Medium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776720" y="5005546"/>
            <a:ext cx="770128" cy="399574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6654800" y="4940629"/>
            <a:ext cx="27533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cap="all" dirty="0" smtClean="0">
                <a:latin typeface="Franklin Gothic Medium"/>
                <a:cs typeface="Franklin Gothic Medium"/>
              </a:rPr>
              <a:t>HANDLE</a:t>
            </a:r>
            <a:endParaRPr lang="en-US" sz="1400" cap="all" dirty="0">
              <a:latin typeface="Franklin Gothic Medium"/>
              <a:cs typeface="Franklin Gothic Medium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168400" y="5164693"/>
            <a:ext cx="1259840" cy="26318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897128" y="5089616"/>
            <a:ext cx="20686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cap="all" dirty="0" smtClean="0">
                <a:latin typeface="Franklin Gothic Medium"/>
                <a:cs typeface="Franklin Gothic Medium"/>
              </a:rPr>
              <a:t>EXITING CABLES</a:t>
            </a:r>
            <a:endParaRPr lang="en-US" sz="1400" cap="all" dirty="0"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24181511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81600" y="2164080"/>
            <a:ext cx="3973286" cy="3380158"/>
          </a:xfrm>
          <a:prstGeom prst="rect">
            <a:avLst/>
          </a:prstGeom>
          <a:solidFill>
            <a:srgbClr val="C4C8CA"/>
          </a:solidFill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7267" y="2308142"/>
            <a:ext cx="4436533" cy="298013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164080"/>
            <a:ext cx="533400" cy="3380158"/>
          </a:xfrm>
          <a:prstGeom prst="rect">
            <a:avLst/>
          </a:prstGeom>
          <a:solidFill>
            <a:srgbClr val="C4C8CA"/>
          </a:solidFill>
        </p:spPr>
      </p:pic>
      <p:sp>
        <p:nvSpPr>
          <p:cNvPr id="7" name="Rectangle 6"/>
          <p:cNvSpPr/>
          <p:nvPr/>
        </p:nvSpPr>
        <p:spPr>
          <a:xfrm>
            <a:off x="5410200" y="3002280"/>
            <a:ext cx="3505200" cy="16764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7" descr="C:\Users\John\Dropbox\NASA - CLEAR GULF JIP\Button Test\Dry Run Test at ATI Photo\P1010018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72" b="17738"/>
          <a:stretch/>
        </p:blipFill>
        <p:spPr bwMode="auto">
          <a:xfrm>
            <a:off x="5486400" y="3078480"/>
            <a:ext cx="3343898" cy="1524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2" name="Title 1"/>
          <p:cNvSpPr txBox="1">
            <a:spLocks/>
          </p:cNvSpPr>
          <p:nvPr/>
        </p:nvSpPr>
        <p:spPr>
          <a:xfrm>
            <a:off x="0" y="1132067"/>
            <a:ext cx="91440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3200" kern="1200" cap="all" normalizeH="0">
                <a:solidFill>
                  <a:schemeClr val="tx1"/>
                </a:solidFill>
                <a:latin typeface="Franklin Gothic Medium"/>
                <a:ea typeface="+mj-ea"/>
                <a:cs typeface="+mj-cs"/>
              </a:defRPr>
            </a:lvl1pPr>
          </a:lstStyle>
          <a:p>
            <a:r>
              <a:rPr lang="en-US" sz="3000" dirty="0" smtClean="0">
                <a:cs typeface="Franklin Gothic Medium"/>
              </a:rPr>
              <a:t>Subsea bonding strength </a:t>
            </a:r>
            <a:r>
              <a:rPr lang="en-US" sz="3000" dirty="0" smtClean="0">
                <a:solidFill>
                  <a:srgbClr val="B11423"/>
                </a:solidFill>
                <a:cs typeface="Franklin Gothic Medium"/>
              </a:rPr>
              <a:t>ensured</a:t>
            </a:r>
            <a:endParaRPr lang="en-US" sz="3000" dirty="0">
              <a:solidFill>
                <a:srgbClr val="B11423"/>
              </a:solidFill>
              <a:cs typeface="Franklin Gothic Medium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0" y="1566849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latin typeface="Franklin Gothic Medium"/>
                <a:cs typeface="Franklin Gothic Medium"/>
              </a:rPr>
              <a:t>Button Pull Testing</a:t>
            </a:r>
            <a:endParaRPr lang="en-US" sz="2000" dirty="0"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10593622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78718"/>
            <a:ext cx="9144000" cy="1086121"/>
          </a:xfrm>
          <a:prstGeom prst="rect">
            <a:avLst/>
          </a:prstGeom>
          <a:solidFill>
            <a:srgbClr val="C4C8CA"/>
          </a:solidFill>
        </p:spPr>
      </p:pic>
      <p:sp>
        <p:nvSpPr>
          <p:cNvPr id="3" name="Rectangle 2"/>
          <p:cNvSpPr/>
          <p:nvPr/>
        </p:nvSpPr>
        <p:spPr>
          <a:xfrm>
            <a:off x="0" y="3164840"/>
            <a:ext cx="9306560" cy="2667000"/>
          </a:xfrm>
          <a:prstGeom prst="rect">
            <a:avLst/>
          </a:prstGeom>
          <a:solidFill>
            <a:srgbClr val="595B5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" name="Group 3"/>
          <p:cNvGrpSpPr/>
          <p:nvPr/>
        </p:nvGrpSpPr>
        <p:grpSpPr>
          <a:xfrm>
            <a:off x="1981200" y="2306320"/>
            <a:ext cx="5122333" cy="3352800"/>
            <a:chOff x="457200" y="2362200"/>
            <a:chExt cx="4191000" cy="2743200"/>
          </a:xfrm>
        </p:grpSpPr>
        <p:sp>
          <p:nvSpPr>
            <p:cNvPr id="5" name="Rectangle 4"/>
            <p:cNvSpPr/>
            <p:nvPr/>
          </p:nvSpPr>
          <p:spPr>
            <a:xfrm>
              <a:off x="457200" y="2362200"/>
              <a:ext cx="4191000" cy="27432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3400" y="2438400"/>
              <a:ext cx="3991395" cy="2590800"/>
            </a:xfrm>
            <a:prstGeom prst="rect">
              <a:avLst/>
            </a:prstGeom>
          </p:spPr>
        </p:pic>
      </p:grpSp>
      <p:sp>
        <p:nvSpPr>
          <p:cNvPr id="10" name="Title 1"/>
          <p:cNvSpPr txBox="1">
            <a:spLocks/>
          </p:cNvSpPr>
          <p:nvPr/>
        </p:nvSpPr>
        <p:spPr>
          <a:xfrm>
            <a:off x="0" y="1132067"/>
            <a:ext cx="91440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3200" kern="1200" cap="all" normalizeH="0">
                <a:solidFill>
                  <a:schemeClr val="tx1"/>
                </a:solidFill>
                <a:latin typeface="Franklin Gothic Medium"/>
                <a:ea typeface="+mj-ea"/>
                <a:cs typeface="+mj-cs"/>
              </a:defRPr>
            </a:lvl1pPr>
          </a:lstStyle>
          <a:p>
            <a:r>
              <a:rPr lang="en-US" sz="3000" dirty="0" smtClean="0">
                <a:cs typeface="Franklin Gothic Medium"/>
              </a:rPr>
              <a:t>Bonding </a:t>
            </a:r>
            <a:r>
              <a:rPr lang="en-US" sz="3000" dirty="0" smtClean="0">
                <a:solidFill>
                  <a:srgbClr val="B11423"/>
                </a:solidFill>
                <a:cs typeface="Franklin Gothic Medium"/>
              </a:rPr>
              <a:t>MAINTAINED</a:t>
            </a:r>
            <a:endParaRPr lang="en-US" sz="3000" dirty="0">
              <a:solidFill>
                <a:srgbClr val="B11423"/>
              </a:solidFill>
              <a:cs typeface="Franklin Gothic Medium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1566849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latin typeface="Franklin Gothic Medium"/>
                <a:cs typeface="Franklin Gothic Medium"/>
              </a:rPr>
              <a:t>Four-Point Bending Test</a:t>
            </a:r>
            <a:endParaRPr lang="en-US" sz="2000" dirty="0"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291101917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68558"/>
            <a:ext cx="9144000" cy="1233442"/>
          </a:xfrm>
          <a:prstGeom prst="rect">
            <a:avLst/>
          </a:prstGeom>
          <a:solidFill>
            <a:srgbClr val="C4C8CA"/>
          </a:solidFill>
        </p:spPr>
      </p:pic>
      <p:sp>
        <p:nvSpPr>
          <p:cNvPr id="15" name="Title 1"/>
          <p:cNvSpPr txBox="1">
            <a:spLocks/>
          </p:cNvSpPr>
          <p:nvPr/>
        </p:nvSpPr>
        <p:spPr>
          <a:xfrm>
            <a:off x="0" y="1132067"/>
            <a:ext cx="91440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3200" kern="1200" cap="all" normalizeH="0">
                <a:solidFill>
                  <a:schemeClr val="tx1"/>
                </a:solidFill>
                <a:latin typeface="Franklin Gothic Medium"/>
                <a:ea typeface="+mj-ea"/>
                <a:cs typeface="+mj-cs"/>
              </a:defRPr>
            </a:lvl1pPr>
          </a:lstStyle>
          <a:p>
            <a:r>
              <a:rPr lang="en-US" sz="3000" dirty="0" smtClean="0">
                <a:cs typeface="Franklin Gothic Medium"/>
              </a:rPr>
              <a:t>Bonding </a:t>
            </a:r>
            <a:r>
              <a:rPr lang="en-US" sz="3000" dirty="0" smtClean="0">
                <a:solidFill>
                  <a:srgbClr val="B11423"/>
                </a:solidFill>
                <a:cs typeface="Franklin Gothic Medium"/>
              </a:rPr>
              <a:t>MAINTAINED</a:t>
            </a:r>
            <a:endParaRPr lang="en-US" sz="3000" dirty="0">
              <a:solidFill>
                <a:srgbClr val="B11423"/>
              </a:solidFill>
              <a:cs typeface="Franklin Gothic Medium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0" y="1566849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latin typeface="Franklin Gothic Medium"/>
                <a:cs typeface="Franklin Gothic Medium"/>
              </a:rPr>
              <a:t>Compression and Tension Tests</a:t>
            </a:r>
            <a:endParaRPr lang="en-US" sz="2000" dirty="0">
              <a:latin typeface="Franklin Gothic Medium"/>
              <a:cs typeface="Franklin Gothic Medium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0" y="3164840"/>
            <a:ext cx="9306560" cy="2667000"/>
          </a:xfrm>
          <a:prstGeom prst="rect">
            <a:avLst/>
          </a:prstGeom>
          <a:solidFill>
            <a:srgbClr val="595B5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/>
          <p:cNvGrpSpPr/>
          <p:nvPr/>
        </p:nvGrpSpPr>
        <p:grpSpPr>
          <a:xfrm>
            <a:off x="2214880" y="2225039"/>
            <a:ext cx="4663440" cy="3357677"/>
            <a:chOff x="4876800" y="2362200"/>
            <a:chExt cx="3810000" cy="2743200"/>
          </a:xfrm>
        </p:grpSpPr>
        <p:sp>
          <p:nvSpPr>
            <p:cNvPr id="11" name="Rectangle 10"/>
            <p:cNvSpPr/>
            <p:nvPr/>
          </p:nvSpPr>
          <p:spPr>
            <a:xfrm>
              <a:off x="4876800" y="2362200"/>
              <a:ext cx="3810000" cy="27432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953000" y="2438400"/>
              <a:ext cx="3697048" cy="25908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3508000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410200" y="2890520"/>
            <a:ext cx="3505200" cy="16764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Picture 9" descr="C:\Users\John\Dropbox\OMAE - San Francisco 2014\2013_Figures\button.eps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2161689"/>
            <a:ext cx="6629400" cy="34110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91360"/>
            <a:ext cx="838200" cy="3684958"/>
          </a:xfrm>
          <a:prstGeom prst="rect">
            <a:avLst/>
          </a:prstGeom>
          <a:solidFill>
            <a:srgbClr val="C4C8CA"/>
          </a:solidFill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05800" y="1991360"/>
            <a:ext cx="838200" cy="3684958"/>
          </a:xfrm>
          <a:prstGeom prst="rect">
            <a:avLst/>
          </a:prstGeom>
          <a:solidFill>
            <a:srgbClr val="C4C8CA"/>
          </a:solidFill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0" y="1132067"/>
            <a:ext cx="91440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3200" kern="1200" cap="all" normalizeH="0">
                <a:solidFill>
                  <a:schemeClr val="tx1"/>
                </a:solidFill>
                <a:latin typeface="Franklin Gothic Medium"/>
                <a:ea typeface="+mj-ea"/>
                <a:cs typeface="+mj-cs"/>
              </a:defRPr>
            </a:lvl1pPr>
          </a:lstStyle>
          <a:p>
            <a:r>
              <a:rPr lang="en-US" sz="3000" dirty="0" smtClean="0">
                <a:cs typeface="Franklin Gothic Medium"/>
              </a:rPr>
              <a:t>TENSILE STRENGTH </a:t>
            </a:r>
            <a:r>
              <a:rPr lang="en-US" sz="3000" dirty="0" smtClean="0">
                <a:solidFill>
                  <a:srgbClr val="B11423"/>
                </a:solidFill>
                <a:cs typeface="Franklin Gothic Medium"/>
              </a:rPr>
              <a:t>MEASURED</a:t>
            </a:r>
            <a:endParaRPr lang="en-US" sz="3000" dirty="0">
              <a:solidFill>
                <a:srgbClr val="B11423"/>
              </a:solidFill>
              <a:cs typeface="Franklin Gothic Medium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0" y="1566849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latin typeface="Franklin Gothic Medium"/>
                <a:cs typeface="Franklin Gothic Medium"/>
              </a:rPr>
              <a:t>Button Pull Testing</a:t>
            </a:r>
            <a:endParaRPr lang="en-US" sz="2000" dirty="0"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248818410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899920"/>
            <a:ext cx="1686560" cy="3684958"/>
          </a:xfrm>
          <a:prstGeom prst="rect">
            <a:avLst/>
          </a:prstGeom>
          <a:solidFill>
            <a:srgbClr val="C4C8CA"/>
          </a:solidFill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93280" y="1899920"/>
            <a:ext cx="1954349" cy="3684958"/>
          </a:xfrm>
          <a:prstGeom prst="rect">
            <a:avLst/>
          </a:prstGeom>
          <a:solidFill>
            <a:srgbClr val="C4C8CA"/>
          </a:solidFill>
        </p:spPr>
      </p:pic>
      <p:pic>
        <p:nvPicPr>
          <p:cNvPr id="2" name="Picture 1" descr="button.pn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4" t="4371" r="6708" b="3557"/>
          <a:stretch/>
        </p:blipFill>
        <p:spPr>
          <a:xfrm>
            <a:off x="1767840" y="1691932"/>
            <a:ext cx="5313680" cy="4200867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0" y="1152387"/>
            <a:ext cx="91440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3200" kern="1200" cap="all" normalizeH="0">
                <a:solidFill>
                  <a:schemeClr val="tx1"/>
                </a:solidFill>
                <a:latin typeface="Franklin Gothic Medium"/>
                <a:ea typeface="+mj-ea"/>
                <a:cs typeface="+mj-cs"/>
              </a:defRPr>
            </a:lvl1pPr>
          </a:lstStyle>
          <a:p>
            <a:r>
              <a:rPr lang="en-US" sz="3000" dirty="0" smtClean="0">
                <a:cs typeface="Franklin Gothic Medium"/>
              </a:rPr>
              <a:t>SUMMARY OF </a:t>
            </a:r>
            <a:r>
              <a:rPr lang="en-US" sz="3000" dirty="0" smtClean="0">
                <a:solidFill>
                  <a:srgbClr val="B11423"/>
                </a:solidFill>
                <a:cs typeface="Franklin Gothic Medium"/>
              </a:rPr>
              <a:t>TENSILE STRENGTH RESULTS</a:t>
            </a:r>
            <a:endParaRPr lang="en-US" sz="3000" dirty="0">
              <a:solidFill>
                <a:srgbClr val="B11423"/>
              </a:solidFill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163214301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410200" y="2890520"/>
            <a:ext cx="3505200" cy="16764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5082128"/>
              </p:ext>
            </p:extLst>
          </p:nvPr>
        </p:nvGraphicFramePr>
        <p:xfrm>
          <a:off x="609602" y="1981200"/>
          <a:ext cx="8000998" cy="327660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00546"/>
                <a:gridCol w="991107"/>
                <a:gridCol w="991107"/>
                <a:gridCol w="914021"/>
                <a:gridCol w="914021"/>
                <a:gridCol w="3190196"/>
              </a:tblGrid>
              <a:tr h="640284">
                <a:tc>
                  <a:txBody>
                    <a:bodyPr/>
                    <a:lstStyle/>
                    <a:p>
                      <a:pPr marL="0" marR="0" algn="ctr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700" dirty="0">
                          <a:effectLst/>
                          <a:latin typeface="Arial"/>
                          <a:cs typeface="Arial"/>
                        </a:rPr>
                        <a:t>Clamp</a:t>
                      </a:r>
                      <a:endParaRPr lang="en-US" sz="1800" kern="700" dirty="0">
                        <a:effectLst/>
                        <a:latin typeface="Arial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rgbClr val="595B5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700" dirty="0">
                          <a:effectLst/>
                          <a:latin typeface="Arial"/>
                          <a:cs typeface="Arial"/>
                        </a:rPr>
                        <a:t>Avg (psi)</a:t>
                      </a:r>
                      <a:endParaRPr lang="en-US" sz="1800" kern="700" dirty="0">
                        <a:effectLst/>
                        <a:latin typeface="Arial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rgbClr val="595B5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700" dirty="0">
                          <a:effectLst/>
                          <a:latin typeface="Arial"/>
                          <a:cs typeface="Arial"/>
                        </a:rPr>
                        <a:t>StDev (psi)</a:t>
                      </a:r>
                      <a:endParaRPr lang="en-US" sz="1800" kern="700" dirty="0">
                        <a:effectLst/>
                        <a:latin typeface="Arial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rgbClr val="595B5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700" dirty="0">
                          <a:effectLst/>
                          <a:latin typeface="Arial"/>
                          <a:cs typeface="Arial"/>
                        </a:rPr>
                        <a:t>Min (psi)</a:t>
                      </a:r>
                      <a:endParaRPr lang="en-US" sz="1800" kern="700" dirty="0">
                        <a:effectLst/>
                        <a:latin typeface="Arial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rgbClr val="595B5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700" dirty="0">
                          <a:effectLst/>
                          <a:latin typeface="Arial"/>
                          <a:cs typeface="Arial"/>
                        </a:rPr>
                        <a:t>Max (psi)</a:t>
                      </a:r>
                      <a:endParaRPr lang="en-US" sz="1800" kern="700" dirty="0">
                        <a:effectLst/>
                        <a:latin typeface="Arial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rgbClr val="595B5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700" dirty="0">
                          <a:effectLst/>
                          <a:latin typeface="Arial"/>
                          <a:cs typeface="Arial"/>
                        </a:rPr>
                        <a:t>Description</a:t>
                      </a:r>
                      <a:endParaRPr lang="en-US" sz="1800" kern="700" dirty="0">
                        <a:effectLst/>
                        <a:latin typeface="Arial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rgbClr val="595B57"/>
                    </a:solidFill>
                  </a:tcPr>
                </a:tc>
              </a:tr>
              <a:tr h="275305">
                <a:tc>
                  <a:txBody>
                    <a:bodyPr/>
                    <a:lstStyle/>
                    <a:p>
                      <a:pPr marL="0" marR="0" algn="ctr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700" dirty="0">
                          <a:solidFill>
                            <a:schemeClr val="tx1"/>
                          </a:solidFill>
                          <a:effectLst/>
                          <a:latin typeface="Arial"/>
                          <a:cs typeface="Arial"/>
                        </a:rPr>
                        <a:t>BB</a:t>
                      </a:r>
                      <a:endParaRPr lang="en-US" sz="1800" kern="700" dirty="0">
                        <a:solidFill>
                          <a:schemeClr val="tx1"/>
                        </a:solidFill>
                        <a:effectLst/>
                        <a:latin typeface="Arial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rgbClr val="595B5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700" dirty="0">
                          <a:effectLst/>
                          <a:latin typeface="Arial"/>
                          <a:cs typeface="Arial"/>
                        </a:rPr>
                        <a:t>292.0</a:t>
                      </a:r>
                      <a:endParaRPr lang="en-US" sz="1800" b="1" kern="700" dirty="0">
                        <a:effectLst/>
                        <a:latin typeface="Arial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700" dirty="0">
                          <a:effectLst/>
                          <a:latin typeface="Arial"/>
                          <a:cs typeface="Arial"/>
                        </a:rPr>
                        <a:t>108.9</a:t>
                      </a:r>
                      <a:endParaRPr lang="en-US" sz="1800" kern="700" dirty="0">
                        <a:effectLst/>
                        <a:latin typeface="Arial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700" dirty="0">
                          <a:effectLst/>
                          <a:latin typeface="Arial"/>
                          <a:cs typeface="Arial"/>
                        </a:rPr>
                        <a:t>113.6</a:t>
                      </a:r>
                      <a:endParaRPr lang="en-US" sz="1800" kern="700" dirty="0">
                        <a:effectLst/>
                        <a:latin typeface="Arial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700" dirty="0">
                          <a:effectLst/>
                          <a:latin typeface="Arial"/>
                          <a:cs typeface="Arial"/>
                        </a:rPr>
                        <a:t>498.6</a:t>
                      </a:r>
                      <a:endParaRPr lang="en-US" sz="1800" kern="700" dirty="0">
                        <a:effectLst/>
                        <a:latin typeface="Arial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700" dirty="0">
                          <a:effectLst/>
                          <a:latin typeface="Arial"/>
                          <a:cs typeface="Arial"/>
                        </a:rPr>
                        <a:t>Dry Bonded Control</a:t>
                      </a:r>
                      <a:endParaRPr lang="en-US" sz="1800" b="1" kern="700" dirty="0">
                        <a:effectLst/>
                        <a:latin typeface="Arial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68580" marR="68580" marT="0" marB="0" anchor="ctr"/>
                </a:tc>
              </a:tr>
              <a:tr h="264292">
                <a:tc>
                  <a:txBody>
                    <a:bodyPr/>
                    <a:lstStyle/>
                    <a:p>
                      <a:pPr marL="0" marR="0" algn="ctr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700" dirty="0">
                          <a:solidFill>
                            <a:schemeClr val="tx1"/>
                          </a:solidFill>
                          <a:effectLst/>
                          <a:latin typeface="Arial"/>
                          <a:cs typeface="Arial"/>
                        </a:rPr>
                        <a:t>AA</a:t>
                      </a:r>
                      <a:endParaRPr lang="en-US" sz="1800" kern="700" dirty="0">
                        <a:solidFill>
                          <a:schemeClr val="tx1"/>
                        </a:solidFill>
                        <a:effectLst/>
                        <a:latin typeface="Arial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rgbClr val="595B5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700" dirty="0">
                          <a:effectLst/>
                          <a:latin typeface="Arial"/>
                          <a:cs typeface="Arial"/>
                        </a:rPr>
                        <a:t>81.4</a:t>
                      </a:r>
                      <a:endParaRPr lang="en-US" sz="1800" b="1" kern="700" dirty="0">
                        <a:effectLst/>
                        <a:latin typeface="Arial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700" dirty="0">
                          <a:effectLst/>
                          <a:latin typeface="Arial"/>
                          <a:cs typeface="Arial"/>
                        </a:rPr>
                        <a:t>47.2</a:t>
                      </a:r>
                      <a:endParaRPr lang="en-US" sz="1800" kern="700" dirty="0">
                        <a:effectLst/>
                        <a:latin typeface="Arial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700" dirty="0">
                          <a:effectLst/>
                          <a:latin typeface="Arial"/>
                          <a:cs typeface="Arial"/>
                        </a:rPr>
                        <a:t>31.1</a:t>
                      </a:r>
                      <a:endParaRPr lang="en-US" sz="1800" kern="700" dirty="0">
                        <a:effectLst/>
                        <a:latin typeface="Arial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700" dirty="0">
                          <a:effectLst/>
                          <a:latin typeface="Arial"/>
                          <a:cs typeface="Arial"/>
                        </a:rPr>
                        <a:t>193.5</a:t>
                      </a:r>
                      <a:endParaRPr lang="en-US" sz="1800" kern="700" dirty="0">
                        <a:effectLst/>
                        <a:latin typeface="Arial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700" dirty="0">
                          <a:effectLst/>
                          <a:latin typeface="Arial"/>
                          <a:cs typeface="Arial"/>
                        </a:rPr>
                        <a:t>Wet Bonded Control</a:t>
                      </a:r>
                      <a:endParaRPr lang="en-US" sz="1800" b="1" kern="700" dirty="0">
                        <a:effectLst/>
                        <a:latin typeface="Arial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68580" marR="68580" marT="0" marB="0" anchor="ctr"/>
                </a:tc>
              </a:tr>
              <a:tr h="262090">
                <a:tc>
                  <a:txBody>
                    <a:bodyPr/>
                    <a:lstStyle/>
                    <a:p>
                      <a:pPr marL="0" marR="0" algn="ctr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700" dirty="0">
                          <a:solidFill>
                            <a:schemeClr val="tx1"/>
                          </a:solidFill>
                          <a:effectLst/>
                          <a:latin typeface="Arial"/>
                          <a:cs typeface="Arial"/>
                        </a:rPr>
                        <a:t>A</a:t>
                      </a:r>
                      <a:endParaRPr lang="en-US" sz="1800" kern="700" dirty="0">
                        <a:solidFill>
                          <a:schemeClr val="tx1"/>
                        </a:solidFill>
                        <a:effectLst/>
                        <a:latin typeface="Arial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rgbClr val="595B5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700" dirty="0">
                          <a:effectLst/>
                          <a:latin typeface="Arial"/>
                          <a:cs typeface="Arial"/>
                        </a:rPr>
                        <a:t>94.0</a:t>
                      </a:r>
                      <a:endParaRPr lang="en-US" sz="1800" kern="700" dirty="0">
                        <a:effectLst/>
                        <a:latin typeface="Arial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700" dirty="0">
                          <a:effectLst/>
                          <a:latin typeface="Arial"/>
                          <a:cs typeface="Arial"/>
                        </a:rPr>
                        <a:t>30.4</a:t>
                      </a:r>
                      <a:endParaRPr lang="en-US" sz="1800" kern="700" dirty="0">
                        <a:effectLst/>
                        <a:latin typeface="Arial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700" dirty="0">
                          <a:effectLst/>
                          <a:latin typeface="Arial"/>
                          <a:cs typeface="Arial"/>
                        </a:rPr>
                        <a:t>45.0</a:t>
                      </a:r>
                      <a:endParaRPr lang="en-US" sz="1800" kern="700" dirty="0">
                        <a:effectLst/>
                        <a:latin typeface="Arial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700" dirty="0">
                          <a:effectLst/>
                          <a:latin typeface="Arial"/>
                          <a:cs typeface="Arial"/>
                        </a:rPr>
                        <a:t>155.8</a:t>
                      </a:r>
                      <a:endParaRPr lang="en-US" sz="1800" kern="700" dirty="0">
                        <a:effectLst/>
                        <a:latin typeface="Arial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700" dirty="0">
                          <a:effectLst/>
                          <a:latin typeface="Arial"/>
                          <a:cs typeface="Arial"/>
                        </a:rPr>
                        <a:t>Four Point Bending (Left)</a:t>
                      </a:r>
                      <a:endParaRPr lang="en-US" sz="1800" kern="700" dirty="0">
                        <a:effectLst/>
                        <a:latin typeface="Arial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68580" marR="68580" marT="0" marB="0" anchor="ctr"/>
                </a:tc>
              </a:tr>
              <a:tr h="262090">
                <a:tc>
                  <a:txBody>
                    <a:bodyPr/>
                    <a:lstStyle/>
                    <a:p>
                      <a:pPr marL="0" marR="0" algn="ctr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700" dirty="0">
                          <a:solidFill>
                            <a:schemeClr val="tx1"/>
                          </a:solidFill>
                          <a:effectLst/>
                          <a:latin typeface="Arial"/>
                          <a:cs typeface="Arial"/>
                        </a:rPr>
                        <a:t>B</a:t>
                      </a:r>
                      <a:endParaRPr lang="en-US" sz="1800" kern="700" dirty="0">
                        <a:solidFill>
                          <a:schemeClr val="tx1"/>
                        </a:solidFill>
                        <a:effectLst/>
                        <a:latin typeface="Arial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rgbClr val="595B5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700" dirty="0">
                          <a:effectLst/>
                          <a:latin typeface="Arial"/>
                          <a:cs typeface="Arial"/>
                        </a:rPr>
                        <a:t>174.1</a:t>
                      </a:r>
                      <a:endParaRPr lang="en-US" sz="1800" kern="700" dirty="0">
                        <a:effectLst/>
                        <a:latin typeface="Arial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700" dirty="0">
                          <a:effectLst/>
                          <a:latin typeface="Arial"/>
                          <a:cs typeface="Arial"/>
                        </a:rPr>
                        <a:t>112.4</a:t>
                      </a:r>
                      <a:endParaRPr lang="en-US" sz="1800" kern="700" dirty="0">
                        <a:effectLst/>
                        <a:latin typeface="Arial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700" dirty="0">
                          <a:effectLst/>
                          <a:latin typeface="Arial"/>
                          <a:cs typeface="Arial"/>
                        </a:rPr>
                        <a:t>29.8</a:t>
                      </a:r>
                      <a:endParaRPr lang="en-US" sz="1800" kern="700" dirty="0">
                        <a:effectLst/>
                        <a:latin typeface="Arial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700" dirty="0">
                          <a:effectLst/>
                          <a:latin typeface="Arial"/>
                          <a:cs typeface="Arial"/>
                        </a:rPr>
                        <a:t>503.3</a:t>
                      </a:r>
                      <a:endParaRPr lang="en-US" sz="1800" kern="700" dirty="0">
                        <a:effectLst/>
                        <a:latin typeface="Arial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700" dirty="0">
                          <a:effectLst/>
                          <a:latin typeface="Arial"/>
                          <a:cs typeface="Arial"/>
                        </a:rPr>
                        <a:t>Four Point </a:t>
                      </a:r>
                      <a:r>
                        <a:rPr lang="en-US" sz="1400" kern="700" dirty="0" smtClean="0">
                          <a:effectLst/>
                          <a:latin typeface="Arial"/>
                          <a:cs typeface="Arial"/>
                        </a:rPr>
                        <a:t>Bending (</a:t>
                      </a:r>
                      <a:r>
                        <a:rPr lang="en-US" sz="1400" kern="700" dirty="0">
                          <a:effectLst/>
                          <a:latin typeface="Arial"/>
                          <a:cs typeface="Arial"/>
                        </a:rPr>
                        <a:t>Left)</a:t>
                      </a:r>
                      <a:endParaRPr lang="en-US" sz="1800" kern="700" dirty="0">
                        <a:effectLst/>
                        <a:latin typeface="Arial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68580" marR="68580" marT="0" marB="0" anchor="ctr"/>
                </a:tc>
              </a:tr>
              <a:tr h="524181">
                <a:tc>
                  <a:txBody>
                    <a:bodyPr/>
                    <a:lstStyle/>
                    <a:p>
                      <a:pPr marL="0" marR="0" algn="ctr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700" dirty="0">
                          <a:solidFill>
                            <a:schemeClr val="tx1"/>
                          </a:solidFill>
                          <a:effectLst/>
                          <a:latin typeface="Arial"/>
                          <a:cs typeface="Arial"/>
                        </a:rPr>
                        <a:t>E</a:t>
                      </a:r>
                      <a:endParaRPr lang="en-US" sz="1800" kern="700" dirty="0">
                        <a:solidFill>
                          <a:schemeClr val="tx1"/>
                        </a:solidFill>
                        <a:effectLst/>
                        <a:latin typeface="Arial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rgbClr val="595B5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700" dirty="0">
                          <a:effectLst/>
                          <a:latin typeface="Arial"/>
                          <a:cs typeface="Arial"/>
                        </a:rPr>
                        <a:t>91.1</a:t>
                      </a:r>
                      <a:endParaRPr lang="en-US" sz="1800" b="1" kern="700" dirty="0">
                        <a:effectLst/>
                        <a:latin typeface="Arial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700" dirty="0">
                          <a:effectLst/>
                          <a:latin typeface="Arial"/>
                          <a:cs typeface="Arial"/>
                        </a:rPr>
                        <a:t>46.9</a:t>
                      </a:r>
                      <a:endParaRPr lang="en-US" sz="1800" kern="700" dirty="0">
                        <a:effectLst/>
                        <a:latin typeface="Arial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700" dirty="0">
                          <a:effectLst/>
                          <a:latin typeface="Arial"/>
                          <a:cs typeface="Arial"/>
                        </a:rPr>
                        <a:t>49.5</a:t>
                      </a:r>
                      <a:endParaRPr lang="en-US" sz="1800" kern="700" dirty="0">
                        <a:effectLst/>
                        <a:latin typeface="Arial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700" dirty="0">
                          <a:effectLst/>
                          <a:latin typeface="Arial"/>
                          <a:cs typeface="Arial"/>
                        </a:rPr>
                        <a:t>150.8</a:t>
                      </a:r>
                      <a:endParaRPr lang="en-US" sz="1800" kern="700" dirty="0">
                        <a:effectLst/>
                        <a:latin typeface="Arial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700" dirty="0">
                          <a:effectLst/>
                          <a:latin typeface="Arial"/>
                          <a:cs typeface="Arial"/>
                        </a:rPr>
                        <a:t>Four Point Bending (Center)</a:t>
                      </a:r>
                      <a:endParaRPr lang="en-US" sz="1800" b="1" kern="700" dirty="0">
                        <a:effectLst/>
                        <a:latin typeface="Arial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68580" marR="68580" marT="0" marB="0" anchor="ctr"/>
                </a:tc>
              </a:tr>
              <a:tr h="262090">
                <a:tc>
                  <a:txBody>
                    <a:bodyPr/>
                    <a:lstStyle/>
                    <a:p>
                      <a:pPr marL="0" marR="0" algn="ctr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700" dirty="0">
                          <a:solidFill>
                            <a:schemeClr val="tx1"/>
                          </a:solidFill>
                          <a:effectLst/>
                          <a:latin typeface="Arial"/>
                          <a:cs typeface="Arial"/>
                        </a:rPr>
                        <a:t>C</a:t>
                      </a:r>
                      <a:endParaRPr lang="en-US" sz="1800" kern="700" dirty="0">
                        <a:solidFill>
                          <a:schemeClr val="tx1"/>
                        </a:solidFill>
                        <a:effectLst/>
                        <a:latin typeface="Arial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rgbClr val="595B5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700" dirty="0">
                          <a:effectLst/>
                          <a:latin typeface="Arial"/>
                          <a:cs typeface="Arial"/>
                        </a:rPr>
                        <a:t>142.5</a:t>
                      </a:r>
                      <a:endParaRPr lang="en-US" sz="1800" kern="700" dirty="0">
                        <a:effectLst/>
                        <a:latin typeface="Arial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700" dirty="0">
                          <a:effectLst/>
                          <a:latin typeface="Arial"/>
                          <a:cs typeface="Arial"/>
                        </a:rPr>
                        <a:t>65.6</a:t>
                      </a:r>
                      <a:endParaRPr lang="en-US" sz="1800" kern="700" dirty="0">
                        <a:effectLst/>
                        <a:latin typeface="Arial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700" dirty="0">
                          <a:effectLst/>
                          <a:latin typeface="Arial"/>
                          <a:cs typeface="Arial"/>
                        </a:rPr>
                        <a:t>45.8</a:t>
                      </a:r>
                      <a:endParaRPr lang="en-US" sz="1800" kern="700" dirty="0">
                        <a:effectLst/>
                        <a:latin typeface="Arial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700" dirty="0">
                          <a:effectLst/>
                          <a:latin typeface="Arial"/>
                          <a:cs typeface="Arial"/>
                        </a:rPr>
                        <a:t>267.9</a:t>
                      </a:r>
                      <a:endParaRPr lang="en-US" sz="1800" kern="700" dirty="0">
                        <a:effectLst/>
                        <a:latin typeface="Arial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700" dirty="0">
                          <a:effectLst/>
                          <a:latin typeface="Arial"/>
                          <a:cs typeface="Arial"/>
                        </a:rPr>
                        <a:t>Four Point Bending (Right)</a:t>
                      </a:r>
                      <a:endParaRPr lang="en-US" sz="1800" kern="700" dirty="0">
                        <a:effectLst/>
                        <a:latin typeface="Arial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68580" marR="68580" marT="0" marB="0" anchor="ctr"/>
                </a:tc>
              </a:tr>
              <a:tr h="262090">
                <a:tc>
                  <a:txBody>
                    <a:bodyPr/>
                    <a:lstStyle/>
                    <a:p>
                      <a:pPr marL="0" marR="0" algn="ctr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700" dirty="0">
                          <a:solidFill>
                            <a:schemeClr val="tx1"/>
                          </a:solidFill>
                          <a:effectLst/>
                          <a:latin typeface="Arial"/>
                          <a:cs typeface="Arial"/>
                        </a:rPr>
                        <a:t>D</a:t>
                      </a:r>
                      <a:endParaRPr lang="en-US" sz="1800" kern="700" dirty="0">
                        <a:solidFill>
                          <a:schemeClr val="tx1"/>
                        </a:solidFill>
                        <a:effectLst/>
                        <a:latin typeface="Arial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rgbClr val="595B5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700" dirty="0">
                          <a:effectLst/>
                          <a:latin typeface="Arial"/>
                          <a:cs typeface="Arial"/>
                        </a:rPr>
                        <a:t>136.3</a:t>
                      </a:r>
                      <a:endParaRPr lang="en-US" sz="1800" kern="700" dirty="0">
                        <a:effectLst/>
                        <a:latin typeface="Arial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700" dirty="0">
                          <a:effectLst/>
                          <a:latin typeface="Arial"/>
                          <a:cs typeface="Arial"/>
                        </a:rPr>
                        <a:t>73.6</a:t>
                      </a:r>
                      <a:endParaRPr lang="en-US" sz="1800" kern="700" dirty="0">
                        <a:effectLst/>
                        <a:latin typeface="Arial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700" dirty="0">
                          <a:effectLst/>
                          <a:latin typeface="Arial"/>
                          <a:cs typeface="Arial"/>
                        </a:rPr>
                        <a:t>57.5</a:t>
                      </a:r>
                      <a:endParaRPr lang="en-US" sz="1800" kern="700" dirty="0">
                        <a:effectLst/>
                        <a:latin typeface="Arial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700" dirty="0">
                          <a:effectLst/>
                          <a:latin typeface="Arial"/>
                          <a:cs typeface="Arial"/>
                        </a:rPr>
                        <a:t>358.7</a:t>
                      </a:r>
                      <a:endParaRPr lang="en-US" sz="1800" kern="700" dirty="0">
                        <a:effectLst/>
                        <a:latin typeface="Arial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700" dirty="0">
                          <a:effectLst/>
                          <a:latin typeface="Arial"/>
                          <a:cs typeface="Arial"/>
                        </a:rPr>
                        <a:t>Four Point Bending (Right)</a:t>
                      </a:r>
                      <a:endParaRPr lang="en-US" sz="1800" kern="700" dirty="0">
                        <a:effectLst/>
                        <a:latin typeface="Arial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68580" marR="68580" marT="0" marB="0" anchor="ctr"/>
                </a:tc>
              </a:tr>
              <a:tr h="262090">
                <a:tc>
                  <a:txBody>
                    <a:bodyPr/>
                    <a:lstStyle/>
                    <a:p>
                      <a:pPr marL="0" marR="0" algn="ctr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700" dirty="0">
                          <a:solidFill>
                            <a:schemeClr val="tx1"/>
                          </a:solidFill>
                          <a:effectLst/>
                          <a:latin typeface="Arial"/>
                          <a:cs typeface="Arial"/>
                        </a:rPr>
                        <a:t>F</a:t>
                      </a:r>
                      <a:endParaRPr lang="en-US" sz="1800" kern="700" dirty="0">
                        <a:solidFill>
                          <a:schemeClr val="tx1"/>
                        </a:solidFill>
                        <a:effectLst/>
                        <a:latin typeface="Arial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rgbClr val="595B5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700" dirty="0">
                          <a:effectLst/>
                          <a:latin typeface="Arial"/>
                          <a:cs typeface="Arial"/>
                        </a:rPr>
                        <a:t>114.0</a:t>
                      </a:r>
                      <a:endParaRPr lang="en-US" sz="1800" b="1" kern="700" dirty="0">
                        <a:effectLst/>
                        <a:latin typeface="Arial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700" dirty="0">
                          <a:effectLst/>
                          <a:latin typeface="Arial"/>
                          <a:cs typeface="Arial"/>
                        </a:rPr>
                        <a:t>53.7</a:t>
                      </a:r>
                      <a:endParaRPr lang="en-US" sz="1800" kern="700" dirty="0">
                        <a:effectLst/>
                        <a:latin typeface="Arial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700" dirty="0">
                          <a:effectLst/>
                          <a:latin typeface="Arial"/>
                          <a:cs typeface="Arial"/>
                        </a:rPr>
                        <a:t>33.6</a:t>
                      </a:r>
                      <a:endParaRPr lang="en-US" sz="1800" kern="700" dirty="0">
                        <a:effectLst/>
                        <a:latin typeface="Arial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700" dirty="0">
                          <a:effectLst/>
                          <a:latin typeface="Arial"/>
                          <a:cs typeface="Arial"/>
                        </a:rPr>
                        <a:t>225.7</a:t>
                      </a:r>
                      <a:endParaRPr lang="en-US" sz="1800" kern="700" dirty="0">
                        <a:effectLst/>
                        <a:latin typeface="Arial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700" dirty="0">
                          <a:effectLst/>
                          <a:latin typeface="Arial"/>
                          <a:cs typeface="Arial"/>
                        </a:rPr>
                        <a:t>Tension</a:t>
                      </a:r>
                      <a:r>
                        <a:rPr lang="en-US" sz="1400" kern="700" dirty="0">
                          <a:effectLst/>
                          <a:latin typeface="Arial"/>
                          <a:cs typeface="Arial"/>
                        </a:rPr>
                        <a:t> </a:t>
                      </a:r>
                      <a:endParaRPr lang="en-US" sz="1800" kern="700" dirty="0">
                        <a:effectLst/>
                        <a:latin typeface="Arial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68580" marR="68580" marT="0" marB="0" anchor="ctr"/>
                </a:tc>
              </a:tr>
              <a:tr h="262090">
                <a:tc>
                  <a:txBody>
                    <a:bodyPr/>
                    <a:lstStyle/>
                    <a:p>
                      <a:pPr marL="0" marR="0" algn="ctr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700" dirty="0">
                          <a:solidFill>
                            <a:schemeClr val="tx1"/>
                          </a:solidFill>
                          <a:effectLst/>
                          <a:latin typeface="Arial"/>
                          <a:cs typeface="Arial"/>
                        </a:rPr>
                        <a:t>G</a:t>
                      </a:r>
                      <a:endParaRPr lang="en-US" sz="1800" kern="700" dirty="0">
                        <a:solidFill>
                          <a:schemeClr val="tx1"/>
                        </a:solidFill>
                        <a:effectLst/>
                        <a:latin typeface="Arial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68580" marR="68580" marT="0" marB="0" anchor="ctr">
                    <a:solidFill>
                      <a:srgbClr val="595B5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700" dirty="0">
                          <a:effectLst/>
                          <a:latin typeface="Arial"/>
                          <a:cs typeface="Arial"/>
                        </a:rPr>
                        <a:t>105.3</a:t>
                      </a:r>
                      <a:endParaRPr lang="en-US" sz="1800" b="1" kern="700" dirty="0">
                        <a:effectLst/>
                        <a:latin typeface="Arial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700" dirty="0">
                          <a:effectLst/>
                          <a:latin typeface="Arial"/>
                          <a:cs typeface="Arial"/>
                        </a:rPr>
                        <a:t>59.8</a:t>
                      </a:r>
                      <a:endParaRPr lang="en-US" sz="1800" kern="700" dirty="0">
                        <a:effectLst/>
                        <a:latin typeface="Arial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700" dirty="0">
                          <a:effectLst/>
                          <a:latin typeface="Arial"/>
                          <a:cs typeface="Arial"/>
                        </a:rPr>
                        <a:t>29.7</a:t>
                      </a:r>
                      <a:endParaRPr lang="en-US" sz="1800" kern="700" dirty="0">
                        <a:effectLst/>
                        <a:latin typeface="Arial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700" dirty="0">
                          <a:effectLst/>
                          <a:latin typeface="Arial"/>
                          <a:cs typeface="Arial"/>
                        </a:rPr>
                        <a:t>268.8</a:t>
                      </a:r>
                      <a:endParaRPr lang="en-US" sz="1800" kern="700" dirty="0">
                        <a:effectLst/>
                        <a:latin typeface="Arial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700" dirty="0">
                          <a:effectLst/>
                          <a:latin typeface="Arial"/>
                          <a:cs typeface="Arial"/>
                        </a:rPr>
                        <a:t>Compression</a:t>
                      </a:r>
                      <a:endParaRPr lang="en-US" sz="1800" b="1" kern="700" dirty="0">
                        <a:effectLst/>
                        <a:latin typeface="Arial"/>
                        <a:ea typeface="Times New Roman" panose="02020603050405020304" pitchFamily="18" charset="0"/>
                        <a:cs typeface="Arial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828800"/>
            <a:ext cx="228600" cy="3684958"/>
          </a:xfrm>
          <a:prstGeom prst="rect">
            <a:avLst/>
          </a:prstGeom>
          <a:solidFill>
            <a:srgbClr val="C4C8CA"/>
          </a:solidFill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19029" y="1828800"/>
            <a:ext cx="228600" cy="3684958"/>
          </a:xfrm>
          <a:prstGeom prst="rect">
            <a:avLst/>
          </a:prstGeom>
          <a:solidFill>
            <a:srgbClr val="C4C8CA"/>
          </a:solidFill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0" y="1152387"/>
            <a:ext cx="91440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3200" kern="1200" cap="all" normalizeH="0">
                <a:solidFill>
                  <a:schemeClr val="tx1"/>
                </a:solidFill>
                <a:latin typeface="Franklin Gothic Medium"/>
                <a:ea typeface="+mj-ea"/>
                <a:cs typeface="+mj-cs"/>
              </a:defRPr>
            </a:lvl1pPr>
          </a:lstStyle>
          <a:p>
            <a:r>
              <a:rPr lang="en-US" sz="3000" dirty="0" smtClean="0">
                <a:cs typeface="Franklin Gothic Medium"/>
              </a:rPr>
              <a:t>SUMMARY OF </a:t>
            </a:r>
            <a:r>
              <a:rPr lang="en-US" sz="3000" dirty="0" smtClean="0">
                <a:solidFill>
                  <a:srgbClr val="B11423"/>
                </a:solidFill>
                <a:cs typeface="Franklin Gothic Medium"/>
              </a:rPr>
              <a:t>TENSILE STRENGTH RESULTS</a:t>
            </a:r>
            <a:endParaRPr lang="en-US" sz="3000" dirty="0">
              <a:solidFill>
                <a:srgbClr val="B11423"/>
              </a:solidFill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109801394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75920" y="4889169"/>
            <a:ext cx="5577840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700" dirty="0" smtClean="0">
                <a:solidFill>
                  <a:schemeClr val="bg1"/>
                </a:solidFill>
                <a:latin typeface="Franklin Gothic Medium"/>
                <a:cs typeface="Franklin Gothic Medium"/>
              </a:rPr>
              <a:t>Prototype Clamp Mold Created with 3D Printer</a:t>
            </a:r>
            <a:endParaRPr lang="en-US" sz="1700" dirty="0">
              <a:solidFill>
                <a:schemeClr val="bg1"/>
              </a:solidFill>
              <a:latin typeface="Franklin Gothic Medium"/>
              <a:cs typeface="Franklin Gothic Medium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1132067"/>
            <a:ext cx="91440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3200" kern="1200" cap="all" normalizeH="0">
                <a:solidFill>
                  <a:schemeClr val="tx1"/>
                </a:solidFill>
                <a:latin typeface="Franklin Gothic Medium"/>
                <a:ea typeface="+mj-ea"/>
                <a:cs typeface="+mj-cs"/>
              </a:defRPr>
            </a:lvl1pPr>
          </a:lstStyle>
          <a:p>
            <a:r>
              <a:rPr lang="en-US" sz="3000" dirty="0" smtClean="0">
                <a:cs typeface="Franklin Gothic Medium"/>
              </a:rPr>
              <a:t>IMPROVED </a:t>
            </a:r>
            <a:r>
              <a:rPr lang="en-US" sz="3000" dirty="0" smtClean="0">
                <a:solidFill>
                  <a:srgbClr val="B11423"/>
                </a:solidFill>
                <a:cs typeface="Franklin Gothic Medium"/>
              </a:rPr>
              <a:t>CLAMP DESIGN</a:t>
            </a:r>
            <a:endParaRPr lang="en-US" sz="3000" dirty="0">
              <a:solidFill>
                <a:srgbClr val="B11423"/>
              </a:solidFill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178460416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910080"/>
            <a:ext cx="640080" cy="3684958"/>
          </a:xfrm>
          <a:prstGeom prst="rect">
            <a:avLst/>
          </a:prstGeom>
          <a:solidFill>
            <a:srgbClr val="C4C8CA"/>
          </a:solidFill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31200" y="1910080"/>
            <a:ext cx="816429" cy="3684958"/>
          </a:xfrm>
          <a:prstGeom prst="rect">
            <a:avLst/>
          </a:prstGeom>
          <a:solidFill>
            <a:srgbClr val="C4C8CA"/>
          </a:solidFill>
        </p:spPr>
      </p:pic>
      <p:pic>
        <p:nvPicPr>
          <p:cNvPr id="4" name="Picture 3" descr="calibration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640" y="1699812"/>
            <a:ext cx="7376160" cy="4251097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0" y="1132067"/>
            <a:ext cx="91440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3200" kern="1200" cap="all" normalizeH="0">
                <a:solidFill>
                  <a:schemeClr val="tx1"/>
                </a:solidFill>
                <a:latin typeface="Franklin Gothic Medium"/>
                <a:ea typeface="+mj-ea"/>
                <a:cs typeface="+mj-cs"/>
              </a:defRPr>
            </a:lvl1pPr>
          </a:lstStyle>
          <a:p>
            <a:r>
              <a:rPr lang="en-US" sz="2800" dirty="0" smtClean="0">
                <a:cs typeface="Franklin Gothic Medium"/>
              </a:rPr>
              <a:t>calibration OF </a:t>
            </a:r>
            <a:r>
              <a:rPr lang="en-US" sz="2800" dirty="0" smtClean="0">
                <a:solidFill>
                  <a:srgbClr val="B11423"/>
                </a:solidFill>
                <a:cs typeface="Franklin Gothic Medium"/>
              </a:rPr>
              <a:t>POST-INSTALLED SENSORS</a:t>
            </a:r>
            <a:endParaRPr lang="en-US" sz="2800" dirty="0">
              <a:solidFill>
                <a:srgbClr val="B11423"/>
              </a:solidFill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350016021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hermoclin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8299" y="1940560"/>
            <a:ext cx="5696621" cy="3684958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0" y="1132067"/>
            <a:ext cx="91440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3200" kern="1200" cap="all" normalizeH="0">
                <a:solidFill>
                  <a:schemeClr val="tx1"/>
                </a:solidFill>
                <a:latin typeface="Franklin Gothic Medium"/>
                <a:ea typeface="+mj-ea"/>
                <a:cs typeface="+mj-cs"/>
              </a:defRPr>
            </a:lvl1pPr>
          </a:lstStyle>
          <a:p>
            <a:r>
              <a:rPr lang="en-US" sz="3000" dirty="0" smtClean="0">
                <a:cs typeface="Franklin Gothic Medium"/>
              </a:rPr>
              <a:t>THERMOCLINE AT </a:t>
            </a:r>
            <a:r>
              <a:rPr lang="en-US" sz="3000" dirty="0" smtClean="0">
                <a:solidFill>
                  <a:srgbClr val="B11423"/>
                </a:solidFill>
                <a:cs typeface="Franklin Gothic Medium"/>
              </a:rPr>
              <a:t>SENSOR CLAMP DEPTH</a:t>
            </a:r>
            <a:endParaRPr lang="en-US" sz="3000" dirty="0">
              <a:solidFill>
                <a:srgbClr val="B11423"/>
              </a:solidFill>
              <a:cs typeface="Franklin Gothic Medium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24267"/>
            <a:ext cx="1391920" cy="2980619"/>
          </a:xfrm>
          <a:prstGeom prst="rect">
            <a:avLst/>
          </a:prstGeom>
          <a:solidFill>
            <a:srgbClr val="C4C8CA"/>
          </a:solidFill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79360" y="2224267"/>
            <a:ext cx="1564640" cy="2980619"/>
          </a:xfrm>
          <a:prstGeom prst="rect">
            <a:avLst/>
          </a:prstGeom>
          <a:solidFill>
            <a:srgbClr val="C4C8CA"/>
          </a:solidFill>
        </p:spPr>
      </p:pic>
    </p:spTree>
    <p:extLst>
      <p:ext uri="{BB962C8B-B14F-4D97-AF65-F5344CB8AC3E}">
        <p14:creationId xmlns:p14="http://schemas.microsoft.com/office/powerpoint/2010/main" val="240566439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359416"/>
            <a:ext cx="1259840" cy="2980619"/>
          </a:xfrm>
          <a:prstGeom prst="rect">
            <a:avLst/>
          </a:prstGeom>
          <a:solidFill>
            <a:srgbClr val="C4C8CA"/>
          </a:solidFill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4720" y="2359416"/>
            <a:ext cx="1859280" cy="2980619"/>
          </a:xfrm>
          <a:prstGeom prst="rect">
            <a:avLst/>
          </a:prstGeom>
          <a:solidFill>
            <a:srgbClr val="C4C8CA"/>
          </a:solidFill>
        </p:spPr>
      </p:pic>
      <p:pic>
        <p:nvPicPr>
          <p:cNvPr id="3" name="Picture 2" descr="plot_week.pn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83" t="7493" r="8546" b="4777"/>
          <a:stretch/>
        </p:blipFill>
        <p:spPr>
          <a:xfrm>
            <a:off x="1788160" y="1957743"/>
            <a:ext cx="5222240" cy="387409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275840" y="1688769"/>
            <a:ext cx="5283200" cy="36933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 rot="16200000">
            <a:off x="951457" y="3411072"/>
            <a:ext cx="121620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>
                <a:latin typeface="Franklin Gothic Book"/>
                <a:cs typeface="Franklin Gothic Book"/>
              </a:rPr>
              <a:t>LOAD (KIPS)</a:t>
            </a:r>
            <a:endParaRPr lang="en-US" sz="1000" dirty="0">
              <a:latin typeface="Franklin Gothic Book"/>
              <a:cs typeface="Franklin Gothic Book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951206" y="5840912"/>
            <a:ext cx="121620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>
                <a:latin typeface="Franklin Gothic Book"/>
                <a:cs typeface="Franklin Gothic Book"/>
              </a:rPr>
              <a:t>TIME (HOURS)</a:t>
            </a:r>
            <a:endParaRPr lang="en-US" sz="1000" dirty="0">
              <a:latin typeface="Franklin Gothic Book"/>
              <a:cs typeface="Franklin Gothic Book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0" y="1132067"/>
            <a:ext cx="91440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3200" kern="1200" cap="all" normalizeH="0">
                <a:solidFill>
                  <a:schemeClr val="tx1"/>
                </a:solidFill>
                <a:latin typeface="Franklin Gothic Medium"/>
                <a:ea typeface="+mj-ea"/>
                <a:cs typeface="+mj-cs"/>
              </a:defRPr>
            </a:lvl1pPr>
          </a:lstStyle>
          <a:p>
            <a:r>
              <a:rPr lang="en-US" sz="3000" dirty="0" smtClean="0">
                <a:cs typeface="Franklin Gothic Medium"/>
              </a:rPr>
              <a:t>predictive </a:t>
            </a:r>
            <a:r>
              <a:rPr lang="en-US" sz="3000" dirty="0" smtClean="0">
                <a:solidFill>
                  <a:srgbClr val="B11423"/>
                </a:solidFill>
                <a:cs typeface="Franklin Gothic Medium"/>
              </a:rPr>
              <a:t>monitoring</a:t>
            </a:r>
            <a:endParaRPr lang="en-US" sz="3000" dirty="0">
              <a:solidFill>
                <a:srgbClr val="B11423"/>
              </a:solidFill>
              <a:cs typeface="Franklin Gothic Medium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0" y="1566849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latin typeface="Franklin Gothic Medium"/>
                <a:cs typeface="Franklin Gothic Medium"/>
              </a:rPr>
              <a:t>Foxtrot TTMS Average Load</a:t>
            </a:r>
            <a:endParaRPr lang="en-US" sz="2000" dirty="0"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275291033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359416"/>
            <a:ext cx="1259840" cy="2980619"/>
          </a:xfrm>
          <a:prstGeom prst="rect">
            <a:avLst/>
          </a:prstGeom>
          <a:solidFill>
            <a:srgbClr val="C4C8CA"/>
          </a:solidFill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4720" y="2359416"/>
            <a:ext cx="1859280" cy="2980619"/>
          </a:xfrm>
          <a:prstGeom prst="rect">
            <a:avLst/>
          </a:prstGeom>
          <a:solidFill>
            <a:srgbClr val="C4C8CA"/>
          </a:solidFill>
        </p:spPr>
      </p:pic>
      <p:sp>
        <p:nvSpPr>
          <p:cNvPr id="10" name="Title 1"/>
          <p:cNvSpPr txBox="1">
            <a:spLocks/>
          </p:cNvSpPr>
          <p:nvPr/>
        </p:nvSpPr>
        <p:spPr>
          <a:xfrm>
            <a:off x="0" y="1132067"/>
            <a:ext cx="91440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3200" kern="1200" cap="all" normalizeH="0">
                <a:solidFill>
                  <a:schemeClr val="tx1"/>
                </a:solidFill>
                <a:latin typeface="Franklin Gothic Medium"/>
                <a:ea typeface="+mj-ea"/>
                <a:cs typeface="+mj-cs"/>
              </a:defRPr>
            </a:lvl1pPr>
          </a:lstStyle>
          <a:p>
            <a:r>
              <a:rPr lang="en-US" sz="3000" dirty="0" smtClean="0">
                <a:cs typeface="Franklin Gothic Medium"/>
              </a:rPr>
              <a:t>predictive </a:t>
            </a:r>
            <a:r>
              <a:rPr lang="en-US" sz="3000" dirty="0" smtClean="0">
                <a:solidFill>
                  <a:srgbClr val="B11423"/>
                </a:solidFill>
                <a:cs typeface="Franklin Gothic Medium"/>
              </a:rPr>
              <a:t>monitoring</a:t>
            </a:r>
            <a:endParaRPr lang="en-US" sz="3000" dirty="0">
              <a:solidFill>
                <a:srgbClr val="B11423"/>
              </a:solidFill>
              <a:cs typeface="Franklin Gothic Medium"/>
            </a:endParaRPr>
          </a:p>
        </p:txBody>
      </p:sp>
      <p:pic>
        <p:nvPicPr>
          <p:cNvPr id="14" name="Picture 13" descr="plt_Day.pn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37" t="6855" r="8091" b="4764"/>
          <a:stretch/>
        </p:blipFill>
        <p:spPr>
          <a:xfrm>
            <a:off x="1808481" y="1936181"/>
            <a:ext cx="5222240" cy="3884411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275840" y="1688769"/>
            <a:ext cx="5283200" cy="36933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0" y="1566849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latin typeface="Franklin Gothic Medium"/>
                <a:cs typeface="Franklin Gothic Medium"/>
              </a:rPr>
              <a:t>Foxtrot TTMS Average Load</a:t>
            </a:r>
            <a:endParaRPr lang="en-US" sz="2000" dirty="0">
              <a:latin typeface="Franklin Gothic Medium"/>
              <a:cs typeface="Franklin Gothic Medium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951206" y="5840912"/>
            <a:ext cx="121620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>
                <a:latin typeface="Franklin Gothic Book"/>
                <a:cs typeface="Franklin Gothic Book"/>
              </a:rPr>
              <a:t>TIME (HOURS)</a:t>
            </a:r>
            <a:endParaRPr lang="en-US" sz="1000" dirty="0">
              <a:latin typeface="Franklin Gothic Book"/>
              <a:cs typeface="Franklin Gothic Book"/>
            </a:endParaRPr>
          </a:p>
        </p:txBody>
      </p:sp>
      <p:sp>
        <p:nvSpPr>
          <p:cNvPr id="18" name="TextBox 17"/>
          <p:cNvSpPr txBox="1"/>
          <p:nvPr/>
        </p:nvSpPr>
        <p:spPr>
          <a:xfrm rot="16200000">
            <a:off x="951457" y="3411072"/>
            <a:ext cx="121620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>
                <a:latin typeface="Franklin Gothic Book"/>
                <a:cs typeface="Franklin Gothic Book"/>
              </a:rPr>
              <a:t>LOAD (KIPS)</a:t>
            </a:r>
            <a:endParaRPr lang="en-US" sz="1000" dirty="0">
              <a:latin typeface="Franklin Gothic Book"/>
              <a:cs typeface="Franklin Gothic Book"/>
            </a:endParaRPr>
          </a:p>
        </p:txBody>
      </p:sp>
    </p:spTree>
    <p:extLst>
      <p:ext uri="{BB962C8B-B14F-4D97-AF65-F5344CB8AC3E}">
        <p14:creationId xmlns:p14="http://schemas.microsoft.com/office/powerpoint/2010/main" val="134760841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Content Placeholder 2"/>
          <p:cNvSpPr txBox="1">
            <a:spLocks/>
          </p:cNvSpPr>
          <p:nvPr/>
        </p:nvSpPr>
        <p:spPr>
          <a:xfrm>
            <a:off x="345440" y="4116272"/>
            <a:ext cx="4318037" cy="1719516"/>
          </a:xfrm>
          <a:prstGeom prst="rect">
            <a:avLst/>
          </a:prstGeom>
        </p:spPr>
        <p:txBody>
          <a:bodyPr numCol="1">
            <a:normAutofit fontScale="92500"/>
          </a:bodyPr>
          <a:lstStyle>
            <a:lvl1pPr marL="233363" indent="-233363" algn="l" defTabSz="457200" rtl="0" eaLnBrk="1" latinLnBrk="0" hangingPunct="1">
              <a:spcBef>
                <a:spcPct val="20000"/>
              </a:spcBef>
              <a:buClr>
                <a:srgbClr val="B11423"/>
              </a:buClr>
              <a:buFont typeface="Arial"/>
              <a:buChar char="•"/>
              <a:defRPr sz="3200" kern="1200">
                <a:solidFill>
                  <a:schemeClr val="tx1"/>
                </a:solidFill>
                <a:latin typeface="Franklin Gothic Book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Clr>
                <a:srgbClr val="B11423"/>
              </a:buClr>
              <a:buFont typeface="Arial"/>
              <a:buChar char="–"/>
              <a:defRPr sz="2800" kern="1200">
                <a:solidFill>
                  <a:schemeClr val="tx1"/>
                </a:solidFill>
                <a:latin typeface="Franklin Gothic Book"/>
                <a:ea typeface="+mn-ea"/>
                <a:cs typeface="+mn-cs"/>
              </a:defRPr>
            </a:lvl2pPr>
            <a:lvl3pPr marL="1087438" indent="-173038" algn="l" defTabSz="457200" rtl="0" eaLnBrk="1" latinLnBrk="0" hangingPunct="1">
              <a:spcBef>
                <a:spcPct val="20000"/>
              </a:spcBef>
              <a:buClr>
                <a:srgbClr val="B11423"/>
              </a:buClr>
              <a:buFont typeface="Arial"/>
              <a:buChar char="•"/>
              <a:defRPr sz="2400" kern="1200">
                <a:solidFill>
                  <a:schemeClr val="tx1"/>
                </a:solidFill>
                <a:latin typeface="Franklin Gothic Book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Clr>
                <a:srgbClr val="B11423"/>
              </a:buClr>
              <a:buFont typeface="Arial"/>
              <a:buChar char="–"/>
              <a:defRPr sz="2000" kern="1200">
                <a:solidFill>
                  <a:schemeClr val="tx1"/>
                </a:solidFill>
                <a:latin typeface="Franklin Gothic Book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Clr>
                <a:srgbClr val="B11423"/>
              </a:buClr>
              <a:buFont typeface="Arial"/>
              <a:buChar char="»"/>
              <a:defRPr sz="2000" kern="1200">
                <a:solidFill>
                  <a:schemeClr val="tx1"/>
                </a:solidFill>
                <a:latin typeface="Franklin Gothic Book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CC6420"/>
              </a:buClr>
            </a:pPr>
            <a:r>
              <a:rPr lang="en-US" sz="1600" dirty="0"/>
              <a:t>Create cutting-edge techniques for managing production</a:t>
            </a:r>
          </a:p>
          <a:p>
            <a:pPr>
              <a:buClr>
                <a:srgbClr val="CC6420"/>
              </a:buClr>
            </a:pPr>
            <a:r>
              <a:rPr lang="en-US" sz="1600" dirty="0"/>
              <a:t>Develop </a:t>
            </a:r>
            <a:r>
              <a:rPr lang="en-US" sz="1600" dirty="0" smtClean="0"/>
              <a:t>safer and more environmentally sensitive </a:t>
            </a:r>
            <a:r>
              <a:rPr lang="en-US" sz="1600" dirty="0"/>
              <a:t>systems for drilling and production</a:t>
            </a:r>
          </a:p>
          <a:p>
            <a:pPr>
              <a:buClr>
                <a:srgbClr val="CC6420"/>
              </a:buClr>
            </a:pPr>
            <a:r>
              <a:rPr lang="en-US" sz="1600" dirty="0"/>
              <a:t>Respond to challenges faced when working in remote and harsh </a:t>
            </a:r>
            <a:r>
              <a:rPr lang="en-US" sz="1600" dirty="0" smtClean="0"/>
              <a:t>environments</a:t>
            </a:r>
            <a:endParaRPr lang="en-US" sz="1600" dirty="0"/>
          </a:p>
        </p:txBody>
      </p:sp>
      <p:sp>
        <p:nvSpPr>
          <p:cNvPr id="66" name="Content Placeholder 2"/>
          <p:cNvSpPr txBox="1">
            <a:spLocks/>
          </p:cNvSpPr>
          <p:nvPr/>
        </p:nvSpPr>
        <p:spPr>
          <a:xfrm>
            <a:off x="3605668" y="3456313"/>
            <a:ext cx="5432405" cy="371745"/>
          </a:xfrm>
          <a:prstGeom prst="rect">
            <a:avLst/>
          </a:prstGeom>
        </p:spPr>
        <p:txBody>
          <a:bodyPr>
            <a:normAutofit/>
          </a:bodyPr>
          <a:lstStyle>
            <a:lvl1pPr marL="233363" indent="-233363" algn="l" defTabSz="457200" rtl="0" eaLnBrk="1" latinLnBrk="0" hangingPunct="1">
              <a:spcBef>
                <a:spcPct val="20000"/>
              </a:spcBef>
              <a:buClr>
                <a:srgbClr val="B11423"/>
              </a:buClr>
              <a:buFont typeface="Arial"/>
              <a:buChar char="•"/>
              <a:defRPr sz="3200" kern="1200">
                <a:solidFill>
                  <a:schemeClr val="tx1"/>
                </a:solidFill>
                <a:latin typeface="Franklin Gothic Book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Clr>
                <a:srgbClr val="B11423"/>
              </a:buClr>
              <a:buFont typeface="Arial"/>
              <a:buChar char="–"/>
              <a:defRPr sz="2800" kern="1200">
                <a:solidFill>
                  <a:schemeClr val="tx1"/>
                </a:solidFill>
                <a:latin typeface="Franklin Gothic Book"/>
                <a:ea typeface="+mn-ea"/>
                <a:cs typeface="+mn-cs"/>
              </a:defRPr>
            </a:lvl2pPr>
            <a:lvl3pPr marL="1087438" indent="-173038" algn="l" defTabSz="457200" rtl="0" eaLnBrk="1" latinLnBrk="0" hangingPunct="1">
              <a:spcBef>
                <a:spcPct val="20000"/>
              </a:spcBef>
              <a:buClr>
                <a:srgbClr val="B11423"/>
              </a:buClr>
              <a:buFont typeface="Arial"/>
              <a:buChar char="•"/>
              <a:defRPr sz="2400" kern="1200">
                <a:solidFill>
                  <a:schemeClr val="tx1"/>
                </a:solidFill>
                <a:latin typeface="Franklin Gothic Book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Clr>
                <a:srgbClr val="B11423"/>
              </a:buClr>
              <a:buFont typeface="Arial"/>
              <a:buChar char="–"/>
              <a:defRPr sz="2000" kern="1200">
                <a:solidFill>
                  <a:schemeClr val="tx1"/>
                </a:solidFill>
                <a:latin typeface="Franklin Gothic Book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Clr>
                <a:srgbClr val="B11423"/>
              </a:buClr>
              <a:buFont typeface="Arial"/>
              <a:buChar char="»"/>
              <a:defRPr sz="2000" kern="1200">
                <a:solidFill>
                  <a:schemeClr val="tx1"/>
                </a:solidFill>
                <a:latin typeface="Franklin Gothic Book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en-US" sz="1100" b="1" cap="all" dirty="0">
                <a:solidFill>
                  <a:srgbClr val="2A4572"/>
                </a:solidFill>
                <a:latin typeface="Franklin Gothic Medium"/>
                <a:cs typeface="Franklin Gothic Medium"/>
              </a:rPr>
              <a:t>Proposed </a:t>
            </a:r>
            <a:r>
              <a:rPr lang="en-US" sz="1100" b="1" cap="all" dirty="0" smtClean="0">
                <a:solidFill>
                  <a:srgbClr val="2A4572"/>
                </a:solidFill>
                <a:latin typeface="Franklin Gothic Medium"/>
                <a:cs typeface="Franklin Gothic Medium"/>
              </a:rPr>
              <a:t>partners</a:t>
            </a:r>
            <a:endParaRPr lang="en-US" sz="1100" b="1" cap="all" dirty="0">
              <a:solidFill>
                <a:srgbClr val="2A4572"/>
              </a:solidFill>
              <a:latin typeface="Franklin Gothic Medium"/>
              <a:cs typeface="Franklin Gothic Medium"/>
            </a:endParaRPr>
          </a:p>
        </p:txBody>
      </p:sp>
      <p:sp>
        <p:nvSpPr>
          <p:cNvPr id="67" name="Content Placeholder 2"/>
          <p:cNvSpPr txBox="1">
            <a:spLocks/>
          </p:cNvSpPr>
          <p:nvPr/>
        </p:nvSpPr>
        <p:spPr>
          <a:xfrm>
            <a:off x="4831080" y="4116272"/>
            <a:ext cx="3967480" cy="1719516"/>
          </a:xfrm>
          <a:prstGeom prst="rect">
            <a:avLst/>
          </a:prstGeom>
        </p:spPr>
        <p:txBody>
          <a:bodyPr numCol="1">
            <a:normAutofit/>
          </a:bodyPr>
          <a:lstStyle>
            <a:lvl1pPr marL="233363" indent="-233363" algn="l" defTabSz="457200" rtl="0" eaLnBrk="1" latinLnBrk="0" hangingPunct="1">
              <a:spcBef>
                <a:spcPct val="20000"/>
              </a:spcBef>
              <a:buClr>
                <a:srgbClr val="B11423"/>
              </a:buClr>
              <a:buFont typeface="Arial"/>
              <a:buChar char="•"/>
              <a:defRPr sz="3200" kern="1200">
                <a:solidFill>
                  <a:schemeClr val="tx1"/>
                </a:solidFill>
                <a:latin typeface="Franklin Gothic Book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Clr>
                <a:srgbClr val="B11423"/>
              </a:buClr>
              <a:buFont typeface="Arial"/>
              <a:buChar char="–"/>
              <a:defRPr sz="2800" kern="1200">
                <a:solidFill>
                  <a:schemeClr val="tx1"/>
                </a:solidFill>
                <a:latin typeface="Franklin Gothic Book"/>
                <a:ea typeface="+mn-ea"/>
                <a:cs typeface="+mn-cs"/>
              </a:defRPr>
            </a:lvl2pPr>
            <a:lvl3pPr marL="1087438" indent="-173038" algn="l" defTabSz="457200" rtl="0" eaLnBrk="1" latinLnBrk="0" hangingPunct="1">
              <a:spcBef>
                <a:spcPct val="20000"/>
              </a:spcBef>
              <a:buClr>
                <a:srgbClr val="B11423"/>
              </a:buClr>
              <a:buFont typeface="Arial"/>
              <a:buChar char="•"/>
              <a:defRPr sz="2400" kern="1200">
                <a:solidFill>
                  <a:schemeClr val="tx1"/>
                </a:solidFill>
                <a:latin typeface="Franklin Gothic Book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Clr>
                <a:srgbClr val="B11423"/>
              </a:buClr>
              <a:buFont typeface="Arial"/>
              <a:buChar char="–"/>
              <a:defRPr sz="2000" kern="1200">
                <a:solidFill>
                  <a:schemeClr val="tx1"/>
                </a:solidFill>
                <a:latin typeface="Franklin Gothic Book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Clr>
                <a:srgbClr val="B11423"/>
              </a:buClr>
              <a:buFont typeface="Arial"/>
              <a:buChar char="»"/>
              <a:defRPr sz="2000" kern="1200">
                <a:solidFill>
                  <a:schemeClr val="tx1"/>
                </a:solidFill>
                <a:latin typeface="Franklin Gothic Book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CC6420"/>
              </a:buClr>
            </a:pPr>
            <a:r>
              <a:rPr lang="en-US" sz="1500" dirty="0">
                <a:solidFill>
                  <a:srgbClr val="000000"/>
                </a:solidFill>
              </a:rPr>
              <a:t>Focus on monitoring assets including platforms, risers, </a:t>
            </a:r>
            <a:r>
              <a:rPr lang="en-US" sz="1500" dirty="0" err="1">
                <a:solidFill>
                  <a:srgbClr val="000000"/>
                </a:solidFill>
              </a:rPr>
              <a:t>flowlines</a:t>
            </a:r>
            <a:r>
              <a:rPr lang="en-US" sz="1500" dirty="0">
                <a:solidFill>
                  <a:srgbClr val="000000"/>
                </a:solidFill>
              </a:rPr>
              <a:t>, subsea equipment, </a:t>
            </a:r>
            <a:r>
              <a:rPr lang="en-US" sz="1500" dirty="0" err="1">
                <a:solidFill>
                  <a:srgbClr val="000000"/>
                </a:solidFill>
              </a:rPr>
              <a:t>deepwater</a:t>
            </a:r>
            <a:r>
              <a:rPr lang="en-US" sz="1500" dirty="0">
                <a:solidFill>
                  <a:srgbClr val="000000"/>
                </a:solidFill>
              </a:rPr>
              <a:t> wells and </a:t>
            </a:r>
            <a:r>
              <a:rPr lang="en-US" sz="1500" dirty="0" err="1">
                <a:solidFill>
                  <a:srgbClr val="000000"/>
                </a:solidFill>
              </a:rPr>
              <a:t>downhole</a:t>
            </a:r>
            <a:r>
              <a:rPr lang="en-US" sz="1500" dirty="0">
                <a:solidFill>
                  <a:srgbClr val="000000"/>
                </a:solidFill>
              </a:rPr>
              <a:t> </a:t>
            </a:r>
            <a:r>
              <a:rPr lang="en-US" sz="1500" dirty="0" smtClean="0">
                <a:solidFill>
                  <a:srgbClr val="000000"/>
                </a:solidFill>
              </a:rPr>
              <a:t>operations</a:t>
            </a:r>
          </a:p>
        </p:txBody>
      </p:sp>
      <p:grpSp>
        <p:nvGrpSpPr>
          <p:cNvPr id="28" name="Group 27"/>
          <p:cNvGrpSpPr/>
          <p:nvPr/>
        </p:nvGrpSpPr>
        <p:grpSpPr>
          <a:xfrm>
            <a:off x="3605668" y="1673305"/>
            <a:ext cx="5425440" cy="1769655"/>
            <a:chOff x="3523728" y="2113738"/>
            <a:chExt cx="5425440" cy="1769655"/>
          </a:xfrm>
        </p:grpSpPr>
        <p:sp>
          <p:nvSpPr>
            <p:cNvPr id="47" name="Rectangle 46"/>
            <p:cNvSpPr/>
            <p:nvPr/>
          </p:nvSpPr>
          <p:spPr>
            <a:xfrm>
              <a:off x="3523728" y="2113738"/>
              <a:ext cx="5425440" cy="176965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4860000" sx="99000" sy="99000" algn="tl" rotWithShape="0">
                <a:srgbClr val="000000">
                  <a:alpha val="11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v</a:t>
              </a:r>
              <a:endParaRPr lang="en-US" dirty="0"/>
            </a:p>
          </p:txBody>
        </p:sp>
        <p:grpSp>
          <p:nvGrpSpPr>
            <p:cNvPr id="27" name="Group 26"/>
            <p:cNvGrpSpPr/>
            <p:nvPr/>
          </p:nvGrpSpPr>
          <p:grpSpPr>
            <a:xfrm>
              <a:off x="3719578" y="2276867"/>
              <a:ext cx="4911363" cy="1437288"/>
              <a:chOff x="3703190" y="2276867"/>
              <a:chExt cx="4911363" cy="1437288"/>
            </a:xfrm>
          </p:grpSpPr>
          <p:grpSp>
            <p:nvGrpSpPr>
              <p:cNvPr id="48" name="Group 47"/>
              <p:cNvGrpSpPr/>
              <p:nvPr/>
            </p:nvGrpSpPr>
            <p:grpSpPr>
              <a:xfrm>
                <a:off x="3703190" y="2276867"/>
                <a:ext cx="3375838" cy="295437"/>
                <a:chOff x="1825382" y="2804729"/>
                <a:chExt cx="3375838" cy="295437"/>
              </a:xfrm>
            </p:grpSpPr>
            <p:pic>
              <p:nvPicPr>
                <p:cNvPr id="62" name="Picture 4" descr="http://www.sa.miami.edu/toppel/careerColumn/ezpro/e-Newsletter/images/Logo_ExxonMobil.jpg"/>
                <p:cNvPicPr>
                  <a:picLocks noChangeAspect="1" noChangeArrowheads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825382" y="2875948"/>
                  <a:ext cx="1028700" cy="20574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63" name="Picture 8" descr="http://www.logostage.com/logos/ConocoPhillips.png"/>
                <p:cNvPicPr>
                  <a:picLocks noChangeAspect="1" noChangeArrowheads="1"/>
                </p:cNvPicPr>
                <p:nvPr/>
              </p:nvPicPr>
              <p:blipFill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058220" y="2814035"/>
                  <a:ext cx="1143000" cy="268605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64" name="Picture 12" descr="http://cdn2.insidermonkey.com/blog/wp-content/uploads/2012/10/Apache-Corporation-APA.jpg"/>
                <p:cNvPicPr>
                  <a:picLocks noChangeAspect="1" noChangeArrowheads="1"/>
                </p:cNvPicPr>
                <p:nvPr/>
              </p:nvPicPr>
              <p:blipFill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089324" y="2804729"/>
                  <a:ext cx="762000" cy="295437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grpSp>
            <p:nvGrpSpPr>
              <p:cNvPr id="49" name="Group 48"/>
              <p:cNvGrpSpPr/>
              <p:nvPr/>
            </p:nvGrpSpPr>
            <p:grpSpPr>
              <a:xfrm>
                <a:off x="3855590" y="3222545"/>
                <a:ext cx="4758963" cy="491610"/>
                <a:chOff x="1977782" y="3841847"/>
                <a:chExt cx="4758963" cy="491610"/>
              </a:xfrm>
            </p:grpSpPr>
            <p:pic>
              <p:nvPicPr>
                <p:cNvPr id="56" name="Picture 6" descr="http://www.2b1stconsulting.com/wp-content/uploads/2012/09/BP-Logo.jpg"/>
                <p:cNvPicPr>
                  <a:picLocks noChangeAspect="1" noChangeArrowheads="1"/>
                </p:cNvPicPr>
                <p:nvPr/>
              </p:nvPicPr>
              <p:blipFill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612677" y="3862725"/>
                  <a:ext cx="341554" cy="470732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57" name="Picture 56" descr="http://upload.wikimedia.org/wikipedia/en/thumb/6/61/Statoil_2009_logo.svg/150px-Statoil_2009_logo.svg.png"/>
                <p:cNvPicPr>
                  <a:picLocks noChangeAspect="1" noChangeArrowheads="1"/>
                </p:cNvPicPr>
                <p:nvPr/>
              </p:nvPicPr>
              <p:blipFill>
                <a:blip r:embed="rId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279545" y="3876017"/>
                  <a:ext cx="457200" cy="445008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58" name="Picture 14" descr="http://www.newsinnigeria.org/wp-content/uploads/2013/03/logo_TOTAL.jpg"/>
                <p:cNvPicPr>
                  <a:picLocks noChangeAspect="1" noChangeArrowheads="1"/>
                </p:cNvPicPr>
                <p:nvPr/>
              </p:nvPicPr>
              <p:blipFill>
                <a:blip r:embed="rId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475540" y="3841847"/>
                  <a:ext cx="394033" cy="487528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59" name="Picture 18" descr="http://www.2b1stconsulting.com/wp-content/uploads/2012/11/Pemex_Key_Facts_and_Figures_in_brief.jpg"/>
                <p:cNvPicPr>
                  <a:picLocks noChangeAspect="1" noChangeArrowheads="1"/>
                </p:cNvPicPr>
                <p:nvPr/>
              </p:nvPicPr>
              <p:blipFill>
                <a:blip r:embed="rId1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977782" y="3905792"/>
                  <a:ext cx="609600" cy="405073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60" name="Picture 22" descr="http://www.oyibosonline.com/images/eni.jpg"/>
                <p:cNvPicPr>
                  <a:picLocks noChangeAspect="1" noChangeArrowheads="1"/>
                </p:cNvPicPr>
                <p:nvPr/>
              </p:nvPicPr>
              <p:blipFill rotWithShape="1">
                <a:blip r:embed="rId11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226" r="7296"/>
                <a:stretch/>
              </p:blipFill>
              <p:spPr bwMode="auto">
                <a:xfrm>
                  <a:off x="3763409" y="3949300"/>
                  <a:ext cx="414648" cy="373997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grpSp>
            <p:nvGrpSpPr>
              <p:cNvPr id="50" name="Group 49"/>
              <p:cNvGrpSpPr/>
              <p:nvPr/>
            </p:nvGrpSpPr>
            <p:grpSpPr>
              <a:xfrm>
                <a:off x="4380521" y="2803175"/>
                <a:ext cx="4223873" cy="253537"/>
                <a:chOff x="2502713" y="3351357"/>
                <a:chExt cx="4223873" cy="253537"/>
              </a:xfrm>
            </p:grpSpPr>
            <p:pic>
              <p:nvPicPr>
                <p:cNvPr id="52" name="Picture 26" descr="http://upload.wikimedia.org/wikipedia/commons/thumb/5/58/Hess_Corporation_Logo.svg/220px-Hess_Corporation_Logo.svg.png"/>
                <p:cNvPicPr>
                  <a:picLocks noChangeAspect="1" noChangeArrowheads="1"/>
                </p:cNvPicPr>
                <p:nvPr/>
              </p:nvPicPr>
              <p:blipFill>
                <a:blip r:embed="rId1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502713" y="3370965"/>
                  <a:ext cx="392857" cy="233929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55" name="Picture 2" descr="http://main.nationalmssociety.org/images/content/pagebuilder/MarathonOil2012.jpg"/>
                <p:cNvPicPr>
                  <a:picLocks noChangeAspect="1" noChangeArrowheads="1"/>
                </p:cNvPicPr>
                <p:nvPr/>
              </p:nvPicPr>
              <p:blipFill>
                <a:blip r:embed="rId1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879734" y="3351357"/>
                  <a:ext cx="846852" cy="243329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</p:grpSp>
      </p:grpSp>
      <p:pic>
        <p:nvPicPr>
          <p:cNvPr id="3" name="Picture 2" descr="Anadarko-logo-1.png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6003" y="2334996"/>
            <a:ext cx="1184637" cy="343545"/>
          </a:xfrm>
          <a:prstGeom prst="rect">
            <a:avLst/>
          </a:prstGeom>
        </p:spPr>
      </p:pic>
      <p:pic>
        <p:nvPicPr>
          <p:cNvPr id="4" name="Picture 3" descr="BHP Billiton.jpg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8700" y="1763315"/>
            <a:ext cx="739140" cy="464072"/>
          </a:xfrm>
          <a:prstGeom prst="rect">
            <a:avLst/>
          </a:prstGeom>
        </p:spPr>
      </p:pic>
      <p:pic>
        <p:nvPicPr>
          <p:cNvPr id="6" name="Picture 5" descr="chevron-logo.png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1680" y="1791674"/>
            <a:ext cx="386080" cy="431637"/>
          </a:xfrm>
          <a:prstGeom prst="rect">
            <a:avLst/>
          </a:prstGeom>
        </p:spPr>
      </p:pic>
      <p:pic>
        <p:nvPicPr>
          <p:cNvPr id="7" name="Picture 6" descr="logos-shell-01.png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11" y="2710992"/>
            <a:ext cx="973549" cy="752288"/>
          </a:xfrm>
          <a:prstGeom prst="rect">
            <a:avLst/>
          </a:prstGeom>
        </p:spPr>
      </p:pic>
      <p:pic>
        <p:nvPicPr>
          <p:cNvPr id="8" name="Picture 7" descr="Woodside_Logo_-_Colour_HiDef_1_.png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2008" y="2334198"/>
            <a:ext cx="1103408" cy="263721"/>
          </a:xfrm>
          <a:prstGeom prst="rect">
            <a:avLst/>
          </a:prstGeom>
        </p:spPr>
      </p:pic>
      <p:pic>
        <p:nvPicPr>
          <p:cNvPr id="5" name="Picture 4" descr="Brazil-petrobras3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2991" y="2293732"/>
            <a:ext cx="427420" cy="427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915460"/>
      </p:ext>
    </p:extLst>
  </p:cSld>
  <p:clrMapOvr>
    <a:masterClrMapping/>
  </p:clrMapOvr>
</p:sld>
</file>

<file path=ppt/theme/theme1.xml><?xml version="1.0" encoding="utf-8"?>
<a:theme xmlns:a="http://schemas.openxmlformats.org/drawingml/2006/main" name="Blan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Astro Technology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Astro Technology w Trident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1309</TotalTime>
  <Words>697</Words>
  <Application>Microsoft Macintosh PowerPoint</Application>
  <PresentationFormat>On-screen Show (4:3)</PresentationFormat>
  <Paragraphs>189</Paragraphs>
  <Slides>30</Slides>
  <Notes>2</Notes>
  <HiddenSlides>0</HiddenSlides>
  <MMClips>1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30</vt:i4>
      </vt:variant>
    </vt:vector>
  </HeadingPairs>
  <TitlesOfParts>
    <vt:vector size="33" baseType="lpstr">
      <vt:lpstr>Blank</vt:lpstr>
      <vt:lpstr>Astro Technology</vt:lpstr>
      <vt:lpstr>Astro Technology w Trident</vt:lpstr>
      <vt:lpstr>PowerPoint Presentation</vt:lpstr>
      <vt:lpstr>Failures to Monitor and Predict </vt:lpstr>
      <vt:lpstr>SMALL LEAKS in subsea fields</vt:lpstr>
      <vt:lpstr>PowerPoint Presentation</vt:lpstr>
      <vt:lpstr>FROM AEROSPACE TO SUBSEA</vt:lpstr>
      <vt:lpstr>About CLEAR GULF STUDY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Previous Instrumentation on Deepwater Risers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Design At Work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Lyndy  Yossundharakul</dc:creator>
  <cp:lastModifiedBy>David Brower</cp:lastModifiedBy>
  <cp:revision>367</cp:revision>
  <cp:lastPrinted>2013-06-07T14:08:04Z</cp:lastPrinted>
  <dcterms:created xsi:type="dcterms:W3CDTF">2013-06-06T18:29:20Z</dcterms:created>
  <dcterms:modified xsi:type="dcterms:W3CDTF">2014-07-15T04:20:30Z</dcterms:modified>
</cp:coreProperties>
</file>