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diagrams/quickStyle2.xml" ContentType="application/vnd.openxmlformats-officedocument.drawingml.diagramStyl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slides/slide9.xml" ContentType="application/vnd.openxmlformats-officedocument.presentationml.slide+xml"/>
  <Override PartName="/ppt/viewProps.xml" ContentType="application/vnd.openxmlformats-officedocument.presentationml.viewProp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diagrams/colors2.xml" ContentType="application/vnd.openxmlformats-officedocument.drawingml.diagramColors+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notesSlides/notesSlide17.xml" ContentType="application/vnd.openxmlformats-officedocument.presentationml.notesSlide+xml"/>
  <Default Extension="emf" ContentType="image/x-emf"/>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diagrams/layout2.xml" ContentType="application/vnd.openxmlformats-officedocument.drawingml.diagramLayout+xml"/>
  <Default Extension="vml" ContentType="application/vnd.openxmlformats-officedocument.vmlDrawing"/>
  <Override PartName="/ppt/notesSlides/notesSlide20.xml" ContentType="application/vnd.openxmlformats-officedocument.presentationml.notesSlide+xml"/>
  <Default Extension="tiff" ContentType="image/tiff"/>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customXml/itemProps4.xml" ContentType="application/vnd.openxmlformats-officedocument.customXmlProperties+xml"/>
  <Override PartName="/ppt/slides/slide7.xml" ContentType="application/vnd.openxmlformats-officedocument.presentationml.slide+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53" r:id="rId5"/>
  </p:sldMasterIdLst>
  <p:notesMasterIdLst>
    <p:notesMasterId r:id="rId56"/>
  </p:notesMasterIdLst>
  <p:handoutMasterIdLst>
    <p:handoutMasterId r:id="rId57"/>
  </p:handoutMasterIdLst>
  <p:sldIdLst>
    <p:sldId id="1278" r:id="rId6"/>
    <p:sldId id="1983" r:id="rId7"/>
    <p:sldId id="1880" r:id="rId8"/>
    <p:sldId id="1881" r:id="rId9"/>
    <p:sldId id="1882" r:id="rId10"/>
    <p:sldId id="1883" r:id="rId11"/>
    <p:sldId id="2000" r:id="rId12"/>
    <p:sldId id="1886" r:id="rId13"/>
    <p:sldId id="2007" r:id="rId14"/>
    <p:sldId id="1900" r:id="rId15"/>
    <p:sldId id="2001" r:id="rId16"/>
    <p:sldId id="1927" r:id="rId17"/>
    <p:sldId id="1928" r:id="rId18"/>
    <p:sldId id="1929" r:id="rId19"/>
    <p:sldId id="1930" r:id="rId20"/>
    <p:sldId id="1931" r:id="rId21"/>
    <p:sldId id="1932" r:id="rId22"/>
    <p:sldId id="1972" r:id="rId23"/>
    <p:sldId id="2002" r:id="rId24"/>
    <p:sldId id="1933" r:id="rId25"/>
    <p:sldId id="1934" r:id="rId26"/>
    <p:sldId id="1997" r:id="rId27"/>
    <p:sldId id="1936" r:id="rId28"/>
    <p:sldId id="2008" r:id="rId29"/>
    <p:sldId id="2009" r:id="rId30"/>
    <p:sldId id="2003" r:id="rId31"/>
    <p:sldId id="1937" r:id="rId32"/>
    <p:sldId id="1938" r:id="rId33"/>
    <p:sldId id="1948" r:id="rId34"/>
    <p:sldId id="1949" r:id="rId35"/>
    <p:sldId id="1950" r:id="rId36"/>
    <p:sldId id="2004" r:id="rId37"/>
    <p:sldId id="1985" r:id="rId38"/>
    <p:sldId id="1990" r:id="rId39"/>
    <p:sldId id="1998" r:id="rId40"/>
    <p:sldId id="1986" r:id="rId41"/>
    <p:sldId id="1991" r:id="rId42"/>
    <p:sldId id="1992" r:id="rId43"/>
    <p:sldId id="1993" r:id="rId44"/>
    <p:sldId id="1994" r:id="rId45"/>
    <p:sldId id="1959" r:id="rId46"/>
    <p:sldId id="1960" r:id="rId47"/>
    <p:sldId id="1995" r:id="rId48"/>
    <p:sldId id="2005" r:id="rId49"/>
    <p:sldId id="1996" r:id="rId50"/>
    <p:sldId id="1981" r:id="rId51"/>
    <p:sldId id="1984" r:id="rId52"/>
    <p:sldId id="2006" r:id="rId53"/>
    <p:sldId id="2010" r:id="rId54"/>
    <p:sldId id="2011" r:id="rId55"/>
  </p:sldIdLst>
  <p:sldSz cx="9144000" cy="6858000" type="screen4x3"/>
  <p:notesSz cx="6858000" cy="9296400"/>
  <p:defaultTextStyle>
    <a:defPPr>
      <a:defRPr lang="en-US"/>
    </a:defPPr>
    <a:lvl1pPr algn="l" rtl="0" fontAlgn="base">
      <a:spcBef>
        <a:spcPct val="0"/>
      </a:spcBef>
      <a:spcAft>
        <a:spcPct val="0"/>
      </a:spcAft>
      <a:defRPr sz="1200" b="1" kern="1200">
        <a:solidFill>
          <a:schemeClr val="bg2"/>
        </a:solidFill>
        <a:latin typeface="Arial" charset="0"/>
        <a:ea typeface="+mn-ea"/>
        <a:cs typeface="Arial" charset="0"/>
      </a:defRPr>
    </a:lvl1pPr>
    <a:lvl2pPr marL="457200" algn="l" rtl="0" fontAlgn="base">
      <a:spcBef>
        <a:spcPct val="0"/>
      </a:spcBef>
      <a:spcAft>
        <a:spcPct val="0"/>
      </a:spcAft>
      <a:defRPr sz="1200" b="1" kern="1200">
        <a:solidFill>
          <a:schemeClr val="bg2"/>
        </a:solidFill>
        <a:latin typeface="Arial" charset="0"/>
        <a:ea typeface="+mn-ea"/>
        <a:cs typeface="Arial" charset="0"/>
      </a:defRPr>
    </a:lvl2pPr>
    <a:lvl3pPr marL="914400" algn="l" rtl="0" fontAlgn="base">
      <a:spcBef>
        <a:spcPct val="0"/>
      </a:spcBef>
      <a:spcAft>
        <a:spcPct val="0"/>
      </a:spcAft>
      <a:defRPr sz="1200" b="1" kern="1200">
        <a:solidFill>
          <a:schemeClr val="bg2"/>
        </a:solidFill>
        <a:latin typeface="Arial" charset="0"/>
        <a:ea typeface="+mn-ea"/>
        <a:cs typeface="Arial" charset="0"/>
      </a:defRPr>
    </a:lvl3pPr>
    <a:lvl4pPr marL="1371600" algn="l" rtl="0" fontAlgn="base">
      <a:spcBef>
        <a:spcPct val="0"/>
      </a:spcBef>
      <a:spcAft>
        <a:spcPct val="0"/>
      </a:spcAft>
      <a:defRPr sz="1200" b="1" kern="1200">
        <a:solidFill>
          <a:schemeClr val="bg2"/>
        </a:solidFill>
        <a:latin typeface="Arial" charset="0"/>
        <a:ea typeface="+mn-ea"/>
        <a:cs typeface="Arial" charset="0"/>
      </a:defRPr>
    </a:lvl4pPr>
    <a:lvl5pPr marL="1828800" algn="l" rtl="0" fontAlgn="base">
      <a:spcBef>
        <a:spcPct val="0"/>
      </a:spcBef>
      <a:spcAft>
        <a:spcPct val="0"/>
      </a:spcAft>
      <a:defRPr sz="1200" b="1" kern="1200">
        <a:solidFill>
          <a:schemeClr val="bg2"/>
        </a:solidFill>
        <a:latin typeface="Arial" charset="0"/>
        <a:ea typeface="+mn-ea"/>
        <a:cs typeface="Arial" charset="0"/>
      </a:defRPr>
    </a:lvl5pPr>
    <a:lvl6pPr marL="2286000" algn="l" defTabSz="914400" rtl="0" eaLnBrk="1" latinLnBrk="0" hangingPunct="1">
      <a:defRPr sz="1200" b="1" kern="1200">
        <a:solidFill>
          <a:schemeClr val="bg2"/>
        </a:solidFill>
        <a:latin typeface="Arial" charset="0"/>
        <a:ea typeface="+mn-ea"/>
        <a:cs typeface="Arial" charset="0"/>
      </a:defRPr>
    </a:lvl6pPr>
    <a:lvl7pPr marL="2743200" algn="l" defTabSz="914400" rtl="0" eaLnBrk="1" latinLnBrk="0" hangingPunct="1">
      <a:defRPr sz="1200" b="1" kern="1200">
        <a:solidFill>
          <a:schemeClr val="bg2"/>
        </a:solidFill>
        <a:latin typeface="Arial" charset="0"/>
        <a:ea typeface="+mn-ea"/>
        <a:cs typeface="Arial" charset="0"/>
      </a:defRPr>
    </a:lvl7pPr>
    <a:lvl8pPr marL="3200400" algn="l" defTabSz="914400" rtl="0" eaLnBrk="1" latinLnBrk="0" hangingPunct="1">
      <a:defRPr sz="1200" b="1" kern="1200">
        <a:solidFill>
          <a:schemeClr val="bg2"/>
        </a:solidFill>
        <a:latin typeface="Arial" charset="0"/>
        <a:ea typeface="+mn-ea"/>
        <a:cs typeface="Arial" charset="0"/>
      </a:defRPr>
    </a:lvl8pPr>
    <a:lvl9pPr marL="3657600" algn="l" defTabSz="914400" rtl="0" eaLnBrk="1" latinLnBrk="0" hangingPunct="1">
      <a:defRPr sz="1200" b="1" kern="1200">
        <a:solidFill>
          <a:schemeClr val="bg2"/>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0000FF"/>
    <a:srgbClr val="000000"/>
    <a:srgbClr val="008000"/>
    <a:srgbClr val="727272"/>
    <a:srgbClr val="FF9900"/>
    <a:srgbClr val="996600"/>
    <a:srgbClr val="FFC000"/>
    <a:srgbClr val="969696"/>
    <a:srgbClr val="7889FB"/>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861" autoAdjust="0"/>
    <p:restoredTop sz="95466" autoAdjust="0"/>
  </p:normalViewPr>
  <p:slideViewPr>
    <p:cSldViewPr>
      <p:cViewPr varScale="1">
        <p:scale>
          <a:sx n="69" d="100"/>
          <a:sy n="69" d="100"/>
        </p:scale>
        <p:origin x="-1230" y="-108"/>
      </p:cViewPr>
      <p:guideLst>
        <p:guide orient="horz" pos="2160"/>
        <p:guide pos="2880"/>
      </p:guideLst>
    </p:cSldViewPr>
  </p:slideViewPr>
  <p:outlineViewPr>
    <p:cViewPr>
      <p:scale>
        <a:sx n="33" d="100"/>
        <a:sy n="33" d="100"/>
      </p:scale>
      <p:origin x="0" y="24846"/>
    </p:cViewPr>
    <p:sldLst>
      <p:sld r:id="rId1" collapse="1"/>
    </p:sldLst>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80" d="100"/>
          <a:sy n="80" d="100"/>
        </p:scale>
        <p:origin x="-3210" y="-108"/>
      </p:cViewPr>
      <p:guideLst>
        <p:guide orient="horz" pos="2928"/>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viewProps" Target="viewProps.xml"/></Relationships>
</file>

<file path=ppt/_rels/viewProps.xml.rels><?xml version="1.0" encoding="UTF-8" standalone="yes"?>
<Relationships xmlns="http://schemas.openxmlformats.org/package/2006/relationships"><Relationship Id="rId1" Type="http://schemas.openxmlformats.org/officeDocument/2006/relationships/slide" Target="slides/slide15.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7FD80A-4DB3-4F13-9B38-F25070949BA7}"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n-US"/>
        </a:p>
      </dgm:t>
    </dgm:pt>
    <dgm:pt modelId="{2EE97DB7-90B7-47CB-96F7-03906ED80350}">
      <dgm:prSet phldrT="[Text]"/>
      <dgm:spPr/>
      <dgm:t>
        <a:bodyPr/>
        <a:lstStyle/>
        <a:p>
          <a:pPr>
            <a:spcBef>
              <a:spcPts val="0"/>
            </a:spcBef>
            <a:spcAft>
              <a:spcPts val="0"/>
            </a:spcAft>
          </a:pPr>
          <a:r>
            <a:rPr lang="en-US" dirty="0" smtClean="0">
              <a:solidFill>
                <a:schemeClr val="tx1"/>
              </a:solidFill>
            </a:rPr>
            <a:t>Problem to Solve</a:t>
          </a:r>
          <a:endParaRPr lang="en-US" dirty="0">
            <a:solidFill>
              <a:schemeClr val="tx1"/>
            </a:solidFill>
          </a:endParaRPr>
        </a:p>
      </dgm:t>
    </dgm:pt>
    <dgm:pt modelId="{8478A7BE-701C-4E2A-94F9-E00BDF2A5832}" type="parTrans" cxnId="{4A523B34-D363-403D-8303-EDE134E8118F}">
      <dgm:prSet/>
      <dgm:spPr/>
      <dgm:t>
        <a:bodyPr/>
        <a:lstStyle/>
        <a:p>
          <a:pPr>
            <a:spcBef>
              <a:spcPts val="0"/>
            </a:spcBef>
            <a:spcAft>
              <a:spcPts val="0"/>
            </a:spcAft>
          </a:pPr>
          <a:endParaRPr lang="en-US"/>
        </a:p>
      </dgm:t>
    </dgm:pt>
    <dgm:pt modelId="{58330578-14E2-4E4C-98CF-77049044C9BE}" type="sibTrans" cxnId="{4A523B34-D363-403D-8303-EDE134E8118F}">
      <dgm:prSet/>
      <dgm:spPr/>
      <dgm:t>
        <a:bodyPr/>
        <a:lstStyle/>
        <a:p>
          <a:pPr>
            <a:spcBef>
              <a:spcPts val="0"/>
            </a:spcBef>
            <a:spcAft>
              <a:spcPts val="0"/>
            </a:spcAft>
          </a:pPr>
          <a:endParaRPr lang="en-US"/>
        </a:p>
      </dgm:t>
    </dgm:pt>
    <dgm:pt modelId="{87ED8C90-51BC-4C41-9317-C988DC4A854E}">
      <dgm:prSet phldrT="[Text]"/>
      <dgm:spPr/>
      <dgm:t>
        <a:bodyPr/>
        <a:lstStyle/>
        <a:p>
          <a:pPr>
            <a:spcBef>
              <a:spcPts val="0"/>
            </a:spcBef>
            <a:spcAft>
              <a:spcPts val="0"/>
            </a:spcAft>
          </a:pPr>
          <a:r>
            <a:rPr lang="en-US" dirty="0" smtClean="0"/>
            <a:t>Type III Error (P(</a:t>
          </a:r>
          <a:r>
            <a:rPr lang="en-US" dirty="0" smtClean="0">
              <a:latin typeface="Symbol" pitchFamily="18" charset="2"/>
            </a:rPr>
            <a:t>g</a:t>
          </a:r>
          <a:r>
            <a:rPr lang="en-US" dirty="0" smtClean="0"/>
            <a:t>))</a:t>
          </a:r>
          <a:endParaRPr lang="en-US" dirty="0"/>
        </a:p>
      </dgm:t>
    </dgm:pt>
    <dgm:pt modelId="{044EC71A-DC52-4D47-BCFF-43415E5BD61D}" type="parTrans" cxnId="{CA699901-2017-413B-846E-77F3AA65EB5A}">
      <dgm:prSet/>
      <dgm:spPr/>
      <dgm:t>
        <a:bodyPr/>
        <a:lstStyle/>
        <a:p>
          <a:pPr>
            <a:spcBef>
              <a:spcPts val="0"/>
            </a:spcBef>
            <a:spcAft>
              <a:spcPts val="0"/>
            </a:spcAft>
          </a:pPr>
          <a:endParaRPr lang="en-US"/>
        </a:p>
      </dgm:t>
    </dgm:pt>
    <dgm:pt modelId="{E066CDA4-7E71-443A-8CD8-CE6A318E5047}" type="sibTrans" cxnId="{CA699901-2017-413B-846E-77F3AA65EB5A}">
      <dgm:prSet/>
      <dgm:spPr/>
      <dgm:t>
        <a:bodyPr/>
        <a:lstStyle/>
        <a:p>
          <a:pPr>
            <a:spcBef>
              <a:spcPts val="0"/>
            </a:spcBef>
            <a:spcAft>
              <a:spcPts val="0"/>
            </a:spcAft>
          </a:pPr>
          <a:endParaRPr lang="en-US"/>
        </a:p>
      </dgm:t>
    </dgm:pt>
    <dgm:pt modelId="{58A30656-F02B-4997-AED4-A1958EE5C2A6}">
      <dgm:prSet phldrT="[Text]"/>
      <dgm:spPr/>
      <dgm:t>
        <a:bodyPr/>
        <a:lstStyle/>
        <a:p>
          <a:pPr>
            <a:spcBef>
              <a:spcPts val="0"/>
            </a:spcBef>
            <a:spcAft>
              <a:spcPts val="0"/>
            </a:spcAft>
          </a:pPr>
          <a:r>
            <a:rPr lang="en-US" dirty="0" smtClean="0"/>
            <a:t>Type I Error (P(</a:t>
          </a:r>
          <a:r>
            <a:rPr lang="en-US" dirty="0" smtClean="0">
              <a:latin typeface="Symbol" pitchFamily="18" charset="2"/>
            </a:rPr>
            <a:t>a</a:t>
          </a:r>
          <a:r>
            <a:rPr lang="en-US" dirty="0" smtClean="0"/>
            <a:t>))</a:t>
          </a:r>
          <a:endParaRPr lang="en-US" dirty="0"/>
        </a:p>
      </dgm:t>
    </dgm:pt>
    <dgm:pt modelId="{47C4B5EF-A4B2-4295-980A-135F2FFD72C8}" type="parTrans" cxnId="{44EA9DE9-FA0E-4F0C-B8B0-6420848F5D27}">
      <dgm:prSet/>
      <dgm:spPr/>
      <dgm:t>
        <a:bodyPr/>
        <a:lstStyle/>
        <a:p>
          <a:pPr>
            <a:spcBef>
              <a:spcPts val="0"/>
            </a:spcBef>
            <a:spcAft>
              <a:spcPts val="0"/>
            </a:spcAft>
          </a:pPr>
          <a:endParaRPr lang="en-US"/>
        </a:p>
      </dgm:t>
    </dgm:pt>
    <dgm:pt modelId="{93139500-65CF-4430-91E6-A6EE2A81F193}" type="sibTrans" cxnId="{44EA9DE9-FA0E-4F0C-B8B0-6420848F5D27}">
      <dgm:prSet/>
      <dgm:spPr/>
      <dgm:t>
        <a:bodyPr/>
        <a:lstStyle/>
        <a:p>
          <a:pPr>
            <a:spcBef>
              <a:spcPts val="0"/>
            </a:spcBef>
            <a:spcAft>
              <a:spcPts val="0"/>
            </a:spcAft>
          </a:pPr>
          <a:endParaRPr lang="en-US"/>
        </a:p>
      </dgm:t>
    </dgm:pt>
    <dgm:pt modelId="{59E03776-6ABE-424E-865F-FBA3E8C477AE}">
      <dgm:prSet phldrT="[Text]"/>
      <dgm:spPr>
        <a:solidFill>
          <a:srgbClr val="FFFF00"/>
        </a:solidFill>
      </dgm:spPr>
      <dgm:t>
        <a:bodyPr/>
        <a:lstStyle/>
        <a:p>
          <a:pPr>
            <a:spcBef>
              <a:spcPts val="0"/>
            </a:spcBef>
            <a:spcAft>
              <a:spcPts val="0"/>
            </a:spcAft>
          </a:pPr>
          <a:r>
            <a:rPr lang="en-US" dirty="0" smtClean="0">
              <a:solidFill>
                <a:schemeClr val="tx1"/>
              </a:solidFill>
            </a:rPr>
            <a:t>No Type III Error     (1-P(</a:t>
          </a:r>
          <a:r>
            <a:rPr lang="en-US" dirty="0" smtClean="0">
              <a:solidFill>
                <a:schemeClr val="tx1"/>
              </a:solidFill>
              <a:latin typeface="Symbol" pitchFamily="18" charset="2"/>
            </a:rPr>
            <a:t>g</a:t>
          </a:r>
          <a:r>
            <a:rPr lang="en-US" dirty="0" smtClean="0">
              <a:solidFill>
                <a:schemeClr val="tx1"/>
              </a:solidFill>
            </a:rPr>
            <a:t>))</a:t>
          </a:r>
          <a:endParaRPr lang="en-US" dirty="0">
            <a:solidFill>
              <a:schemeClr val="tx1"/>
            </a:solidFill>
          </a:endParaRPr>
        </a:p>
      </dgm:t>
    </dgm:pt>
    <dgm:pt modelId="{930763FF-BCE1-4A23-93C4-8CC19AF0F5B2}" type="parTrans" cxnId="{E28DA11A-0DAC-469F-B2BA-67FDFA935EDD}">
      <dgm:prSet/>
      <dgm:spPr/>
      <dgm:t>
        <a:bodyPr/>
        <a:lstStyle/>
        <a:p>
          <a:pPr>
            <a:spcBef>
              <a:spcPts val="0"/>
            </a:spcBef>
            <a:spcAft>
              <a:spcPts val="0"/>
            </a:spcAft>
          </a:pPr>
          <a:endParaRPr lang="en-US"/>
        </a:p>
      </dgm:t>
    </dgm:pt>
    <dgm:pt modelId="{2BF14FDA-B510-48B9-A00E-D5B0B98328B9}" type="sibTrans" cxnId="{E28DA11A-0DAC-469F-B2BA-67FDFA935EDD}">
      <dgm:prSet/>
      <dgm:spPr/>
      <dgm:t>
        <a:bodyPr/>
        <a:lstStyle/>
        <a:p>
          <a:pPr>
            <a:spcBef>
              <a:spcPts val="0"/>
            </a:spcBef>
            <a:spcAft>
              <a:spcPts val="0"/>
            </a:spcAft>
          </a:pPr>
          <a:endParaRPr lang="en-US"/>
        </a:p>
      </dgm:t>
    </dgm:pt>
    <dgm:pt modelId="{CAB5F8A4-BAE7-416E-AA8F-CDEB2B4A6982}">
      <dgm:prSet phldrT="[Text]"/>
      <dgm:spPr/>
      <dgm:t>
        <a:bodyPr/>
        <a:lstStyle/>
        <a:p>
          <a:pPr>
            <a:spcBef>
              <a:spcPts val="0"/>
            </a:spcBef>
            <a:spcAft>
              <a:spcPts val="0"/>
            </a:spcAft>
          </a:pPr>
          <a:r>
            <a:rPr lang="en-US" dirty="0" smtClean="0"/>
            <a:t>Type II Error (P(</a:t>
          </a:r>
          <a:r>
            <a:rPr lang="en-US" dirty="0" smtClean="0">
              <a:latin typeface="Symbol" pitchFamily="18" charset="2"/>
            </a:rPr>
            <a:t>b</a:t>
          </a:r>
          <a:r>
            <a:rPr lang="en-US" dirty="0" smtClean="0"/>
            <a:t>))</a:t>
          </a:r>
        </a:p>
      </dgm:t>
    </dgm:pt>
    <dgm:pt modelId="{37553107-0476-46E1-B736-980A7DCAC7A7}" type="parTrans" cxnId="{12FA3CC1-54E2-4075-9D07-20148B739E81}">
      <dgm:prSet/>
      <dgm:spPr/>
      <dgm:t>
        <a:bodyPr/>
        <a:lstStyle/>
        <a:p>
          <a:pPr>
            <a:spcBef>
              <a:spcPts val="0"/>
            </a:spcBef>
            <a:spcAft>
              <a:spcPts val="0"/>
            </a:spcAft>
          </a:pPr>
          <a:endParaRPr lang="en-US"/>
        </a:p>
      </dgm:t>
    </dgm:pt>
    <dgm:pt modelId="{F3CF666A-CEE8-445A-A55F-2C4474BC382F}" type="sibTrans" cxnId="{12FA3CC1-54E2-4075-9D07-20148B739E81}">
      <dgm:prSet/>
      <dgm:spPr/>
      <dgm:t>
        <a:bodyPr/>
        <a:lstStyle/>
        <a:p>
          <a:pPr>
            <a:spcBef>
              <a:spcPts val="0"/>
            </a:spcBef>
            <a:spcAft>
              <a:spcPts val="0"/>
            </a:spcAft>
          </a:pPr>
          <a:endParaRPr lang="en-US"/>
        </a:p>
      </dgm:t>
    </dgm:pt>
    <dgm:pt modelId="{B7A3CB5C-1E75-4049-A617-CF3A3AC1A8BC}">
      <dgm:prSet phldrT="[Text]"/>
      <dgm:spPr/>
      <dgm:t>
        <a:bodyPr/>
        <a:lstStyle/>
        <a:p>
          <a:pPr>
            <a:spcBef>
              <a:spcPts val="0"/>
            </a:spcBef>
            <a:spcAft>
              <a:spcPts val="0"/>
            </a:spcAft>
          </a:pPr>
          <a:r>
            <a:rPr lang="en-US" dirty="0" smtClean="0"/>
            <a:t>Type IV Error (P(</a:t>
          </a:r>
          <a:r>
            <a:rPr lang="en-US" dirty="0" smtClean="0">
              <a:latin typeface="Symbol" pitchFamily="18" charset="2"/>
            </a:rPr>
            <a:t>d</a:t>
          </a:r>
          <a:r>
            <a:rPr lang="en-US" dirty="0" smtClean="0"/>
            <a:t>))</a:t>
          </a:r>
          <a:endParaRPr lang="en-US" dirty="0"/>
        </a:p>
      </dgm:t>
    </dgm:pt>
    <dgm:pt modelId="{303A56D2-D068-4FC1-94F3-40C571F075C3}" type="parTrans" cxnId="{EE772236-851F-42A9-8C49-F031122C4D01}">
      <dgm:prSet/>
      <dgm:spPr/>
      <dgm:t>
        <a:bodyPr/>
        <a:lstStyle/>
        <a:p>
          <a:pPr>
            <a:spcBef>
              <a:spcPts val="0"/>
            </a:spcBef>
            <a:spcAft>
              <a:spcPts val="0"/>
            </a:spcAft>
          </a:pPr>
          <a:endParaRPr lang="en-US"/>
        </a:p>
      </dgm:t>
    </dgm:pt>
    <dgm:pt modelId="{A23AE977-1A2E-45CF-82AB-11D079D6FDC3}" type="sibTrans" cxnId="{EE772236-851F-42A9-8C49-F031122C4D01}">
      <dgm:prSet/>
      <dgm:spPr/>
      <dgm:t>
        <a:bodyPr/>
        <a:lstStyle/>
        <a:p>
          <a:pPr>
            <a:spcBef>
              <a:spcPts val="0"/>
            </a:spcBef>
            <a:spcAft>
              <a:spcPts val="0"/>
            </a:spcAft>
          </a:pPr>
          <a:endParaRPr lang="en-US"/>
        </a:p>
      </dgm:t>
    </dgm:pt>
    <dgm:pt modelId="{68477B87-F296-41AB-9992-59AB5C8DEDEB}">
      <dgm:prSet phldrT="[Text]"/>
      <dgm:spPr/>
      <dgm:t>
        <a:bodyPr/>
        <a:lstStyle/>
        <a:p>
          <a:pPr>
            <a:spcBef>
              <a:spcPts val="0"/>
            </a:spcBef>
            <a:spcAft>
              <a:spcPts val="0"/>
            </a:spcAft>
          </a:pPr>
          <a:r>
            <a:rPr lang="en-US" dirty="0" smtClean="0"/>
            <a:t>Type V Error (P(</a:t>
          </a:r>
          <a:r>
            <a:rPr lang="en-US" dirty="0" smtClean="0">
              <a:latin typeface="Symbol" pitchFamily="18" charset="2"/>
            </a:rPr>
            <a:t>e</a:t>
          </a:r>
          <a:r>
            <a:rPr lang="en-US" dirty="0" smtClean="0"/>
            <a:t>))</a:t>
          </a:r>
        </a:p>
      </dgm:t>
    </dgm:pt>
    <dgm:pt modelId="{CF2D0A59-9F86-46BB-9627-2DDE39CFB336}" type="parTrans" cxnId="{B55D67BF-B1E9-4F09-8CBB-9AEF5296BBBC}">
      <dgm:prSet/>
      <dgm:spPr/>
      <dgm:t>
        <a:bodyPr/>
        <a:lstStyle/>
        <a:p>
          <a:pPr>
            <a:spcBef>
              <a:spcPts val="0"/>
            </a:spcBef>
            <a:spcAft>
              <a:spcPts val="0"/>
            </a:spcAft>
          </a:pPr>
          <a:endParaRPr lang="en-US"/>
        </a:p>
      </dgm:t>
    </dgm:pt>
    <dgm:pt modelId="{C75FF9DC-0BE1-4D86-8278-91E719CED49E}" type="sibTrans" cxnId="{B55D67BF-B1E9-4F09-8CBB-9AEF5296BBBC}">
      <dgm:prSet/>
      <dgm:spPr/>
      <dgm:t>
        <a:bodyPr/>
        <a:lstStyle/>
        <a:p>
          <a:pPr>
            <a:spcBef>
              <a:spcPts val="0"/>
            </a:spcBef>
            <a:spcAft>
              <a:spcPts val="0"/>
            </a:spcAft>
          </a:pPr>
          <a:endParaRPr lang="en-US"/>
        </a:p>
      </dgm:t>
    </dgm:pt>
    <dgm:pt modelId="{9104A8A6-4CA6-4737-A6EC-3D5109A5DAB9}">
      <dgm:prSet phldrT="[Text]"/>
      <dgm:spPr/>
      <dgm:t>
        <a:bodyPr/>
        <a:lstStyle/>
        <a:p>
          <a:pPr>
            <a:spcBef>
              <a:spcPts val="0"/>
            </a:spcBef>
            <a:spcAft>
              <a:spcPts val="0"/>
            </a:spcAft>
          </a:pPr>
          <a:r>
            <a:rPr lang="en-US" dirty="0" smtClean="0"/>
            <a:t>No Type IV or Type V Error</a:t>
          </a:r>
        </a:p>
        <a:p>
          <a:pPr>
            <a:spcBef>
              <a:spcPts val="0"/>
            </a:spcBef>
            <a:spcAft>
              <a:spcPts val="0"/>
            </a:spcAft>
          </a:pPr>
          <a:r>
            <a:rPr lang="en-US" dirty="0" smtClean="0"/>
            <a:t>(1-[P(</a:t>
          </a:r>
          <a:r>
            <a:rPr lang="en-US" dirty="0" smtClean="0">
              <a:latin typeface="Symbol" pitchFamily="18" charset="2"/>
            </a:rPr>
            <a:t>d</a:t>
          </a:r>
          <a:r>
            <a:rPr lang="en-US" dirty="0" smtClean="0"/>
            <a:t>)+P(</a:t>
          </a:r>
          <a:r>
            <a:rPr lang="en-US" dirty="0" smtClean="0">
              <a:latin typeface="Symbol" pitchFamily="18" charset="2"/>
            </a:rPr>
            <a:t>e</a:t>
          </a:r>
          <a:r>
            <a:rPr lang="en-US" dirty="0" smtClean="0"/>
            <a:t>)])</a:t>
          </a:r>
          <a:endParaRPr lang="en-US" dirty="0"/>
        </a:p>
      </dgm:t>
    </dgm:pt>
    <dgm:pt modelId="{A08AC301-92C7-4498-B382-08553B2B51DB}" type="parTrans" cxnId="{D70D3F0D-3B23-459B-9A78-7B1A810AB4AB}">
      <dgm:prSet/>
      <dgm:spPr/>
      <dgm:t>
        <a:bodyPr/>
        <a:lstStyle/>
        <a:p>
          <a:pPr>
            <a:spcBef>
              <a:spcPts val="0"/>
            </a:spcBef>
            <a:spcAft>
              <a:spcPts val="0"/>
            </a:spcAft>
          </a:pPr>
          <a:endParaRPr lang="en-US"/>
        </a:p>
      </dgm:t>
    </dgm:pt>
    <dgm:pt modelId="{94C1D557-E31C-4C13-93F6-5375A0A9B2B5}" type="sibTrans" cxnId="{D70D3F0D-3B23-459B-9A78-7B1A810AB4AB}">
      <dgm:prSet/>
      <dgm:spPr/>
      <dgm:t>
        <a:bodyPr/>
        <a:lstStyle/>
        <a:p>
          <a:pPr>
            <a:spcBef>
              <a:spcPts val="0"/>
            </a:spcBef>
            <a:spcAft>
              <a:spcPts val="0"/>
            </a:spcAft>
          </a:pPr>
          <a:endParaRPr lang="en-US"/>
        </a:p>
      </dgm:t>
    </dgm:pt>
    <dgm:pt modelId="{E3970DE2-F950-4BAC-A7A1-8071218BD27C}">
      <dgm:prSet phldrT="[Text]"/>
      <dgm:spPr/>
      <dgm:t>
        <a:bodyPr/>
        <a:lstStyle/>
        <a:p>
          <a:pPr>
            <a:spcBef>
              <a:spcPts val="0"/>
            </a:spcBef>
            <a:spcAft>
              <a:spcPts val="0"/>
            </a:spcAft>
          </a:pPr>
          <a:r>
            <a:rPr lang="en-US" dirty="0" smtClean="0"/>
            <a:t>Type I Error (P(</a:t>
          </a:r>
          <a:r>
            <a:rPr lang="en-US" dirty="0" smtClean="0">
              <a:latin typeface="Symbol" pitchFamily="18" charset="2"/>
            </a:rPr>
            <a:t>a</a:t>
          </a:r>
          <a:r>
            <a:rPr lang="en-US" dirty="0" smtClean="0"/>
            <a:t>))</a:t>
          </a:r>
          <a:endParaRPr lang="en-US" dirty="0"/>
        </a:p>
      </dgm:t>
    </dgm:pt>
    <dgm:pt modelId="{5A5BC562-1495-41C9-850E-FDC732106A46}" type="parTrans" cxnId="{7F338AFE-13DE-4971-A9F9-D07F76E222B4}">
      <dgm:prSet/>
      <dgm:spPr/>
      <dgm:t>
        <a:bodyPr/>
        <a:lstStyle/>
        <a:p>
          <a:pPr>
            <a:spcBef>
              <a:spcPts val="0"/>
            </a:spcBef>
            <a:spcAft>
              <a:spcPts val="0"/>
            </a:spcAft>
          </a:pPr>
          <a:endParaRPr lang="en-US"/>
        </a:p>
      </dgm:t>
    </dgm:pt>
    <dgm:pt modelId="{42871DF8-FB08-4194-BB5F-0D629B0EE2B9}" type="sibTrans" cxnId="{7F338AFE-13DE-4971-A9F9-D07F76E222B4}">
      <dgm:prSet/>
      <dgm:spPr/>
      <dgm:t>
        <a:bodyPr/>
        <a:lstStyle/>
        <a:p>
          <a:pPr>
            <a:spcBef>
              <a:spcPts val="0"/>
            </a:spcBef>
            <a:spcAft>
              <a:spcPts val="0"/>
            </a:spcAft>
          </a:pPr>
          <a:endParaRPr lang="en-US"/>
        </a:p>
      </dgm:t>
    </dgm:pt>
    <dgm:pt modelId="{97BD3991-BAC6-408D-9B09-CDA625EDFC9A}">
      <dgm:prSet phldrT="[Text]"/>
      <dgm:spPr/>
      <dgm:t>
        <a:bodyPr/>
        <a:lstStyle/>
        <a:p>
          <a:pPr>
            <a:spcBef>
              <a:spcPts val="0"/>
            </a:spcBef>
            <a:spcAft>
              <a:spcPts val="0"/>
            </a:spcAft>
          </a:pPr>
          <a:r>
            <a:rPr lang="en-US" dirty="0" smtClean="0"/>
            <a:t>Type II Error (P(</a:t>
          </a:r>
          <a:r>
            <a:rPr lang="en-US" dirty="0" smtClean="0">
              <a:latin typeface="Symbol" pitchFamily="18" charset="2"/>
            </a:rPr>
            <a:t>b</a:t>
          </a:r>
          <a:r>
            <a:rPr lang="en-US" dirty="0" smtClean="0"/>
            <a:t>))</a:t>
          </a:r>
        </a:p>
      </dgm:t>
    </dgm:pt>
    <dgm:pt modelId="{0E3B3C5B-B76C-4D74-B166-0FBCF504BD2F}" type="parTrans" cxnId="{CB1C7F97-D8AD-4C4A-84C6-C297E7DBB1F9}">
      <dgm:prSet/>
      <dgm:spPr/>
      <dgm:t>
        <a:bodyPr/>
        <a:lstStyle/>
        <a:p>
          <a:pPr>
            <a:spcBef>
              <a:spcPts val="0"/>
            </a:spcBef>
            <a:spcAft>
              <a:spcPts val="0"/>
            </a:spcAft>
          </a:pPr>
          <a:endParaRPr lang="en-US"/>
        </a:p>
      </dgm:t>
    </dgm:pt>
    <dgm:pt modelId="{3B1D9991-591B-4077-9779-0E6D551A1BCC}" type="sibTrans" cxnId="{CB1C7F97-D8AD-4C4A-84C6-C297E7DBB1F9}">
      <dgm:prSet/>
      <dgm:spPr/>
      <dgm:t>
        <a:bodyPr/>
        <a:lstStyle/>
        <a:p>
          <a:pPr>
            <a:spcBef>
              <a:spcPts val="0"/>
            </a:spcBef>
            <a:spcAft>
              <a:spcPts val="0"/>
            </a:spcAft>
          </a:pPr>
          <a:endParaRPr lang="en-US"/>
        </a:p>
      </dgm:t>
    </dgm:pt>
    <dgm:pt modelId="{E7A23AE9-DC24-45F5-853E-BC4986555B65}">
      <dgm:prSet phldrT="[Text]"/>
      <dgm:spPr/>
      <dgm:t>
        <a:bodyPr/>
        <a:lstStyle/>
        <a:p>
          <a:pPr>
            <a:spcBef>
              <a:spcPts val="0"/>
            </a:spcBef>
            <a:spcAft>
              <a:spcPts val="0"/>
            </a:spcAft>
          </a:pPr>
          <a:r>
            <a:rPr lang="en-US" dirty="0" smtClean="0"/>
            <a:t>No Type I, Type II, or Type VI Error</a:t>
          </a:r>
        </a:p>
        <a:p>
          <a:pPr>
            <a:spcBef>
              <a:spcPts val="0"/>
            </a:spcBef>
            <a:spcAft>
              <a:spcPts val="0"/>
            </a:spcAft>
          </a:pPr>
          <a:r>
            <a:rPr lang="en-US" dirty="0" smtClean="0"/>
            <a:t>(1-[P(</a:t>
          </a:r>
          <a:r>
            <a:rPr lang="en-US" dirty="0" smtClean="0">
              <a:latin typeface="Symbol" pitchFamily="18" charset="2"/>
            </a:rPr>
            <a:t>a</a:t>
          </a:r>
          <a:r>
            <a:rPr lang="en-US" dirty="0" smtClean="0"/>
            <a:t>)+P(</a:t>
          </a:r>
          <a:r>
            <a:rPr lang="en-US" dirty="0" smtClean="0">
              <a:latin typeface="Symbol" pitchFamily="18" charset="2"/>
            </a:rPr>
            <a:t>b</a:t>
          </a:r>
          <a:r>
            <a:rPr lang="en-US" dirty="0" smtClean="0"/>
            <a:t>)+P(</a:t>
          </a:r>
          <a:r>
            <a:rPr lang="en-US" dirty="0" smtClean="0">
              <a:latin typeface="Symbol" pitchFamily="18" charset="2"/>
            </a:rPr>
            <a:t>q</a:t>
          </a:r>
          <a:r>
            <a:rPr lang="en-US" dirty="0" smtClean="0"/>
            <a:t>)])</a:t>
          </a:r>
          <a:endParaRPr lang="en-US" dirty="0"/>
        </a:p>
      </dgm:t>
    </dgm:pt>
    <dgm:pt modelId="{31E552EF-7916-4FF5-A758-178C92FC056A}" type="parTrans" cxnId="{452FA482-106A-47CE-9F88-E35243549EF8}">
      <dgm:prSet/>
      <dgm:spPr/>
      <dgm:t>
        <a:bodyPr/>
        <a:lstStyle/>
        <a:p>
          <a:pPr>
            <a:spcBef>
              <a:spcPts val="0"/>
            </a:spcBef>
            <a:spcAft>
              <a:spcPts val="0"/>
            </a:spcAft>
          </a:pPr>
          <a:endParaRPr lang="en-US"/>
        </a:p>
      </dgm:t>
    </dgm:pt>
    <dgm:pt modelId="{9672D166-C418-4C38-8E97-CD182F020D79}" type="sibTrans" cxnId="{452FA482-106A-47CE-9F88-E35243549EF8}">
      <dgm:prSet/>
      <dgm:spPr/>
      <dgm:t>
        <a:bodyPr/>
        <a:lstStyle/>
        <a:p>
          <a:pPr>
            <a:spcBef>
              <a:spcPts val="0"/>
            </a:spcBef>
            <a:spcAft>
              <a:spcPts val="0"/>
            </a:spcAft>
          </a:pPr>
          <a:endParaRPr lang="en-US"/>
        </a:p>
      </dgm:t>
    </dgm:pt>
    <dgm:pt modelId="{D32E16CE-92DD-4905-A1BB-B528B05DF3F2}">
      <dgm:prSet phldrT="[Text]"/>
      <dgm:spPr/>
      <dgm:t>
        <a:bodyPr/>
        <a:lstStyle/>
        <a:p>
          <a:pPr>
            <a:spcBef>
              <a:spcPts val="0"/>
            </a:spcBef>
            <a:spcAft>
              <a:spcPts val="0"/>
            </a:spcAft>
          </a:pPr>
          <a:r>
            <a:rPr lang="en-US" dirty="0" smtClean="0"/>
            <a:t>Type I Error (P(</a:t>
          </a:r>
          <a:r>
            <a:rPr lang="en-US" dirty="0" smtClean="0">
              <a:latin typeface="Symbol" pitchFamily="18" charset="2"/>
            </a:rPr>
            <a:t>a</a:t>
          </a:r>
          <a:r>
            <a:rPr lang="en-US" dirty="0" smtClean="0"/>
            <a:t>))</a:t>
          </a:r>
        </a:p>
      </dgm:t>
    </dgm:pt>
    <dgm:pt modelId="{DBF6DF59-03C9-45C6-A13C-9D79A44D300C}" type="parTrans" cxnId="{91C5B8E3-D2E3-4D5C-BFA7-CD37D509B78D}">
      <dgm:prSet/>
      <dgm:spPr/>
      <dgm:t>
        <a:bodyPr/>
        <a:lstStyle/>
        <a:p>
          <a:pPr>
            <a:spcBef>
              <a:spcPts val="0"/>
            </a:spcBef>
            <a:spcAft>
              <a:spcPts val="0"/>
            </a:spcAft>
          </a:pPr>
          <a:endParaRPr lang="en-US"/>
        </a:p>
      </dgm:t>
    </dgm:pt>
    <dgm:pt modelId="{96C45BA1-4D7D-4C11-9FF3-5ECA94B065D2}" type="sibTrans" cxnId="{91C5B8E3-D2E3-4D5C-BFA7-CD37D509B78D}">
      <dgm:prSet/>
      <dgm:spPr/>
      <dgm:t>
        <a:bodyPr/>
        <a:lstStyle/>
        <a:p>
          <a:pPr>
            <a:spcBef>
              <a:spcPts val="0"/>
            </a:spcBef>
            <a:spcAft>
              <a:spcPts val="0"/>
            </a:spcAft>
          </a:pPr>
          <a:endParaRPr lang="en-US"/>
        </a:p>
      </dgm:t>
    </dgm:pt>
    <dgm:pt modelId="{072B8EF1-804D-459C-A785-680AF1A7CBC0}">
      <dgm:prSet phldrT="[Text]"/>
      <dgm:spPr/>
      <dgm:t>
        <a:bodyPr/>
        <a:lstStyle/>
        <a:p>
          <a:pPr>
            <a:spcBef>
              <a:spcPts val="0"/>
            </a:spcBef>
            <a:spcAft>
              <a:spcPts val="0"/>
            </a:spcAft>
          </a:pPr>
          <a:r>
            <a:rPr lang="en-US" dirty="0" smtClean="0"/>
            <a:t>Type II Error (P(</a:t>
          </a:r>
          <a:r>
            <a:rPr lang="en-US" dirty="0" smtClean="0">
              <a:latin typeface="Symbol" pitchFamily="18" charset="2"/>
            </a:rPr>
            <a:t>b</a:t>
          </a:r>
          <a:r>
            <a:rPr lang="en-US" dirty="0" smtClean="0"/>
            <a:t>))</a:t>
          </a:r>
        </a:p>
      </dgm:t>
    </dgm:pt>
    <dgm:pt modelId="{4919275D-3A68-49A5-8B01-B72D6C68E633}" type="parTrans" cxnId="{694048FE-19F3-4530-8CA3-C744D5540181}">
      <dgm:prSet/>
      <dgm:spPr/>
      <dgm:t>
        <a:bodyPr/>
        <a:lstStyle/>
        <a:p>
          <a:pPr>
            <a:spcBef>
              <a:spcPts val="0"/>
            </a:spcBef>
            <a:spcAft>
              <a:spcPts val="0"/>
            </a:spcAft>
          </a:pPr>
          <a:endParaRPr lang="en-US"/>
        </a:p>
      </dgm:t>
    </dgm:pt>
    <dgm:pt modelId="{20E32A2C-B684-4158-A976-D36999C957BD}" type="sibTrans" cxnId="{694048FE-19F3-4530-8CA3-C744D5540181}">
      <dgm:prSet/>
      <dgm:spPr/>
      <dgm:t>
        <a:bodyPr/>
        <a:lstStyle/>
        <a:p>
          <a:pPr>
            <a:spcBef>
              <a:spcPts val="0"/>
            </a:spcBef>
            <a:spcAft>
              <a:spcPts val="0"/>
            </a:spcAft>
          </a:pPr>
          <a:endParaRPr lang="en-US"/>
        </a:p>
      </dgm:t>
    </dgm:pt>
    <dgm:pt modelId="{20671E78-0097-4327-88B8-C1BA3821B379}">
      <dgm:prSet phldrT="[Text]"/>
      <dgm:spPr/>
      <dgm:t>
        <a:bodyPr/>
        <a:lstStyle/>
        <a:p>
          <a:pPr>
            <a:spcBef>
              <a:spcPts val="0"/>
            </a:spcBef>
            <a:spcAft>
              <a:spcPts val="0"/>
            </a:spcAft>
          </a:pPr>
          <a:r>
            <a:rPr lang="en-US" dirty="0" smtClean="0"/>
            <a:t>Type VI Error (P(</a:t>
          </a:r>
          <a:r>
            <a:rPr lang="en-US" dirty="0" smtClean="0">
              <a:latin typeface="Symbol" pitchFamily="18" charset="2"/>
            </a:rPr>
            <a:t>q</a:t>
          </a:r>
          <a:r>
            <a:rPr lang="en-US" dirty="0" smtClean="0"/>
            <a:t>))</a:t>
          </a:r>
        </a:p>
      </dgm:t>
    </dgm:pt>
    <dgm:pt modelId="{F2F435BA-73D0-4FD8-B709-843C74EEA4A1}" type="parTrans" cxnId="{53D4CCE6-FB31-4B4D-941F-B8D9DD2B4123}">
      <dgm:prSet/>
      <dgm:spPr/>
      <dgm:t>
        <a:bodyPr/>
        <a:lstStyle/>
        <a:p>
          <a:pPr>
            <a:spcBef>
              <a:spcPts val="0"/>
            </a:spcBef>
            <a:spcAft>
              <a:spcPts val="0"/>
            </a:spcAft>
          </a:pPr>
          <a:endParaRPr lang="en-US"/>
        </a:p>
      </dgm:t>
    </dgm:pt>
    <dgm:pt modelId="{99AF5A48-8081-4D7A-9D94-96FC36046CA3}" type="sibTrans" cxnId="{53D4CCE6-FB31-4B4D-941F-B8D9DD2B4123}">
      <dgm:prSet/>
      <dgm:spPr/>
      <dgm:t>
        <a:bodyPr/>
        <a:lstStyle/>
        <a:p>
          <a:pPr>
            <a:spcBef>
              <a:spcPts val="0"/>
            </a:spcBef>
            <a:spcAft>
              <a:spcPts val="0"/>
            </a:spcAft>
          </a:pPr>
          <a:endParaRPr lang="en-US"/>
        </a:p>
      </dgm:t>
    </dgm:pt>
    <dgm:pt modelId="{40D7D8D1-6525-4DB3-BB17-525ED48DEE64}">
      <dgm:prSet phldrT="[Text]"/>
      <dgm:spPr/>
      <dgm:t>
        <a:bodyPr/>
        <a:lstStyle/>
        <a:p>
          <a:pPr>
            <a:spcBef>
              <a:spcPts val="0"/>
            </a:spcBef>
            <a:spcAft>
              <a:spcPts val="0"/>
            </a:spcAft>
          </a:pPr>
          <a:r>
            <a:rPr lang="en-US" dirty="0" smtClean="0"/>
            <a:t>Type VI Error (P(</a:t>
          </a:r>
          <a:r>
            <a:rPr lang="en-US" dirty="0" smtClean="0">
              <a:latin typeface="Symbol" pitchFamily="18" charset="2"/>
            </a:rPr>
            <a:t>q</a:t>
          </a:r>
          <a:r>
            <a:rPr lang="en-US" dirty="0" smtClean="0"/>
            <a:t>))</a:t>
          </a:r>
        </a:p>
      </dgm:t>
    </dgm:pt>
    <dgm:pt modelId="{63EB787B-F0A3-47A3-B1E6-B6E4FFF8DADF}" type="parTrans" cxnId="{683D2486-B0E4-46AF-98EA-3F10689A5744}">
      <dgm:prSet/>
      <dgm:spPr/>
      <dgm:t>
        <a:bodyPr/>
        <a:lstStyle/>
        <a:p>
          <a:pPr>
            <a:spcBef>
              <a:spcPts val="0"/>
            </a:spcBef>
            <a:spcAft>
              <a:spcPts val="0"/>
            </a:spcAft>
          </a:pPr>
          <a:endParaRPr lang="en-US"/>
        </a:p>
      </dgm:t>
    </dgm:pt>
    <dgm:pt modelId="{BCF72CAB-371E-4221-9042-E25049F3BAC5}" type="sibTrans" cxnId="{683D2486-B0E4-46AF-98EA-3F10689A5744}">
      <dgm:prSet/>
      <dgm:spPr/>
      <dgm:t>
        <a:bodyPr/>
        <a:lstStyle/>
        <a:p>
          <a:pPr>
            <a:spcBef>
              <a:spcPts val="0"/>
            </a:spcBef>
            <a:spcAft>
              <a:spcPts val="0"/>
            </a:spcAft>
          </a:pPr>
          <a:endParaRPr lang="en-US"/>
        </a:p>
      </dgm:t>
    </dgm:pt>
    <dgm:pt modelId="{E73A8CC6-166F-42A7-B056-D1344BA1B3E5}">
      <dgm:prSet phldrT="[Text]"/>
      <dgm:spPr/>
      <dgm:t>
        <a:bodyPr/>
        <a:lstStyle/>
        <a:p>
          <a:pPr>
            <a:spcBef>
              <a:spcPts val="0"/>
            </a:spcBef>
            <a:spcAft>
              <a:spcPts val="0"/>
            </a:spcAft>
          </a:pPr>
          <a:r>
            <a:rPr lang="en-US" dirty="0" smtClean="0"/>
            <a:t>No Type I, Type II, or Type VI Error</a:t>
          </a:r>
        </a:p>
        <a:p>
          <a:pPr>
            <a:spcBef>
              <a:spcPts val="0"/>
            </a:spcBef>
            <a:spcAft>
              <a:spcPts val="0"/>
            </a:spcAft>
          </a:pPr>
          <a:r>
            <a:rPr lang="en-US" dirty="0" smtClean="0"/>
            <a:t>(1-[P(</a:t>
          </a:r>
          <a:r>
            <a:rPr lang="en-US" dirty="0" smtClean="0">
              <a:latin typeface="Symbol" pitchFamily="18" charset="2"/>
            </a:rPr>
            <a:t>a</a:t>
          </a:r>
          <a:r>
            <a:rPr lang="en-US" dirty="0" smtClean="0"/>
            <a:t>)+P(</a:t>
          </a:r>
          <a:r>
            <a:rPr lang="en-US" dirty="0" smtClean="0">
              <a:latin typeface="Symbol" pitchFamily="18" charset="2"/>
            </a:rPr>
            <a:t>b</a:t>
          </a:r>
          <a:r>
            <a:rPr lang="en-US" dirty="0" smtClean="0"/>
            <a:t>)+P(</a:t>
          </a:r>
          <a:r>
            <a:rPr lang="en-US" dirty="0" smtClean="0">
              <a:latin typeface="Symbol" pitchFamily="18" charset="2"/>
            </a:rPr>
            <a:t>q</a:t>
          </a:r>
          <a:r>
            <a:rPr lang="en-US" dirty="0" smtClean="0"/>
            <a:t>)])</a:t>
          </a:r>
          <a:endParaRPr lang="en-US" dirty="0"/>
        </a:p>
      </dgm:t>
    </dgm:pt>
    <dgm:pt modelId="{97A8BC4C-AF45-4AE3-9973-91D0D9FC0D73}" type="parTrans" cxnId="{82667861-507B-4714-A48D-79251B4A3FE3}">
      <dgm:prSet/>
      <dgm:spPr/>
      <dgm:t>
        <a:bodyPr/>
        <a:lstStyle/>
        <a:p>
          <a:pPr>
            <a:spcBef>
              <a:spcPts val="0"/>
            </a:spcBef>
            <a:spcAft>
              <a:spcPts val="0"/>
            </a:spcAft>
          </a:pPr>
          <a:endParaRPr lang="en-US"/>
        </a:p>
      </dgm:t>
    </dgm:pt>
    <dgm:pt modelId="{2DB625CB-0B54-4FEC-82B4-83FE420D13FC}" type="sibTrans" cxnId="{82667861-507B-4714-A48D-79251B4A3FE3}">
      <dgm:prSet/>
      <dgm:spPr/>
      <dgm:t>
        <a:bodyPr/>
        <a:lstStyle/>
        <a:p>
          <a:pPr>
            <a:spcBef>
              <a:spcPts val="0"/>
            </a:spcBef>
            <a:spcAft>
              <a:spcPts val="0"/>
            </a:spcAft>
          </a:pPr>
          <a:endParaRPr lang="en-US"/>
        </a:p>
      </dgm:t>
    </dgm:pt>
    <dgm:pt modelId="{63D7A7AF-101B-4370-9DEE-60C7A57B9C65}">
      <dgm:prSet phldrT="[Text]"/>
      <dgm:spPr/>
      <dgm:t>
        <a:bodyPr/>
        <a:lstStyle/>
        <a:p>
          <a:pPr>
            <a:spcBef>
              <a:spcPts val="0"/>
            </a:spcBef>
            <a:spcAft>
              <a:spcPts val="0"/>
            </a:spcAft>
          </a:pPr>
          <a:r>
            <a:rPr lang="en-US" dirty="0" smtClean="0"/>
            <a:t>Type VI Error (P(</a:t>
          </a:r>
          <a:r>
            <a:rPr lang="en-US" dirty="0" smtClean="0">
              <a:latin typeface="Symbol" pitchFamily="18" charset="2"/>
            </a:rPr>
            <a:t>q</a:t>
          </a:r>
          <a:r>
            <a:rPr lang="en-US" dirty="0" smtClean="0"/>
            <a:t>))</a:t>
          </a:r>
        </a:p>
      </dgm:t>
    </dgm:pt>
    <dgm:pt modelId="{1D7F88FB-CDC4-49A2-A9D2-0E1654100534}" type="parTrans" cxnId="{43A65E33-7273-48DC-958D-EA46AFFB62EE}">
      <dgm:prSet/>
      <dgm:spPr/>
      <dgm:t>
        <a:bodyPr/>
        <a:lstStyle/>
        <a:p>
          <a:pPr>
            <a:spcBef>
              <a:spcPts val="0"/>
            </a:spcBef>
            <a:spcAft>
              <a:spcPts val="0"/>
            </a:spcAft>
          </a:pPr>
          <a:endParaRPr lang="en-US"/>
        </a:p>
      </dgm:t>
    </dgm:pt>
    <dgm:pt modelId="{564BC2A2-23F1-48AA-BB9E-B110F7253AB6}" type="sibTrans" cxnId="{43A65E33-7273-48DC-958D-EA46AFFB62EE}">
      <dgm:prSet/>
      <dgm:spPr/>
      <dgm:t>
        <a:bodyPr/>
        <a:lstStyle/>
        <a:p>
          <a:pPr>
            <a:spcBef>
              <a:spcPts val="0"/>
            </a:spcBef>
            <a:spcAft>
              <a:spcPts val="0"/>
            </a:spcAft>
          </a:pPr>
          <a:endParaRPr lang="en-US"/>
        </a:p>
      </dgm:t>
    </dgm:pt>
    <dgm:pt modelId="{E053384F-3A5F-43E8-9AA6-E005A3BB40C8}">
      <dgm:prSet phldrT="[Text]"/>
      <dgm:spPr/>
      <dgm:t>
        <a:bodyPr/>
        <a:lstStyle/>
        <a:p>
          <a:pPr>
            <a:spcBef>
              <a:spcPts val="0"/>
            </a:spcBef>
            <a:spcAft>
              <a:spcPts val="0"/>
            </a:spcAft>
          </a:pPr>
          <a:r>
            <a:rPr lang="en-US" dirty="0" smtClean="0"/>
            <a:t>No Type I, Type II, or Type VI Error</a:t>
          </a:r>
        </a:p>
        <a:p>
          <a:pPr>
            <a:spcBef>
              <a:spcPts val="0"/>
            </a:spcBef>
            <a:spcAft>
              <a:spcPts val="0"/>
            </a:spcAft>
          </a:pPr>
          <a:r>
            <a:rPr lang="en-US" dirty="0" smtClean="0"/>
            <a:t>(1-[P(</a:t>
          </a:r>
          <a:r>
            <a:rPr lang="en-US" dirty="0" smtClean="0">
              <a:latin typeface="Symbol" pitchFamily="18" charset="2"/>
            </a:rPr>
            <a:t>a</a:t>
          </a:r>
          <a:r>
            <a:rPr lang="en-US" dirty="0" smtClean="0"/>
            <a:t>)+P(</a:t>
          </a:r>
          <a:r>
            <a:rPr lang="en-US" dirty="0" smtClean="0">
              <a:latin typeface="Symbol" pitchFamily="18" charset="2"/>
            </a:rPr>
            <a:t>b</a:t>
          </a:r>
          <a:r>
            <a:rPr lang="en-US" dirty="0" smtClean="0"/>
            <a:t>)+P(</a:t>
          </a:r>
          <a:r>
            <a:rPr lang="en-US" dirty="0" smtClean="0">
              <a:latin typeface="Symbol" pitchFamily="18" charset="2"/>
            </a:rPr>
            <a:t>q</a:t>
          </a:r>
          <a:r>
            <a:rPr lang="en-US" dirty="0" smtClean="0"/>
            <a:t>)])</a:t>
          </a:r>
          <a:endParaRPr lang="en-US" dirty="0"/>
        </a:p>
      </dgm:t>
    </dgm:pt>
    <dgm:pt modelId="{41C27DD1-9093-4870-B593-44DD3DCB9D01}" type="parTrans" cxnId="{1618CB0A-C0A7-4BFD-974D-5E0E2782D445}">
      <dgm:prSet/>
      <dgm:spPr/>
      <dgm:t>
        <a:bodyPr/>
        <a:lstStyle/>
        <a:p>
          <a:pPr>
            <a:spcBef>
              <a:spcPts val="0"/>
            </a:spcBef>
            <a:spcAft>
              <a:spcPts val="0"/>
            </a:spcAft>
          </a:pPr>
          <a:endParaRPr lang="en-US"/>
        </a:p>
      </dgm:t>
    </dgm:pt>
    <dgm:pt modelId="{2C5DB4A0-4D6F-43D8-80A5-8D648A40801D}" type="sibTrans" cxnId="{1618CB0A-C0A7-4BFD-974D-5E0E2782D445}">
      <dgm:prSet/>
      <dgm:spPr/>
      <dgm:t>
        <a:bodyPr/>
        <a:lstStyle/>
        <a:p>
          <a:pPr>
            <a:spcBef>
              <a:spcPts val="0"/>
            </a:spcBef>
            <a:spcAft>
              <a:spcPts val="0"/>
            </a:spcAft>
          </a:pPr>
          <a:endParaRPr lang="en-US"/>
        </a:p>
      </dgm:t>
    </dgm:pt>
    <dgm:pt modelId="{01060270-6695-4368-AC1B-9B09372D8ABE}">
      <dgm:prSet phldrT="[Text]"/>
      <dgm:spPr/>
      <dgm:t>
        <a:bodyPr/>
        <a:lstStyle/>
        <a:p>
          <a:pPr>
            <a:spcBef>
              <a:spcPts val="0"/>
            </a:spcBef>
            <a:spcAft>
              <a:spcPts val="0"/>
            </a:spcAft>
          </a:pPr>
          <a:r>
            <a:rPr lang="en-US" dirty="0" smtClean="0"/>
            <a:t>Type IV Error (P(</a:t>
          </a:r>
          <a:r>
            <a:rPr lang="en-US" dirty="0" smtClean="0">
              <a:latin typeface="Symbol" pitchFamily="18" charset="2"/>
            </a:rPr>
            <a:t>d</a:t>
          </a:r>
          <a:r>
            <a:rPr lang="en-US" dirty="0" smtClean="0"/>
            <a:t>))</a:t>
          </a:r>
          <a:endParaRPr lang="en-US" dirty="0">
            <a:solidFill>
              <a:schemeClr val="tx1"/>
            </a:solidFill>
          </a:endParaRPr>
        </a:p>
      </dgm:t>
    </dgm:pt>
    <dgm:pt modelId="{10FADE3D-86E4-4AF2-AE80-73E46DE9B7A5}" type="parTrans" cxnId="{2F8D282E-E94C-4E08-8932-D8AC683A5212}">
      <dgm:prSet/>
      <dgm:spPr/>
      <dgm:t>
        <a:bodyPr/>
        <a:lstStyle/>
        <a:p>
          <a:pPr>
            <a:spcBef>
              <a:spcPts val="0"/>
            </a:spcBef>
            <a:spcAft>
              <a:spcPts val="0"/>
            </a:spcAft>
          </a:pPr>
          <a:endParaRPr lang="en-US"/>
        </a:p>
      </dgm:t>
    </dgm:pt>
    <dgm:pt modelId="{9A6B59FE-E5ED-4156-A250-B8B581D652FD}" type="sibTrans" cxnId="{2F8D282E-E94C-4E08-8932-D8AC683A5212}">
      <dgm:prSet/>
      <dgm:spPr/>
      <dgm:t>
        <a:bodyPr/>
        <a:lstStyle/>
        <a:p>
          <a:pPr>
            <a:spcBef>
              <a:spcPts val="0"/>
            </a:spcBef>
            <a:spcAft>
              <a:spcPts val="0"/>
            </a:spcAft>
          </a:pPr>
          <a:endParaRPr lang="en-US"/>
        </a:p>
      </dgm:t>
    </dgm:pt>
    <dgm:pt modelId="{66B87251-AF4B-4307-BACE-5C373DC04AFD}">
      <dgm:prSet phldrT="[Text]"/>
      <dgm:spPr/>
      <dgm:t>
        <a:bodyPr/>
        <a:lstStyle/>
        <a:p>
          <a:pPr>
            <a:spcBef>
              <a:spcPts val="0"/>
            </a:spcBef>
            <a:spcAft>
              <a:spcPts val="0"/>
            </a:spcAft>
          </a:pPr>
          <a:r>
            <a:rPr lang="en-US" dirty="0" smtClean="0"/>
            <a:t>Type I Error (P(</a:t>
          </a:r>
          <a:r>
            <a:rPr lang="en-US" dirty="0" smtClean="0">
              <a:latin typeface="Symbol" pitchFamily="18" charset="2"/>
            </a:rPr>
            <a:t>a</a:t>
          </a:r>
          <a:r>
            <a:rPr lang="en-US" dirty="0" smtClean="0"/>
            <a:t>))</a:t>
          </a:r>
          <a:endParaRPr lang="en-US" dirty="0"/>
        </a:p>
      </dgm:t>
    </dgm:pt>
    <dgm:pt modelId="{B5B19FF1-D0B8-471A-AE6D-D45E60C1D59A}" type="parTrans" cxnId="{CF471DB9-A9B0-4D64-BE90-F42125DDF8A7}">
      <dgm:prSet/>
      <dgm:spPr/>
      <dgm:t>
        <a:bodyPr/>
        <a:lstStyle/>
        <a:p>
          <a:pPr>
            <a:spcBef>
              <a:spcPts val="0"/>
            </a:spcBef>
            <a:spcAft>
              <a:spcPts val="0"/>
            </a:spcAft>
          </a:pPr>
          <a:endParaRPr lang="en-US"/>
        </a:p>
      </dgm:t>
    </dgm:pt>
    <dgm:pt modelId="{7B1E75CE-E207-492E-9662-41AE5178A2F7}" type="sibTrans" cxnId="{CF471DB9-A9B0-4D64-BE90-F42125DDF8A7}">
      <dgm:prSet/>
      <dgm:spPr/>
      <dgm:t>
        <a:bodyPr/>
        <a:lstStyle/>
        <a:p>
          <a:pPr>
            <a:spcBef>
              <a:spcPts val="0"/>
            </a:spcBef>
            <a:spcAft>
              <a:spcPts val="0"/>
            </a:spcAft>
          </a:pPr>
          <a:endParaRPr lang="en-US"/>
        </a:p>
      </dgm:t>
    </dgm:pt>
    <dgm:pt modelId="{6406AD8B-5B20-4CAF-8797-EE10009491EA}">
      <dgm:prSet phldrT="[Text]"/>
      <dgm:spPr/>
      <dgm:t>
        <a:bodyPr/>
        <a:lstStyle/>
        <a:p>
          <a:pPr>
            <a:spcBef>
              <a:spcPts val="0"/>
            </a:spcBef>
            <a:spcAft>
              <a:spcPts val="0"/>
            </a:spcAft>
          </a:pPr>
          <a:r>
            <a:rPr lang="en-US" dirty="0" smtClean="0"/>
            <a:t>Type II Error (P(</a:t>
          </a:r>
          <a:r>
            <a:rPr lang="en-US" dirty="0" smtClean="0">
              <a:latin typeface="Symbol" pitchFamily="18" charset="2"/>
            </a:rPr>
            <a:t>b</a:t>
          </a:r>
          <a:r>
            <a:rPr lang="en-US" dirty="0" smtClean="0"/>
            <a:t>))</a:t>
          </a:r>
        </a:p>
      </dgm:t>
    </dgm:pt>
    <dgm:pt modelId="{3041E5E2-BCC6-4E60-904D-DD02536CAAC0}" type="parTrans" cxnId="{272FCDCF-759C-4D6A-99F0-1BB0BFF57777}">
      <dgm:prSet/>
      <dgm:spPr/>
      <dgm:t>
        <a:bodyPr/>
        <a:lstStyle/>
        <a:p>
          <a:pPr>
            <a:spcBef>
              <a:spcPts val="0"/>
            </a:spcBef>
            <a:spcAft>
              <a:spcPts val="0"/>
            </a:spcAft>
          </a:pPr>
          <a:endParaRPr lang="en-US"/>
        </a:p>
      </dgm:t>
    </dgm:pt>
    <dgm:pt modelId="{E7608CCF-58D6-44F2-8A77-AF3E7EF083F5}" type="sibTrans" cxnId="{272FCDCF-759C-4D6A-99F0-1BB0BFF57777}">
      <dgm:prSet/>
      <dgm:spPr/>
      <dgm:t>
        <a:bodyPr/>
        <a:lstStyle/>
        <a:p>
          <a:pPr>
            <a:spcBef>
              <a:spcPts val="0"/>
            </a:spcBef>
            <a:spcAft>
              <a:spcPts val="0"/>
            </a:spcAft>
          </a:pPr>
          <a:endParaRPr lang="en-US"/>
        </a:p>
      </dgm:t>
    </dgm:pt>
    <dgm:pt modelId="{900EA411-A221-4010-A2AF-D9501ADEF1D0}">
      <dgm:prSet phldrT="[Text]"/>
      <dgm:spPr/>
      <dgm:t>
        <a:bodyPr/>
        <a:lstStyle/>
        <a:p>
          <a:pPr>
            <a:spcBef>
              <a:spcPts val="0"/>
            </a:spcBef>
            <a:spcAft>
              <a:spcPts val="0"/>
            </a:spcAft>
          </a:pPr>
          <a:r>
            <a:rPr lang="en-US" dirty="0" smtClean="0"/>
            <a:t>Type VI Error (P(</a:t>
          </a:r>
          <a:r>
            <a:rPr lang="en-US" dirty="0" smtClean="0">
              <a:latin typeface="Symbol" pitchFamily="18" charset="2"/>
            </a:rPr>
            <a:t>q</a:t>
          </a:r>
          <a:r>
            <a:rPr lang="en-US" dirty="0" smtClean="0"/>
            <a:t>))</a:t>
          </a:r>
        </a:p>
      </dgm:t>
    </dgm:pt>
    <dgm:pt modelId="{51B13198-1C83-4DA4-9EF2-8B39309AD023}" type="parTrans" cxnId="{4B4B63CD-A5F6-44E4-A765-AF48540B6D2B}">
      <dgm:prSet/>
      <dgm:spPr/>
      <dgm:t>
        <a:bodyPr/>
        <a:lstStyle/>
        <a:p>
          <a:pPr>
            <a:spcBef>
              <a:spcPts val="0"/>
            </a:spcBef>
            <a:spcAft>
              <a:spcPts val="0"/>
            </a:spcAft>
          </a:pPr>
          <a:endParaRPr lang="en-US"/>
        </a:p>
      </dgm:t>
    </dgm:pt>
    <dgm:pt modelId="{F4DC0AC2-2625-4B52-8ED7-3BB2C40FD3C4}" type="sibTrans" cxnId="{4B4B63CD-A5F6-44E4-A765-AF48540B6D2B}">
      <dgm:prSet/>
      <dgm:spPr/>
      <dgm:t>
        <a:bodyPr/>
        <a:lstStyle/>
        <a:p>
          <a:pPr>
            <a:spcBef>
              <a:spcPts val="0"/>
            </a:spcBef>
            <a:spcAft>
              <a:spcPts val="0"/>
            </a:spcAft>
          </a:pPr>
          <a:endParaRPr lang="en-US"/>
        </a:p>
      </dgm:t>
    </dgm:pt>
    <dgm:pt modelId="{3A417205-6E51-4F24-A14D-1B96323CF072}">
      <dgm:prSet phldrT="[Text]"/>
      <dgm:spPr/>
      <dgm:t>
        <a:bodyPr/>
        <a:lstStyle/>
        <a:p>
          <a:pPr>
            <a:spcBef>
              <a:spcPts val="0"/>
            </a:spcBef>
            <a:spcAft>
              <a:spcPts val="0"/>
            </a:spcAft>
          </a:pPr>
          <a:r>
            <a:rPr lang="en-US" dirty="0" smtClean="0"/>
            <a:t>No Type I, Type II, or Type VI Error</a:t>
          </a:r>
        </a:p>
        <a:p>
          <a:pPr>
            <a:spcBef>
              <a:spcPts val="0"/>
            </a:spcBef>
            <a:spcAft>
              <a:spcPts val="0"/>
            </a:spcAft>
          </a:pPr>
          <a:r>
            <a:rPr lang="en-US" dirty="0" smtClean="0"/>
            <a:t>(1-[P(</a:t>
          </a:r>
          <a:r>
            <a:rPr lang="en-US" dirty="0" smtClean="0">
              <a:latin typeface="Symbol" pitchFamily="18" charset="2"/>
            </a:rPr>
            <a:t>a</a:t>
          </a:r>
          <a:r>
            <a:rPr lang="en-US" dirty="0" smtClean="0"/>
            <a:t>)+P(</a:t>
          </a:r>
          <a:r>
            <a:rPr lang="en-US" dirty="0" smtClean="0">
              <a:latin typeface="Symbol" pitchFamily="18" charset="2"/>
            </a:rPr>
            <a:t>b</a:t>
          </a:r>
          <a:r>
            <a:rPr lang="en-US" dirty="0" smtClean="0"/>
            <a:t>)+P(</a:t>
          </a:r>
          <a:r>
            <a:rPr lang="en-US" dirty="0" smtClean="0">
              <a:latin typeface="Symbol" pitchFamily="18" charset="2"/>
            </a:rPr>
            <a:t>q</a:t>
          </a:r>
          <a:r>
            <a:rPr lang="en-US" dirty="0" smtClean="0"/>
            <a:t>)])</a:t>
          </a:r>
          <a:endParaRPr lang="en-US" dirty="0"/>
        </a:p>
      </dgm:t>
    </dgm:pt>
    <dgm:pt modelId="{C3449CCB-1677-47FF-A495-334775B68EFD}" type="parTrans" cxnId="{81324D95-6813-4353-AF9C-275EB6D9E22D}">
      <dgm:prSet/>
      <dgm:spPr/>
      <dgm:t>
        <a:bodyPr/>
        <a:lstStyle/>
        <a:p>
          <a:pPr>
            <a:spcBef>
              <a:spcPts val="0"/>
            </a:spcBef>
            <a:spcAft>
              <a:spcPts val="0"/>
            </a:spcAft>
          </a:pPr>
          <a:endParaRPr lang="en-US"/>
        </a:p>
      </dgm:t>
    </dgm:pt>
    <dgm:pt modelId="{01498105-1D29-4657-A4AC-05D994EA8470}" type="sibTrans" cxnId="{81324D95-6813-4353-AF9C-275EB6D9E22D}">
      <dgm:prSet/>
      <dgm:spPr/>
      <dgm:t>
        <a:bodyPr/>
        <a:lstStyle/>
        <a:p>
          <a:pPr>
            <a:spcBef>
              <a:spcPts val="0"/>
            </a:spcBef>
            <a:spcAft>
              <a:spcPts val="0"/>
            </a:spcAft>
          </a:pPr>
          <a:endParaRPr lang="en-US"/>
        </a:p>
      </dgm:t>
    </dgm:pt>
    <dgm:pt modelId="{D2B0EBFA-AD42-4533-A24A-65F923F519CF}">
      <dgm:prSet phldrT="[Text]"/>
      <dgm:spPr/>
      <dgm:t>
        <a:bodyPr/>
        <a:lstStyle/>
        <a:p>
          <a:pPr>
            <a:spcBef>
              <a:spcPts val="0"/>
            </a:spcBef>
            <a:spcAft>
              <a:spcPts val="0"/>
            </a:spcAft>
          </a:pPr>
          <a:r>
            <a:rPr lang="en-US" dirty="0" smtClean="0"/>
            <a:t>Type V Error (P(</a:t>
          </a:r>
          <a:r>
            <a:rPr lang="en-US" dirty="0" smtClean="0">
              <a:latin typeface="Symbol" pitchFamily="18" charset="2"/>
            </a:rPr>
            <a:t>e</a:t>
          </a:r>
          <a:r>
            <a:rPr lang="en-US" dirty="0" smtClean="0"/>
            <a:t>))</a:t>
          </a:r>
        </a:p>
      </dgm:t>
    </dgm:pt>
    <dgm:pt modelId="{D01ED8D2-0469-4342-8971-1FE7C0593E81}" type="parTrans" cxnId="{ACB4AB1A-8005-4FD7-BEDA-4FE481AB8E8F}">
      <dgm:prSet/>
      <dgm:spPr/>
      <dgm:t>
        <a:bodyPr/>
        <a:lstStyle/>
        <a:p>
          <a:pPr>
            <a:spcBef>
              <a:spcPts val="0"/>
            </a:spcBef>
            <a:spcAft>
              <a:spcPts val="0"/>
            </a:spcAft>
          </a:pPr>
          <a:endParaRPr lang="en-US"/>
        </a:p>
      </dgm:t>
    </dgm:pt>
    <dgm:pt modelId="{705557FB-FA27-4840-BAA7-0F9A943C9F90}" type="sibTrans" cxnId="{ACB4AB1A-8005-4FD7-BEDA-4FE481AB8E8F}">
      <dgm:prSet/>
      <dgm:spPr/>
      <dgm:t>
        <a:bodyPr/>
        <a:lstStyle/>
        <a:p>
          <a:pPr>
            <a:spcBef>
              <a:spcPts val="0"/>
            </a:spcBef>
            <a:spcAft>
              <a:spcPts val="0"/>
            </a:spcAft>
          </a:pPr>
          <a:endParaRPr lang="en-US"/>
        </a:p>
      </dgm:t>
    </dgm:pt>
    <dgm:pt modelId="{49BF13D2-5129-4E79-A2FB-E409961856C8}">
      <dgm:prSet phldrT="[Text]"/>
      <dgm:spPr/>
      <dgm:t>
        <a:bodyPr/>
        <a:lstStyle/>
        <a:p>
          <a:pPr>
            <a:spcBef>
              <a:spcPts val="0"/>
            </a:spcBef>
            <a:spcAft>
              <a:spcPts val="0"/>
            </a:spcAft>
          </a:pPr>
          <a:r>
            <a:rPr lang="en-US" dirty="0" smtClean="0"/>
            <a:t>Type I Error (P(</a:t>
          </a:r>
          <a:r>
            <a:rPr lang="en-US" dirty="0" smtClean="0">
              <a:latin typeface="Symbol" pitchFamily="18" charset="2"/>
            </a:rPr>
            <a:t>a</a:t>
          </a:r>
          <a:r>
            <a:rPr lang="en-US" dirty="0" smtClean="0"/>
            <a:t>))</a:t>
          </a:r>
        </a:p>
      </dgm:t>
    </dgm:pt>
    <dgm:pt modelId="{6C020A96-38DD-4D27-BEAE-7ADE1BE58AAE}" type="parTrans" cxnId="{CFDB4C85-6939-4054-9406-9ED54D1CB9B6}">
      <dgm:prSet/>
      <dgm:spPr/>
      <dgm:t>
        <a:bodyPr/>
        <a:lstStyle/>
        <a:p>
          <a:pPr>
            <a:spcBef>
              <a:spcPts val="0"/>
            </a:spcBef>
            <a:spcAft>
              <a:spcPts val="0"/>
            </a:spcAft>
          </a:pPr>
          <a:endParaRPr lang="en-US"/>
        </a:p>
      </dgm:t>
    </dgm:pt>
    <dgm:pt modelId="{6BFF60A4-8459-448B-A592-3352337DBE3D}" type="sibTrans" cxnId="{CFDB4C85-6939-4054-9406-9ED54D1CB9B6}">
      <dgm:prSet/>
      <dgm:spPr/>
      <dgm:t>
        <a:bodyPr/>
        <a:lstStyle/>
        <a:p>
          <a:pPr>
            <a:spcBef>
              <a:spcPts val="0"/>
            </a:spcBef>
            <a:spcAft>
              <a:spcPts val="0"/>
            </a:spcAft>
          </a:pPr>
          <a:endParaRPr lang="en-US"/>
        </a:p>
      </dgm:t>
    </dgm:pt>
    <dgm:pt modelId="{DD9DCD94-1698-44C6-ABC8-4E24ECCAB743}">
      <dgm:prSet phldrT="[Text]"/>
      <dgm:spPr/>
      <dgm:t>
        <a:bodyPr/>
        <a:lstStyle/>
        <a:p>
          <a:pPr>
            <a:spcBef>
              <a:spcPts val="0"/>
            </a:spcBef>
            <a:spcAft>
              <a:spcPts val="0"/>
            </a:spcAft>
          </a:pPr>
          <a:r>
            <a:rPr lang="en-US" dirty="0" smtClean="0"/>
            <a:t>Type II Error (P(</a:t>
          </a:r>
          <a:r>
            <a:rPr lang="en-US" dirty="0" smtClean="0">
              <a:latin typeface="Symbol" pitchFamily="18" charset="2"/>
            </a:rPr>
            <a:t>b</a:t>
          </a:r>
          <a:r>
            <a:rPr lang="en-US" dirty="0" smtClean="0"/>
            <a:t>))</a:t>
          </a:r>
        </a:p>
      </dgm:t>
    </dgm:pt>
    <dgm:pt modelId="{AAF4851B-78B4-4626-8988-98044525B102}" type="parTrans" cxnId="{B336586C-B024-4F5A-BA95-9A791D2CD790}">
      <dgm:prSet/>
      <dgm:spPr/>
      <dgm:t>
        <a:bodyPr/>
        <a:lstStyle/>
        <a:p>
          <a:pPr>
            <a:spcBef>
              <a:spcPts val="0"/>
            </a:spcBef>
            <a:spcAft>
              <a:spcPts val="0"/>
            </a:spcAft>
          </a:pPr>
          <a:endParaRPr lang="en-US"/>
        </a:p>
      </dgm:t>
    </dgm:pt>
    <dgm:pt modelId="{31B6AFE9-83C7-4FCD-822F-67E4AEC6968B}" type="sibTrans" cxnId="{B336586C-B024-4F5A-BA95-9A791D2CD790}">
      <dgm:prSet/>
      <dgm:spPr/>
      <dgm:t>
        <a:bodyPr/>
        <a:lstStyle/>
        <a:p>
          <a:pPr>
            <a:spcBef>
              <a:spcPts val="0"/>
            </a:spcBef>
            <a:spcAft>
              <a:spcPts val="0"/>
            </a:spcAft>
          </a:pPr>
          <a:endParaRPr lang="en-US"/>
        </a:p>
      </dgm:t>
    </dgm:pt>
    <dgm:pt modelId="{76E95360-1C3C-4A33-819E-A79B79251502}">
      <dgm:prSet phldrT="[Text]"/>
      <dgm:spPr/>
      <dgm:t>
        <a:bodyPr/>
        <a:lstStyle/>
        <a:p>
          <a:pPr>
            <a:spcBef>
              <a:spcPts val="0"/>
            </a:spcBef>
            <a:spcAft>
              <a:spcPts val="0"/>
            </a:spcAft>
          </a:pPr>
          <a:r>
            <a:rPr lang="en-US" dirty="0" smtClean="0"/>
            <a:t>Type VI Error (P(</a:t>
          </a:r>
          <a:r>
            <a:rPr lang="en-US" dirty="0" smtClean="0">
              <a:latin typeface="Symbol" pitchFamily="18" charset="2"/>
            </a:rPr>
            <a:t>q</a:t>
          </a:r>
          <a:r>
            <a:rPr lang="en-US" dirty="0" smtClean="0"/>
            <a:t>))</a:t>
          </a:r>
        </a:p>
      </dgm:t>
    </dgm:pt>
    <dgm:pt modelId="{425C48B1-5A51-4BBA-978A-E05C47AD7391}" type="parTrans" cxnId="{25072C94-2F02-4C39-AD9F-1EDFA53579CE}">
      <dgm:prSet/>
      <dgm:spPr/>
      <dgm:t>
        <a:bodyPr/>
        <a:lstStyle/>
        <a:p>
          <a:pPr>
            <a:spcBef>
              <a:spcPts val="0"/>
            </a:spcBef>
            <a:spcAft>
              <a:spcPts val="0"/>
            </a:spcAft>
          </a:pPr>
          <a:endParaRPr lang="en-US"/>
        </a:p>
      </dgm:t>
    </dgm:pt>
    <dgm:pt modelId="{D235D286-CF21-4E08-9FB1-CAF5AE5B88D4}" type="sibTrans" cxnId="{25072C94-2F02-4C39-AD9F-1EDFA53579CE}">
      <dgm:prSet/>
      <dgm:spPr/>
      <dgm:t>
        <a:bodyPr/>
        <a:lstStyle/>
        <a:p>
          <a:pPr>
            <a:spcBef>
              <a:spcPts val="0"/>
            </a:spcBef>
            <a:spcAft>
              <a:spcPts val="0"/>
            </a:spcAft>
          </a:pPr>
          <a:endParaRPr lang="en-US"/>
        </a:p>
      </dgm:t>
    </dgm:pt>
    <dgm:pt modelId="{02F42D3E-58F9-442A-9DF2-433E5F844932}">
      <dgm:prSet phldrT="[Text]"/>
      <dgm:spPr/>
      <dgm:t>
        <a:bodyPr/>
        <a:lstStyle/>
        <a:p>
          <a:pPr>
            <a:spcBef>
              <a:spcPts val="0"/>
            </a:spcBef>
            <a:spcAft>
              <a:spcPts val="0"/>
            </a:spcAft>
          </a:pPr>
          <a:r>
            <a:rPr lang="en-US" dirty="0" smtClean="0"/>
            <a:t>No Type I, Type II, or Type VI Error</a:t>
          </a:r>
        </a:p>
        <a:p>
          <a:pPr>
            <a:spcBef>
              <a:spcPts val="0"/>
            </a:spcBef>
            <a:spcAft>
              <a:spcPts val="0"/>
            </a:spcAft>
          </a:pPr>
          <a:r>
            <a:rPr lang="en-US" dirty="0" smtClean="0"/>
            <a:t>(1-[P(</a:t>
          </a:r>
          <a:r>
            <a:rPr lang="en-US" dirty="0" smtClean="0">
              <a:latin typeface="Symbol" pitchFamily="18" charset="2"/>
            </a:rPr>
            <a:t>a</a:t>
          </a:r>
          <a:r>
            <a:rPr lang="en-US" dirty="0" smtClean="0"/>
            <a:t>)+P(</a:t>
          </a:r>
          <a:r>
            <a:rPr lang="en-US" dirty="0" smtClean="0">
              <a:latin typeface="Symbol" pitchFamily="18" charset="2"/>
            </a:rPr>
            <a:t>b</a:t>
          </a:r>
          <a:r>
            <a:rPr lang="en-US" dirty="0" smtClean="0"/>
            <a:t>)+P(</a:t>
          </a:r>
          <a:r>
            <a:rPr lang="en-US" dirty="0" smtClean="0">
              <a:latin typeface="Symbol" pitchFamily="18" charset="2"/>
            </a:rPr>
            <a:t>q</a:t>
          </a:r>
          <a:r>
            <a:rPr lang="en-US" dirty="0" smtClean="0"/>
            <a:t>)])</a:t>
          </a:r>
          <a:endParaRPr lang="en-US" dirty="0"/>
        </a:p>
      </dgm:t>
    </dgm:pt>
    <dgm:pt modelId="{33BAEFA3-65D5-4C4D-AAE8-9518F0D9224C}" type="parTrans" cxnId="{7ED49952-CE2F-4B2D-86B9-00971155338F}">
      <dgm:prSet/>
      <dgm:spPr/>
      <dgm:t>
        <a:bodyPr/>
        <a:lstStyle/>
        <a:p>
          <a:pPr>
            <a:spcBef>
              <a:spcPts val="0"/>
            </a:spcBef>
            <a:spcAft>
              <a:spcPts val="0"/>
            </a:spcAft>
          </a:pPr>
          <a:endParaRPr lang="en-US"/>
        </a:p>
      </dgm:t>
    </dgm:pt>
    <dgm:pt modelId="{9EE40A9E-C2ED-4D3E-A91D-E6544E223FC0}" type="sibTrans" cxnId="{7ED49952-CE2F-4B2D-86B9-00971155338F}">
      <dgm:prSet/>
      <dgm:spPr/>
      <dgm:t>
        <a:bodyPr/>
        <a:lstStyle/>
        <a:p>
          <a:pPr>
            <a:spcBef>
              <a:spcPts val="0"/>
            </a:spcBef>
            <a:spcAft>
              <a:spcPts val="0"/>
            </a:spcAft>
          </a:pPr>
          <a:endParaRPr lang="en-US"/>
        </a:p>
      </dgm:t>
    </dgm:pt>
    <dgm:pt modelId="{03DF5087-4E60-490B-BD12-12F65BFE65C1}">
      <dgm:prSet phldrT="[Text]"/>
      <dgm:spPr>
        <a:solidFill>
          <a:srgbClr val="FFFF00"/>
        </a:solidFill>
      </dgm:spPr>
      <dgm:t>
        <a:bodyPr/>
        <a:lstStyle/>
        <a:p>
          <a:pPr>
            <a:lnSpc>
              <a:spcPct val="100000"/>
            </a:lnSpc>
            <a:spcBef>
              <a:spcPts val="0"/>
            </a:spcBef>
            <a:spcAft>
              <a:spcPts val="0"/>
            </a:spcAft>
          </a:pPr>
          <a:r>
            <a:rPr lang="en-US" dirty="0" smtClean="0"/>
            <a:t>No Type IV or Type V Error</a:t>
          </a:r>
        </a:p>
        <a:p>
          <a:pPr>
            <a:lnSpc>
              <a:spcPct val="100000"/>
            </a:lnSpc>
            <a:spcBef>
              <a:spcPts val="0"/>
            </a:spcBef>
            <a:spcAft>
              <a:spcPts val="0"/>
            </a:spcAft>
          </a:pPr>
          <a:r>
            <a:rPr lang="en-US" dirty="0" smtClean="0"/>
            <a:t>(1-[P(</a:t>
          </a:r>
          <a:r>
            <a:rPr lang="en-US" dirty="0" smtClean="0">
              <a:latin typeface="Symbol" pitchFamily="18" charset="2"/>
            </a:rPr>
            <a:t>d</a:t>
          </a:r>
          <a:r>
            <a:rPr lang="en-US" dirty="0" smtClean="0"/>
            <a:t>)+P(</a:t>
          </a:r>
          <a:r>
            <a:rPr lang="en-US" dirty="0" smtClean="0">
              <a:latin typeface="Symbol" pitchFamily="18" charset="2"/>
            </a:rPr>
            <a:t>e</a:t>
          </a:r>
          <a:r>
            <a:rPr lang="en-US" dirty="0" smtClean="0"/>
            <a:t>)])</a:t>
          </a:r>
          <a:endParaRPr lang="en-US" dirty="0"/>
        </a:p>
      </dgm:t>
    </dgm:pt>
    <dgm:pt modelId="{CF0B295F-9CD4-4526-AFE8-6463CE7D7A08}" type="parTrans" cxnId="{DA2BAF61-7089-4D7C-A892-B5F739656E48}">
      <dgm:prSet/>
      <dgm:spPr/>
      <dgm:t>
        <a:bodyPr/>
        <a:lstStyle/>
        <a:p>
          <a:pPr>
            <a:spcBef>
              <a:spcPts val="0"/>
            </a:spcBef>
            <a:spcAft>
              <a:spcPts val="0"/>
            </a:spcAft>
          </a:pPr>
          <a:endParaRPr lang="en-US"/>
        </a:p>
      </dgm:t>
    </dgm:pt>
    <dgm:pt modelId="{0E380CDD-D63F-4A3B-8539-570813197523}" type="sibTrans" cxnId="{DA2BAF61-7089-4D7C-A892-B5F739656E48}">
      <dgm:prSet/>
      <dgm:spPr/>
      <dgm:t>
        <a:bodyPr/>
        <a:lstStyle/>
        <a:p>
          <a:pPr>
            <a:spcBef>
              <a:spcPts val="0"/>
            </a:spcBef>
            <a:spcAft>
              <a:spcPts val="0"/>
            </a:spcAft>
          </a:pPr>
          <a:endParaRPr lang="en-US"/>
        </a:p>
      </dgm:t>
    </dgm:pt>
    <dgm:pt modelId="{74FB408D-74B1-41DA-8699-6253DD06393D}">
      <dgm:prSet phldrT="[Text]"/>
      <dgm:spPr/>
      <dgm:t>
        <a:bodyPr/>
        <a:lstStyle/>
        <a:p>
          <a:pPr>
            <a:spcBef>
              <a:spcPts val="0"/>
            </a:spcBef>
            <a:spcAft>
              <a:spcPts val="0"/>
            </a:spcAft>
          </a:pPr>
          <a:r>
            <a:rPr lang="en-US" dirty="0" smtClean="0"/>
            <a:t>Type I Error (P(</a:t>
          </a:r>
          <a:r>
            <a:rPr lang="en-US" dirty="0" smtClean="0">
              <a:latin typeface="Symbol" pitchFamily="18" charset="2"/>
            </a:rPr>
            <a:t>a</a:t>
          </a:r>
          <a:r>
            <a:rPr lang="en-US" dirty="0" smtClean="0"/>
            <a:t>))</a:t>
          </a:r>
          <a:endParaRPr lang="en-US" dirty="0"/>
        </a:p>
      </dgm:t>
    </dgm:pt>
    <dgm:pt modelId="{3D9C7578-A223-4C56-ADE0-450BB18FCB3C}" type="parTrans" cxnId="{F8287FFA-E191-474F-8B52-4B3901972D23}">
      <dgm:prSet/>
      <dgm:spPr/>
      <dgm:t>
        <a:bodyPr/>
        <a:lstStyle/>
        <a:p>
          <a:pPr>
            <a:spcBef>
              <a:spcPts val="0"/>
            </a:spcBef>
            <a:spcAft>
              <a:spcPts val="0"/>
            </a:spcAft>
          </a:pPr>
          <a:endParaRPr lang="en-US"/>
        </a:p>
      </dgm:t>
    </dgm:pt>
    <dgm:pt modelId="{9382BB9E-4DA6-4400-9D10-55992C322D82}" type="sibTrans" cxnId="{F8287FFA-E191-474F-8B52-4B3901972D23}">
      <dgm:prSet/>
      <dgm:spPr/>
      <dgm:t>
        <a:bodyPr/>
        <a:lstStyle/>
        <a:p>
          <a:pPr>
            <a:spcBef>
              <a:spcPts val="0"/>
            </a:spcBef>
            <a:spcAft>
              <a:spcPts val="0"/>
            </a:spcAft>
          </a:pPr>
          <a:endParaRPr lang="en-US"/>
        </a:p>
      </dgm:t>
    </dgm:pt>
    <dgm:pt modelId="{9AEC17AB-0643-4220-88A6-DEFFE3952B29}">
      <dgm:prSet phldrT="[Text]"/>
      <dgm:spPr/>
      <dgm:t>
        <a:bodyPr/>
        <a:lstStyle/>
        <a:p>
          <a:pPr>
            <a:spcBef>
              <a:spcPts val="0"/>
            </a:spcBef>
            <a:spcAft>
              <a:spcPts val="0"/>
            </a:spcAft>
          </a:pPr>
          <a:r>
            <a:rPr lang="en-US" dirty="0" smtClean="0"/>
            <a:t>Type II Error (P(</a:t>
          </a:r>
          <a:r>
            <a:rPr lang="en-US" dirty="0" smtClean="0">
              <a:latin typeface="Symbol" pitchFamily="18" charset="2"/>
            </a:rPr>
            <a:t>b</a:t>
          </a:r>
          <a:r>
            <a:rPr lang="en-US" dirty="0" smtClean="0"/>
            <a:t>))</a:t>
          </a:r>
        </a:p>
      </dgm:t>
    </dgm:pt>
    <dgm:pt modelId="{F62B3C1A-1F3C-4121-A48A-A5E66C101AB6}" type="parTrans" cxnId="{EF2C4133-FEE4-4793-8392-7293A1D9F122}">
      <dgm:prSet/>
      <dgm:spPr/>
      <dgm:t>
        <a:bodyPr/>
        <a:lstStyle/>
        <a:p>
          <a:pPr>
            <a:spcBef>
              <a:spcPts val="0"/>
            </a:spcBef>
            <a:spcAft>
              <a:spcPts val="0"/>
            </a:spcAft>
          </a:pPr>
          <a:endParaRPr lang="en-US"/>
        </a:p>
      </dgm:t>
    </dgm:pt>
    <dgm:pt modelId="{728055E2-291F-4598-922D-81343269EAD9}" type="sibTrans" cxnId="{EF2C4133-FEE4-4793-8392-7293A1D9F122}">
      <dgm:prSet/>
      <dgm:spPr/>
      <dgm:t>
        <a:bodyPr/>
        <a:lstStyle/>
        <a:p>
          <a:pPr>
            <a:spcBef>
              <a:spcPts val="0"/>
            </a:spcBef>
            <a:spcAft>
              <a:spcPts val="0"/>
            </a:spcAft>
          </a:pPr>
          <a:endParaRPr lang="en-US"/>
        </a:p>
      </dgm:t>
    </dgm:pt>
    <dgm:pt modelId="{06A32854-6A1C-489A-B0F3-23A67F35D886}">
      <dgm:prSet phldrT="[Text]"/>
      <dgm:spPr/>
      <dgm:t>
        <a:bodyPr/>
        <a:lstStyle/>
        <a:p>
          <a:pPr>
            <a:spcBef>
              <a:spcPts val="0"/>
            </a:spcBef>
            <a:spcAft>
              <a:spcPts val="0"/>
            </a:spcAft>
          </a:pPr>
          <a:r>
            <a:rPr lang="en-US" dirty="0" smtClean="0"/>
            <a:t>Type VI Error (P(</a:t>
          </a:r>
          <a:r>
            <a:rPr lang="en-US" dirty="0" smtClean="0">
              <a:latin typeface="Symbol" pitchFamily="18" charset="2"/>
            </a:rPr>
            <a:t>q</a:t>
          </a:r>
          <a:r>
            <a:rPr lang="en-US" dirty="0" smtClean="0"/>
            <a:t>))</a:t>
          </a:r>
        </a:p>
      </dgm:t>
    </dgm:pt>
    <dgm:pt modelId="{1C6FFAB4-9DEF-42CD-8C1A-BF0BB6C6073A}" type="parTrans" cxnId="{7B27AA55-A5C1-4107-AB94-496B56ED9482}">
      <dgm:prSet/>
      <dgm:spPr/>
      <dgm:t>
        <a:bodyPr/>
        <a:lstStyle/>
        <a:p>
          <a:pPr>
            <a:spcBef>
              <a:spcPts val="0"/>
            </a:spcBef>
            <a:spcAft>
              <a:spcPts val="0"/>
            </a:spcAft>
          </a:pPr>
          <a:endParaRPr lang="en-US"/>
        </a:p>
      </dgm:t>
    </dgm:pt>
    <dgm:pt modelId="{7FEFF18B-F7AB-44B4-9871-DAED3900ADA6}" type="sibTrans" cxnId="{7B27AA55-A5C1-4107-AB94-496B56ED9482}">
      <dgm:prSet/>
      <dgm:spPr/>
      <dgm:t>
        <a:bodyPr/>
        <a:lstStyle/>
        <a:p>
          <a:pPr>
            <a:spcBef>
              <a:spcPts val="0"/>
            </a:spcBef>
            <a:spcAft>
              <a:spcPts val="0"/>
            </a:spcAft>
          </a:pPr>
          <a:endParaRPr lang="en-US"/>
        </a:p>
      </dgm:t>
    </dgm:pt>
    <dgm:pt modelId="{A197C82F-8B53-4B40-9F91-46AFF181252D}">
      <dgm:prSet phldrT="[Text]"/>
      <dgm:spPr>
        <a:solidFill>
          <a:srgbClr val="FFFF00"/>
        </a:solidFill>
      </dgm:spPr>
      <dgm:t>
        <a:bodyPr/>
        <a:lstStyle/>
        <a:p>
          <a:pPr>
            <a:spcBef>
              <a:spcPts val="0"/>
            </a:spcBef>
            <a:spcAft>
              <a:spcPts val="0"/>
            </a:spcAft>
          </a:pPr>
          <a:r>
            <a:rPr lang="en-US" dirty="0" smtClean="0"/>
            <a:t>No Type I, Type II, or Type VI Error</a:t>
          </a:r>
        </a:p>
        <a:p>
          <a:pPr>
            <a:spcBef>
              <a:spcPts val="0"/>
            </a:spcBef>
            <a:spcAft>
              <a:spcPts val="0"/>
            </a:spcAft>
          </a:pPr>
          <a:r>
            <a:rPr lang="en-US" dirty="0" smtClean="0"/>
            <a:t>(1-[P(</a:t>
          </a:r>
          <a:r>
            <a:rPr lang="en-US" dirty="0" smtClean="0">
              <a:latin typeface="Symbol" pitchFamily="18" charset="2"/>
            </a:rPr>
            <a:t>a</a:t>
          </a:r>
          <a:r>
            <a:rPr lang="en-US" dirty="0" smtClean="0"/>
            <a:t>)+P(</a:t>
          </a:r>
          <a:r>
            <a:rPr lang="en-US" dirty="0" smtClean="0">
              <a:latin typeface="Symbol" pitchFamily="18" charset="2"/>
            </a:rPr>
            <a:t>b</a:t>
          </a:r>
          <a:r>
            <a:rPr lang="en-US" dirty="0" smtClean="0"/>
            <a:t>)+P(</a:t>
          </a:r>
          <a:r>
            <a:rPr lang="en-US" dirty="0" smtClean="0">
              <a:latin typeface="Symbol" pitchFamily="18" charset="2"/>
            </a:rPr>
            <a:t>q</a:t>
          </a:r>
          <a:r>
            <a:rPr lang="en-US" dirty="0" smtClean="0"/>
            <a:t>)])</a:t>
          </a:r>
          <a:endParaRPr lang="en-US" dirty="0"/>
        </a:p>
      </dgm:t>
    </dgm:pt>
    <dgm:pt modelId="{9AF0CC78-08C7-4857-B343-B3911F049BBC}" type="parTrans" cxnId="{0781ABD3-1D97-41F5-825A-4775DEB52128}">
      <dgm:prSet/>
      <dgm:spPr/>
      <dgm:t>
        <a:bodyPr/>
        <a:lstStyle/>
        <a:p>
          <a:pPr>
            <a:spcBef>
              <a:spcPts val="0"/>
            </a:spcBef>
            <a:spcAft>
              <a:spcPts val="0"/>
            </a:spcAft>
          </a:pPr>
          <a:endParaRPr lang="en-US"/>
        </a:p>
      </dgm:t>
    </dgm:pt>
    <dgm:pt modelId="{47B8C241-F8E6-4041-9DCF-76782E6E14F2}" type="sibTrans" cxnId="{0781ABD3-1D97-41F5-825A-4775DEB52128}">
      <dgm:prSet/>
      <dgm:spPr/>
      <dgm:t>
        <a:bodyPr/>
        <a:lstStyle/>
        <a:p>
          <a:pPr>
            <a:spcBef>
              <a:spcPts val="0"/>
            </a:spcBef>
            <a:spcAft>
              <a:spcPts val="0"/>
            </a:spcAft>
          </a:pPr>
          <a:endParaRPr lang="en-US"/>
        </a:p>
      </dgm:t>
    </dgm:pt>
    <dgm:pt modelId="{A9287498-AC91-42E8-A145-36B0D4B8F0C3}" type="pres">
      <dgm:prSet presAssocID="{2E7FD80A-4DB3-4F13-9B38-F25070949BA7}" presName="hierChild1" presStyleCnt="0">
        <dgm:presLayoutVars>
          <dgm:orgChart val="1"/>
          <dgm:chPref val="1"/>
          <dgm:dir/>
          <dgm:animOne val="branch"/>
          <dgm:animLvl val="lvl"/>
          <dgm:resizeHandles/>
        </dgm:presLayoutVars>
      </dgm:prSet>
      <dgm:spPr/>
      <dgm:t>
        <a:bodyPr/>
        <a:lstStyle/>
        <a:p>
          <a:endParaRPr lang="en-US"/>
        </a:p>
      </dgm:t>
    </dgm:pt>
    <dgm:pt modelId="{E390B86A-D0DC-4982-B44F-60E0C0089AA0}" type="pres">
      <dgm:prSet presAssocID="{2EE97DB7-90B7-47CB-96F7-03906ED80350}" presName="hierRoot1" presStyleCnt="0">
        <dgm:presLayoutVars>
          <dgm:hierBranch val="init"/>
        </dgm:presLayoutVars>
      </dgm:prSet>
      <dgm:spPr/>
    </dgm:pt>
    <dgm:pt modelId="{23EEB9F2-5863-409F-B887-87F730DF6F7E}" type="pres">
      <dgm:prSet presAssocID="{2EE97DB7-90B7-47CB-96F7-03906ED80350}" presName="rootComposite1" presStyleCnt="0"/>
      <dgm:spPr/>
    </dgm:pt>
    <dgm:pt modelId="{AE54F969-AAFC-4729-BBEE-E206F71F42D3}" type="pres">
      <dgm:prSet presAssocID="{2EE97DB7-90B7-47CB-96F7-03906ED80350}" presName="rootText1" presStyleLbl="node0" presStyleIdx="0" presStyleCnt="1">
        <dgm:presLayoutVars>
          <dgm:chPref val="3"/>
        </dgm:presLayoutVars>
      </dgm:prSet>
      <dgm:spPr/>
      <dgm:t>
        <a:bodyPr/>
        <a:lstStyle/>
        <a:p>
          <a:endParaRPr lang="en-US"/>
        </a:p>
      </dgm:t>
    </dgm:pt>
    <dgm:pt modelId="{C41A6C2B-E202-49C3-A907-994E60F337CD}" type="pres">
      <dgm:prSet presAssocID="{2EE97DB7-90B7-47CB-96F7-03906ED80350}" presName="rootConnector1" presStyleLbl="node1" presStyleIdx="0" presStyleCnt="0"/>
      <dgm:spPr/>
      <dgm:t>
        <a:bodyPr/>
        <a:lstStyle/>
        <a:p>
          <a:endParaRPr lang="en-US"/>
        </a:p>
      </dgm:t>
    </dgm:pt>
    <dgm:pt modelId="{7F60E102-2714-4508-97E6-AF768CBA6018}" type="pres">
      <dgm:prSet presAssocID="{2EE97DB7-90B7-47CB-96F7-03906ED80350}" presName="hierChild2" presStyleCnt="0"/>
      <dgm:spPr/>
    </dgm:pt>
    <dgm:pt modelId="{9BA901BA-0E6C-41AE-A50A-4775F11935F5}" type="pres">
      <dgm:prSet presAssocID="{044EC71A-DC52-4D47-BCFF-43415E5BD61D}" presName="Name37" presStyleLbl="parChTrans1D2" presStyleIdx="0" presStyleCnt="2"/>
      <dgm:spPr/>
      <dgm:t>
        <a:bodyPr/>
        <a:lstStyle/>
        <a:p>
          <a:endParaRPr lang="en-US"/>
        </a:p>
      </dgm:t>
    </dgm:pt>
    <dgm:pt modelId="{B7BE1328-607C-4B06-A3C6-F948C9DC6674}" type="pres">
      <dgm:prSet presAssocID="{87ED8C90-51BC-4C41-9317-C988DC4A854E}" presName="hierRoot2" presStyleCnt="0">
        <dgm:presLayoutVars>
          <dgm:hierBranch val="init"/>
        </dgm:presLayoutVars>
      </dgm:prSet>
      <dgm:spPr/>
    </dgm:pt>
    <dgm:pt modelId="{0FBC90ED-3586-45A0-8CDF-C002B06C602E}" type="pres">
      <dgm:prSet presAssocID="{87ED8C90-51BC-4C41-9317-C988DC4A854E}" presName="rootComposite" presStyleCnt="0"/>
      <dgm:spPr/>
    </dgm:pt>
    <dgm:pt modelId="{E81EBFAB-2945-4A6E-A5CA-35C8DCE60B00}" type="pres">
      <dgm:prSet presAssocID="{87ED8C90-51BC-4C41-9317-C988DC4A854E}" presName="rootText" presStyleLbl="node2" presStyleIdx="0" presStyleCnt="2">
        <dgm:presLayoutVars>
          <dgm:chPref val="3"/>
        </dgm:presLayoutVars>
      </dgm:prSet>
      <dgm:spPr/>
      <dgm:t>
        <a:bodyPr/>
        <a:lstStyle/>
        <a:p>
          <a:endParaRPr lang="en-US"/>
        </a:p>
      </dgm:t>
    </dgm:pt>
    <dgm:pt modelId="{66B8138B-9E40-46E9-A153-F69335DF00BE}" type="pres">
      <dgm:prSet presAssocID="{87ED8C90-51BC-4C41-9317-C988DC4A854E}" presName="rootConnector" presStyleLbl="node2" presStyleIdx="0" presStyleCnt="2"/>
      <dgm:spPr/>
      <dgm:t>
        <a:bodyPr/>
        <a:lstStyle/>
        <a:p>
          <a:endParaRPr lang="en-US"/>
        </a:p>
      </dgm:t>
    </dgm:pt>
    <dgm:pt modelId="{13EB231E-5BBC-4999-B578-9950B70146AE}" type="pres">
      <dgm:prSet presAssocID="{87ED8C90-51BC-4C41-9317-C988DC4A854E}" presName="hierChild4" presStyleCnt="0"/>
      <dgm:spPr/>
    </dgm:pt>
    <dgm:pt modelId="{8EA74867-766B-435B-8C1C-002F9E8B4CCB}" type="pres">
      <dgm:prSet presAssocID="{303A56D2-D068-4FC1-94F3-40C571F075C3}" presName="Name37" presStyleLbl="parChTrans1D3" presStyleIdx="0" presStyleCnt="6"/>
      <dgm:spPr/>
      <dgm:t>
        <a:bodyPr/>
        <a:lstStyle/>
        <a:p>
          <a:endParaRPr lang="en-US"/>
        </a:p>
      </dgm:t>
    </dgm:pt>
    <dgm:pt modelId="{7310CDC4-F733-4490-87FF-C496C1C561D3}" type="pres">
      <dgm:prSet presAssocID="{B7A3CB5C-1E75-4049-A617-CF3A3AC1A8BC}" presName="hierRoot2" presStyleCnt="0">
        <dgm:presLayoutVars>
          <dgm:hierBranch val="init"/>
        </dgm:presLayoutVars>
      </dgm:prSet>
      <dgm:spPr/>
    </dgm:pt>
    <dgm:pt modelId="{88703A49-3D04-4F34-B461-3943679648ED}" type="pres">
      <dgm:prSet presAssocID="{B7A3CB5C-1E75-4049-A617-CF3A3AC1A8BC}" presName="rootComposite" presStyleCnt="0"/>
      <dgm:spPr/>
    </dgm:pt>
    <dgm:pt modelId="{58410A02-9A99-4344-A008-2AE73813CDE5}" type="pres">
      <dgm:prSet presAssocID="{B7A3CB5C-1E75-4049-A617-CF3A3AC1A8BC}" presName="rootText" presStyleLbl="node3" presStyleIdx="0" presStyleCnt="6">
        <dgm:presLayoutVars>
          <dgm:chPref val="3"/>
        </dgm:presLayoutVars>
      </dgm:prSet>
      <dgm:spPr/>
      <dgm:t>
        <a:bodyPr/>
        <a:lstStyle/>
        <a:p>
          <a:endParaRPr lang="en-US"/>
        </a:p>
      </dgm:t>
    </dgm:pt>
    <dgm:pt modelId="{575FCDEB-67E1-4A57-9FA7-4D59E9A04E56}" type="pres">
      <dgm:prSet presAssocID="{B7A3CB5C-1E75-4049-A617-CF3A3AC1A8BC}" presName="rootConnector" presStyleLbl="node3" presStyleIdx="0" presStyleCnt="6"/>
      <dgm:spPr/>
      <dgm:t>
        <a:bodyPr/>
        <a:lstStyle/>
        <a:p>
          <a:endParaRPr lang="en-US"/>
        </a:p>
      </dgm:t>
    </dgm:pt>
    <dgm:pt modelId="{8A50F8C9-D7A0-47FA-8E2C-584623A6B756}" type="pres">
      <dgm:prSet presAssocID="{B7A3CB5C-1E75-4049-A617-CF3A3AC1A8BC}" presName="hierChild4" presStyleCnt="0"/>
      <dgm:spPr/>
    </dgm:pt>
    <dgm:pt modelId="{0BD3EBED-07B4-4CE7-A048-A415EA547331}" type="pres">
      <dgm:prSet presAssocID="{5A5BC562-1495-41C9-850E-FDC732106A46}" presName="Name37" presStyleLbl="parChTrans1D4" presStyleIdx="0" presStyleCnt="24"/>
      <dgm:spPr/>
      <dgm:t>
        <a:bodyPr/>
        <a:lstStyle/>
        <a:p>
          <a:endParaRPr lang="en-US"/>
        </a:p>
      </dgm:t>
    </dgm:pt>
    <dgm:pt modelId="{54C554E0-8DD1-4314-94DF-CAEB5496F330}" type="pres">
      <dgm:prSet presAssocID="{E3970DE2-F950-4BAC-A7A1-8071218BD27C}" presName="hierRoot2" presStyleCnt="0">
        <dgm:presLayoutVars>
          <dgm:hierBranch val="init"/>
        </dgm:presLayoutVars>
      </dgm:prSet>
      <dgm:spPr/>
    </dgm:pt>
    <dgm:pt modelId="{4A78A3EA-91E8-4D8E-B1DD-7E5FAF43C709}" type="pres">
      <dgm:prSet presAssocID="{E3970DE2-F950-4BAC-A7A1-8071218BD27C}" presName="rootComposite" presStyleCnt="0"/>
      <dgm:spPr/>
    </dgm:pt>
    <dgm:pt modelId="{1642D4C6-CCD9-44EF-9E5A-B68FE357B52E}" type="pres">
      <dgm:prSet presAssocID="{E3970DE2-F950-4BAC-A7A1-8071218BD27C}" presName="rootText" presStyleLbl="node4" presStyleIdx="0" presStyleCnt="24">
        <dgm:presLayoutVars>
          <dgm:chPref val="3"/>
        </dgm:presLayoutVars>
      </dgm:prSet>
      <dgm:spPr/>
      <dgm:t>
        <a:bodyPr/>
        <a:lstStyle/>
        <a:p>
          <a:endParaRPr lang="en-US"/>
        </a:p>
      </dgm:t>
    </dgm:pt>
    <dgm:pt modelId="{EF0E3C12-4A4C-4FF0-8583-1B98D48ECC48}" type="pres">
      <dgm:prSet presAssocID="{E3970DE2-F950-4BAC-A7A1-8071218BD27C}" presName="rootConnector" presStyleLbl="node4" presStyleIdx="0" presStyleCnt="24"/>
      <dgm:spPr/>
      <dgm:t>
        <a:bodyPr/>
        <a:lstStyle/>
        <a:p>
          <a:endParaRPr lang="en-US"/>
        </a:p>
      </dgm:t>
    </dgm:pt>
    <dgm:pt modelId="{96B2A2D5-1C82-41A8-81DE-8B98C8C2D5B7}" type="pres">
      <dgm:prSet presAssocID="{E3970DE2-F950-4BAC-A7A1-8071218BD27C}" presName="hierChild4" presStyleCnt="0"/>
      <dgm:spPr/>
    </dgm:pt>
    <dgm:pt modelId="{3FA52036-5593-4067-A050-1F2EFDE15E21}" type="pres">
      <dgm:prSet presAssocID="{E3970DE2-F950-4BAC-A7A1-8071218BD27C}" presName="hierChild5" presStyleCnt="0"/>
      <dgm:spPr/>
    </dgm:pt>
    <dgm:pt modelId="{DB801BE6-9328-4A45-970D-037F3B910F93}" type="pres">
      <dgm:prSet presAssocID="{0E3B3C5B-B76C-4D74-B166-0FBCF504BD2F}" presName="Name37" presStyleLbl="parChTrans1D4" presStyleIdx="1" presStyleCnt="24"/>
      <dgm:spPr/>
      <dgm:t>
        <a:bodyPr/>
        <a:lstStyle/>
        <a:p>
          <a:endParaRPr lang="en-US"/>
        </a:p>
      </dgm:t>
    </dgm:pt>
    <dgm:pt modelId="{9BD31EB5-1E6F-488B-B5D6-FB72DB4B32E4}" type="pres">
      <dgm:prSet presAssocID="{97BD3991-BAC6-408D-9B09-CDA625EDFC9A}" presName="hierRoot2" presStyleCnt="0">
        <dgm:presLayoutVars>
          <dgm:hierBranch val="init"/>
        </dgm:presLayoutVars>
      </dgm:prSet>
      <dgm:spPr/>
    </dgm:pt>
    <dgm:pt modelId="{B1484376-38EA-4CE4-AD8A-31B049B93D64}" type="pres">
      <dgm:prSet presAssocID="{97BD3991-BAC6-408D-9B09-CDA625EDFC9A}" presName="rootComposite" presStyleCnt="0"/>
      <dgm:spPr/>
    </dgm:pt>
    <dgm:pt modelId="{E9355440-D3E3-4CA8-9B16-D3D53CBE2DAE}" type="pres">
      <dgm:prSet presAssocID="{97BD3991-BAC6-408D-9B09-CDA625EDFC9A}" presName="rootText" presStyleLbl="node4" presStyleIdx="1" presStyleCnt="24">
        <dgm:presLayoutVars>
          <dgm:chPref val="3"/>
        </dgm:presLayoutVars>
      </dgm:prSet>
      <dgm:spPr/>
      <dgm:t>
        <a:bodyPr/>
        <a:lstStyle/>
        <a:p>
          <a:endParaRPr lang="en-US"/>
        </a:p>
      </dgm:t>
    </dgm:pt>
    <dgm:pt modelId="{F9E256D2-B3A9-4F62-BC37-6D9A96BA9F2D}" type="pres">
      <dgm:prSet presAssocID="{97BD3991-BAC6-408D-9B09-CDA625EDFC9A}" presName="rootConnector" presStyleLbl="node4" presStyleIdx="1" presStyleCnt="24"/>
      <dgm:spPr/>
      <dgm:t>
        <a:bodyPr/>
        <a:lstStyle/>
        <a:p>
          <a:endParaRPr lang="en-US"/>
        </a:p>
      </dgm:t>
    </dgm:pt>
    <dgm:pt modelId="{1610AA23-0CAC-491C-A6BE-82362D875E2E}" type="pres">
      <dgm:prSet presAssocID="{97BD3991-BAC6-408D-9B09-CDA625EDFC9A}" presName="hierChild4" presStyleCnt="0"/>
      <dgm:spPr/>
    </dgm:pt>
    <dgm:pt modelId="{88EC8635-E7A9-493E-A46E-1B629A015D53}" type="pres">
      <dgm:prSet presAssocID="{97BD3991-BAC6-408D-9B09-CDA625EDFC9A}" presName="hierChild5" presStyleCnt="0"/>
      <dgm:spPr/>
    </dgm:pt>
    <dgm:pt modelId="{0AAA49BD-DCB9-4177-833A-19267594C20C}" type="pres">
      <dgm:prSet presAssocID="{F2F435BA-73D0-4FD8-B709-843C74EEA4A1}" presName="Name37" presStyleLbl="parChTrans1D4" presStyleIdx="2" presStyleCnt="24"/>
      <dgm:spPr/>
      <dgm:t>
        <a:bodyPr/>
        <a:lstStyle/>
        <a:p>
          <a:endParaRPr lang="en-US"/>
        </a:p>
      </dgm:t>
    </dgm:pt>
    <dgm:pt modelId="{54B6415D-F66B-4DEA-9C85-2E0A10834747}" type="pres">
      <dgm:prSet presAssocID="{20671E78-0097-4327-88B8-C1BA3821B379}" presName="hierRoot2" presStyleCnt="0">
        <dgm:presLayoutVars>
          <dgm:hierBranch val="init"/>
        </dgm:presLayoutVars>
      </dgm:prSet>
      <dgm:spPr/>
    </dgm:pt>
    <dgm:pt modelId="{242FE882-4CFA-43DA-8552-C649934C1D43}" type="pres">
      <dgm:prSet presAssocID="{20671E78-0097-4327-88B8-C1BA3821B379}" presName="rootComposite" presStyleCnt="0"/>
      <dgm:spPr/>
    </dgm:pt>
    <dgm:pt modelId="{4462BFEE-30FA-4EC6-9A69-6A9A2E7B0F63}" type="pres">
      <dgm:prSet presAssocID="{20671E78-0097-4327-88B8-C1BA3821B379}" presName="rootText" presStyleLbl="node4" presStyleIdx="2" presStyleCnt="24">
        <dgm:presLayoutVars>
          <dgm:chPref val="3"/>
        </dgm:presLayoutVars>
      </dgm:prSet>
      <dgm:spPr/>
      <dgm:t>
        <a:bodyPr/>
        <a:lstStyle/>
        <a:p>
          <a:endParaRPr lang="en-US"/>
        </a:p>
      </dgm:t>
    </dgm:pt>
    <dgm:pt modelId="{FA3D2DD5-8FCD-4C30-B50F-A0C09E60DADA}" type="pres">
      <dgm:prSet presAssocID="{20671E78-0097-4327-88B8-C1BA3821B379}" presName="rootConnector" presStyleLbl="node4" presStyleIdx="2" presStyleCnt="24"/>
      <dgm:spPr/>
      <dgm:t>
        <a:bodyPr/>
        <a:lstStyle/>
        <a:p>
          <a:endParaRPr lang="en-US"/>
        </a:p>
      </dgm:t>
    </dgm:pt>
    <dgm:pt modelId="{AF46D04A-C615-4B50-BE8E-2823DC803EC4}" type="pres">
      <dgm:prSet presAssocID="{20671E78-0097-4327-88B8-C1BA3821B379}" presName="hierChild4" presStyleCnt="0"/>
      <dgm:spPr/>
    </dgm:pt>
    <dgm:pt modelId="{E9819FA3-856D-44DB-8D0A-693262A3526D}" type="pres">
      <dgm:prSet presAssocID="{20671E78-0097-4327-88B8-C1BA3821B379}" presName="hierChild5" presStyleCnt="0"/>
      <dgm:spPr/>
    </dgm:pt>
    <dgm:pt modelId="{83737989-7A5A-4D83-8C8E-6AF9970B381F}" type="pres">
      <dgm:prSet presAssocID="{31E552EF-7916-4FF5-A758-178C92FC056A}" presName="Name37" presStyleLbl="parChTrans1D4" presStyleIdx="3" presStyleCnt="24"/>
      <dgm:spPr/>
      <dgm:t>
        <a:bodyPr/>
        <a:lstStyle/>
        <a:p>
          <a:endParaRPr lang="en-US"/>
        </a:p>
      </dgm:t>
    </dgm:pt>
    <dgm:pt modelId="{E8BB3EF7-95AB-4EC5-8A89-6D92C5F3D5AE}" type="pres">
      <dgm:prSet presAssocID="{E7A23AE9-DC24-45F5-853E-BC4986555B65}" presName="hierRoot2" presStyleCnt="0">
        <dgm:presLayoutVars>
          <dgm:hierBranch val="init"/>
        </dgm:presLayoutVars>
      </dgm:prSet>
      <dgm:spPr/>
    </dgm:pt>
    <dgm:pt modelId="{DFF70A4A-F4D7-4D09-BD10-386BF557E5FF}" type="pres">
      <dgm:prSet presAssocID="{E7A23AE9-DC24-45F5-853E-BC4986555B65}" presName="rootComposite" presStyleCnt="0"/>
      <dgm:spPr/>
    </dgm:pt>
    <dgm:pt modelId="{66930E6C-4342-4782-BD9C-D8E92023CFB7}" type="pres">
      <dgm:prSet presAssocID="{E7A23AE9-DC24-45F5-853E-BC4986555B65}" presName="rootText" presStyleLbl="node4" presStyleIdx="3" presStyleCnt="24">
        <dgm:presLayoutVars>
          <dgm:chPref val="3"/>
        </dgm:presLayoutVars>
      </dgm:prSet>
      <dgm:spPr/>
      <dgm:t>
        <a:bodyPr/>
        <a:lstStyle/>
        <a:p>
          <a:endParaRPr lang="en-US"/>
        </a:p>
      </dgm:t>
    </dgm:pt>
    <dgm:pt modelId="{B2549B4B-868D-4FD5-8B56-22E816F304E5}" type="pres">
      <dgm:prSet presAssocID="{E7A23AE9-DC24-45F5-853E-BC4986555B65}" presName="rootConnector" presStyleLbl="node4" presStyleIdx="3" presStyleCnt="24"/>
      <dgm:spPr/>
      <dgm:t>
        <a:bodyPr/>
        <a:lstStyle/>
        <a:p>
          <a:endParaRPr lang="en-US"/>
        </a:p>
      </dgm:t>
    </dgm:pt>
    <dgm:pt modelId="{B6D0D765-0229-4EB6-AA4C-FB5C3A792D1C}" type="pres">
      <dgm:prSet presAssocID="{E7A23AE9-DC24-45F5-853E-BC4986555B65}" presName="hierChild4" presStyleCnt="0"/>
      <dgm:spPr/>
    </dgm:pt>
    <dgm:pt modelId="{39024E6E-3A09-449E-862F-FF28BED3E775}" type="pres">
      <dgm:prSet presAssocID="{E7A23AE9-DC24-45F5-853E-BC4986555B65}" presName="hierChild5" presStyleCnt="0"/>
      <dgm:spPr/>
    </dgm:pt>
    <dgm:pt modelId="{C41558DC-6112-4321-B811-1A4DABF21D35}" type="pres">
      <dgm:prSet presAssocID="{B7A3CB5C-1E75-4049-A617-CF3A3AC1A8BC}" presName="hierChild5" presStyleCnt="0"/>
      <dgm:spPr/>
    </dgm:pt>
    <dgm:pt modelId="{9238DC75-BC24-4950-B643-F1681CFD1EF1}" type="pres">
      <dgm:prSet presAssocID="{CF2D0A59-9F86-46BB-9627-2DDE39CFB336}" presName="Name37" presStyleLbl="parChTrans1D3" presStyleIdx="1" presStyleCnt="6"/>
      <dgm:spPr/>
      <dgm:t>
        <a:bodyPr/>
        <a:lstStyle/>
        <a:p>
          <a:endParaRPr lang="en-US"/>
        </a:p>
      </dgm:t>
    </dgm:pt>
    <dgm:pt modelId="{A00D6E76-2FD6-4EA7-8755-11BC7D391E50}" type="pres">
      <dgm:prSet presAssocID="{68477B87-F296-41AB-9992-59AB5C8DEDEB}" presName="hierRoot2" presStyleCnt="0">
        <dgm:presLayoutVars>
          <dgm:hierBranch val="init"/>
        </dgm:presLayoutVars>
      </dgm:prSet>
      <dgm:spPr/>
    </dgm:pt>
    <dgm:pt modelId="{39B9960D-6962-461B-B3BC-B90D5BC05F60}" type="pres">
      <dgm:prSet presAssocID="{68477B87-F296-41AB-9992-59AB5C8DEDEB}" presName="rootComposite" presStyleCnt="0"/>
      <dgm:spPr/>
    </dgm:pt>
    <dgm:pt modelId="{4B32480B-E927-4A53-954E-F06CCBAC32CE}" type="pres">
      <dgm:prSet presAssocID="{68477B87-F296-41AB-9992-59AB5C8DEDEB}" presName="rootText" presStyleLbl="node3" presStyleIdx="1" presStyleCnt="6">
        <dgm:presLayoutVars>
          <dgm:chPref val="3"/>
        </dgm:presLayoutVars>
      </dgm:prSet>
      <dgm:spPr/>
      <dgm:t>
        <a:bodyPr/>
        <a:lstStyle/>
        <a:p>
          <a:endParaRPr lang="en-US"/>
        </a:p>
      </dgm:t>
    </dgm:pt>
    <dgm:pt modelId="{0678F5E7-2E77-4EB5-9158-1550BB8ACD22}" type="pres">
      <dgm:prSet presAssocID="{68477B87-F296-41AB-9992-59AB5C8DEDEB}" presName="rootConnector" presStyleLbl="node3" presStyleIdx="1" presStyleCnt="6"/>
      <dgm:spPr/>
      <dgm:t>
        <a:bodyPr/>
        <a:lstStyle/>
        <a:p>
          <a:endParaRPr lang="en-US"/>
        </a:p>
      </dgm:t>
    </dgm:pt>
    <dgm:pt modelId="{563DC87A-042E-45CF-98E3-486EA9CAD86A}" type="pres">
      <dgm:prSet presAssocID="{68477B87-F296-41AB-9992-59AB5C8DEDEB}" presName="hierChild4" presStyleCnt="0"/>
      <dgm:spPr/>
    </dgm:pt>
    <dgm:pt modelId="{7922A8CC-AEE8-40DD-A377-C34D6D1D13A1}" type="pres">
      <dgm:prSet presAssocID="{DBF6DF59-03C9-45C6-A13C-9D79A44D300C}" presName="Name37" presStyleLbl="parChTrans1D4" presStyleIdx="4" presStyleCnt="24"/>
      <dgm:spPr/>
      <dgm:t>
        <a:bodyPr/>
        <a:lstStyle/>
        <a:p>
          <a:endParaRPr lang="en-US"/>
        </a:p>
      </dgm:t>
    </dgm:pt>
    <dgm:pt modelId="{8BAC8F7F-3584-4644-8379-11DC5CD2E45B}" type="pres">
      <dgm:prSet presAssocID="{D32E16CE-92DD-4905-A1BB-B528B05DF3F2}" presName="hierRoot2" presStyleCnt="0">
        <dgm:presLayoutVars>
          <dgm:hierBranch val="init"/>
        </dgm:presLayoutVars>
      </dgm:prSet>
      <dgm:spPr/>
    </dgm:pt>
    <dgm:pt modelId="{A95384DD-554F-4062-A0E4-6877D8D8A40C}" type="pres">
      <dgm:prSet presAssocID="{D32E16CE-92DD-4905-A1BB-B528B05DF3F2}" presName="rootComposite" presStyleCnt="0"/>
      <dgm:spPr/>
    </dgm:pt>
    <dgm:pt modelId="{A12E1B7D-8B75-4E79-856F-2409EB7FC356}" type="pres">
      <dgm:prSet presAssocID="{D32E16CE-92DD-4905-A1BB-B528B05DF3F2}" presName="rootText" presStyleLbl="node4" presStyleIdx="4" presStyleCnt="24">
        <dgm:presLayoutVars>
          <dgm:chPref val="3"/>
        </dgm:presLayoutVars>
      </dgm:prSet>
      <dgm:spPr/>
      <dgm:t>
        <a:bodyPr/>
        <a:lstStyle/>
        <a:p>
          <a:endParaRPr lang="en-US"/>
        </a:p>
      </dgm:t>
    </dgm:pt>
    <dgm:pt modelId="{1BFCF296-6894-4DE7-A68B-FD219A0B8817}" type="pres">
      <dgm:prSet presAssocID="{D32E16CE-92DD-4905-A1BB-B528B05DF3F2}" presName="rootConnector" presStyleLbl="node4" presStyleIdx="4" presStyleCnt="24"/>
      <dgm:spPr/>
      <dgm:t>
        <a:bodyPr/>
        <a:lstStyle/>
        <a:p>
          <a:endParaRPr lang="en-US"/>
        </a:p>
      </dgm:t>
    </dgm:pt>
    <dgm:pt modelId="{BA004D51-C9D4-47F4-9514-76298DA20B36}" type="pres">
      <dgm:prSet presAssocID="{D32E16CE-92DD-4905-A1BB-B528B05DF3F2}" presName="hierChild4" presStyleCnt="0"/>
      <dgm:spPr/>
    </dgm:pt>
    <dgm:pt modelId="{82EA2A3F-7229-4DF6-B552-4D814901EEC2}" type="pres">
      <dgm:prSet presAssocID="{D32E16CE-92DD-4905-A1BB-B528B05DF3F2}" presName="hierChild5" presStyleCnt="0"/>
      <dgm:spPr/>
    </dgm:pt>
    <dgm:pt modelId="{89463467-CC00-4118-BF4F-CFE7098BC8BD}" type="pres">
      <dgm:prSet presAssocID="{4919275D-3A68-49A5-8B01-B72D6C68E633}" presName="Name37" presStyleLbl="parChTrans1D4" presStyleIdx="5" presStyleCnt="24"/>
      <dgm:spPr/>
      <dgm:t>
        <a:bodyPr/>
        <a:lstStyle/>
        <a:p>
          <a:endParaRPr lang="en-US"/>
        </a:p>
      </dgm:t>
    </dgm:pt>
    <dgm:pt modelId="{C683716D-0CB1-4BE5-982A-3D271DA16412}" type="pres">
      <dgm:prSet presAssocID="{072B8EF1-804D-459C-A785-680AF1A7CBC0}" presName="hierRoot2" presStyleCnt="0">
        <dgm:presLayoutVars>
          <dgm:hierBranch val="init"/>
        </dgm:presLayoutVars>
      </dgm:prSet>
      <dgm:spPr/>
    </dgm:pt>
    <dgm:pt modelId="{67164FB4-FA8D-4F8D-9F79-B27240024995}" type="pres">
      <dgm:prSet presAssocID="{072B8EF1-804D-459C-A785-680AF1A7CBC0}" presName="rootComposite" presStyleCnt="0"/>
      <dgm:spPr/>
    </dgm:pt>
    <dgm:pt modelId="{CC02C133-A87C-47E2-A396-F36E6BBC8418}" type="pres">
      <dgm:prSet presAssocID="{072B8EF1-804D-459C-A785-680AF1A7CBC0}" presName="rootText" presStyleLbl="node4" presStyleIdx="5" presStyleCnt="24">
        <dgm:presLayoutVars>
          <dgm:chPref val="3"/>
        </dgm:presLayoutVars>
      </dgm:prSet>
      <dgm:spPr/>
      <dgm:t>
        <a:bodyPr/>
        <a:lstStyle/>
        <a:p>
          <a:endParaRPr lang="en-US"/>
        </a:p>
      </dgm:t>
    </dgm:pt>
    <dgm:pt modelId="{B7AF887A-BF2B-4FBC-BCFD-DAB23D8F92D0}" type="pres">
      <dgm:prSet presAssocID="{072B8EF1-804D-459C-A785-680AF1A7CBC0}" presName="rootConnector" presStyleLbl="node4" presStyleIdx="5" presStyleCnt="24"/>
      <dgm:spPr/>
      <dgm:t>
        <a:bodyPr/>
        <a:lstStyle/>
        <a:p>
          <a:endParaRPr lang="en-US"/>
        </a:p>
      </dgm:t>
    </dgm:pt>
    <dgm:pt modelId="{A50F35C3-8B9D-4E8E-B2FD-804CD5E206A5}" type="pres">
      <dgm:prSet presAssocID="{072B8EF1-804D-459C-A785-680AF1A7CBC0}" presName="hierChild4" presStyleCnt="0"/>
      <dgm:spPr/>
    </dgm:pt>
    <dgm:pt modelId="{A68DC41A-978A-4BE2-8986-7D6D2E99CA5C}" type="pres">
      <dgm:prSet presAssocID="{072B8EF1-804D-459C-A785-680AF1A7CBC0}" presName="hierChild5" presStyleCnt="0"/>
      <dgm:spPr/>
    </dgm:pt>
    <dgm:pt modelId="{91AF79A1-71C1-48A0-9199-BB82A87EC294}" type="pres">
      <dgm:prSet presAssocID="{63EB787B-F0A3-47A3-B1E6-B6E4FFF8DADF}" presName="Name37" presStyleLbl="parChTrans1D4" presStyleIdx="6" presStyleCnt="24"/>
      <dgm:spPr/>
      <dgm:t>
        <a:bodyPr/>
        <a:lstStyle/>
        <a:p>
          <a:endParaRPr lang="en-US"/>
        </a:p>
      </dgm:t>
    </dgm:pt>
    <dgm:pt modelId="{5279F453-E162-45A2-B2AB-98F70937BD7D}" type="pres">
      <dgm:prSet presAssocID="{40D7D8D1-6525-4DB3-BB17-525ED48DEE64}" presName="hierRoot2" presStyleCnt="0">
        <dgm:presLayoutVars>
          <dgm:hierBranch val="init"/>
        </dgm:presLayoutVars>
      </dgm:prSet>
      <dgm:spPr/>
    </dgm:pt>
    <dgm:pt modelId="{C2AA74B6-5FCE-4D25-A227-C7C0F6D7940E}" type="pres">
      <dgm:prSet presAssocID="{40D7D8D1-6525-4DB3-BB17-525ED48DEE64}" presName="rootComposite" presStyleCnt="0"/>
      <dgm:spPr/>
    </dgm:pt>
    <dgm:pt modelId="{C1D3D0C5-0561-4E79-AEFC-33DBBEC96B61}" type="pres">
      <dgm:prSet presAssocID="{40D7D8D1-6525-4DB3-BB17-525ED48DEE64}" presName="rootText" presStyleLbl="node4" presStyleIdx="6" presStyleCnt="24">
        <dgm:presLayoutVars>
          <dgm:chPref val="3"/>
        </dgm:presLayoutVars>
      </dgm:prSet>
      <dgm:spPr/>
      <dgm:t>
        <a:bodyPr/>
        <a:lstStyle/>
        <a:p>
          <a:endParaRPr lang="en-US"/>
        </a:p>
      </dgm:t>
    </dgm:pt>
    <dgm:pt modelId="{9417AFF5-A0DF-4F9D-9D67-0D2366B25160}" type="pres">
      <dgm:prSet presAssocID="{40D7D8D1-6525-4DB3-BB17-525ED48DEE64}" presName="rootConnector" presStyleLbl="node4" presStyleIdx="6" presStyleCnt="24"/>
      <dgm:spPr/>
      <dgm:t>
        <a:bodyPr/>
        <a:lstStyle/>
        <a:p>
          <a:endParaRPr lang="en-US"/>
        </a:p>
      </dgm:t>
    </dgm:pt>
    <dgm:pt modelId="{1E53A2B1-C47F-462C-AE2B-D6638242E89C}" type="pres">
      <dgm:prSet presAssocID="{40D7D8D1-6525-4DB3-BB17-525ED48DEE64}" presName="hierChild4" presStyleCnt="0"/>
      <dgm:spPr/>
    </dgm:pt>
    <dgm:pt modelId="{04369E1D-0DE3-46EB-9FB7-53F9071FC760}" type="pres">
      <dgm:prSet presAssocID="{40D7D8D1-6525-4DB3-BB17-525ED48DEE64}" presName="hierChild5" presStyleCnt="0"/>
      <dgm:spPr/>
    </dgm:pt>
    <dgm:pt modelId="{F292AF34-F064-4CC4-B058-80E7C343635B}" type="pres">
      <dgm:prSet presAssocID="{97A8BC4C-AF45-4AE3-9973-91D0D9FC0D73}" presName="Name37" presStyleLbl="parChTrans1D4" presStyleIdx="7" presStyleCnt="24"/>
      <dgm:spPr/>
      <dgm:t>
        <a:bodyPr/>
        <a:lstStyle/>
        <a:p>
          <a:endParaRPr lang="en-US"/>
        </a:p>
      </dgm:t>
    </dgm:pt>
    <dgm:pt modelId="{895378C1-3BDE-4C2E-AD2C-F5C31685AD64}" type="pres">
      <dgm:prSet presAssocID="{E73A8CC6-166F-42A7-B056-D1344BA1B3E5}" presName="hierRoot2" presStyleCnt="0">
        <dgm:presLayoutVars>
          <dgm:hierBranch val="init"/>
        </dgm:presLayoutVars>
      </dgm:prSet>
      <dgm:spPr/>
    </dgm:pt>
    <dgm:pt modelId="{085A6A22-E662-482F-8206-67A63859AB94}" type="pres">
      <dgm:prSet presAssocID="{E73A8CC6-166F-42A7-B056-D1344BA1B3E5}" presName="rootComposite" presStyleCnt="0"/>
      <dgm:spPr/>
    </dgm:pt>
    <dgm:pt modelId="{C443ED9D-DAEC-4738-8A34-0E6BA3FD76FF}" type="pres">
      <dgm:prSet presAssocID="{E73A8CC6-166F-42A7-B056-D1344BA1B3E5}" presName="rootText" presStyleLbl="node4" presStyleIdx="7" presStyleCnt="24">
        <dgm:presLayoutVars>
          <dgm:chPref val="3"/>
        </dgm:presLayoutVars>
      </dgm:prSet>
      <dgm:spPr/>
      <dgm:t>
        <a:bodyPr/>
        <a:lstStyle/>
        <a:p>
          <a:endParaRPr lang="en-US"/>
        </a:p>
      </dgm:t>
    </dgm:pt>
    <dgm:pt modelId="{AA0C35C9-8738-4491-B3B7-147C70F31BAC}" type="pres">
      <dgm:prSet presAssocID="{E73A8CC6-166F-42A7-B056-D1344BA1B3E5}" presName="rootConnector" presStyleLbl="node4" presStyleIdx="7" presStyleCnt="24"/>
      <dgm:spPr/>
      <dgm:t>
        <a:bodyPr/>
        <a:lstStyle/>
        <a:p>
          <a:endParaRPr lang="en-US"/>
        </a:p>
      </dgm:t>
    </dgm:pt>
    <dgm:pt modelId="{16DB73E5-73A5-4A46-A503-02306C745BB3}" type="pres">
      <dgm:prSet presAssocID="{E73A8CC6-166F-42A7-B056-D1344BA1B3E5}" presName="hierChild4" presStyleCnt="0"/>
      <dgm:spPr/>
    </dgm:pt>
    <dgm:pt modelId="{9C1852A4-FBA9-4463-8F5C-0DF95A223A19}" type="pres">
      <dgm:prSet presAssocID="{E73A8CC6-166F-42A7-B056-D1344BA1B3E5}" presName="hierChild5" presStyleCnt="0"/>
      <dgm:spPr/>
    </dgm:pt>
    <dgm:pt modelId="{D5D6248B-9E65-4DCD-A9E7-D6C0FC7C3D28}" type="pres">
      <dgm:prSet presAssocID="{68477B87-F296-41AB-9992-59AB5C8DEDEB}" presName="hierChild5" presStyleCnt="0"/>
      <dgm:spPr/>
    </dgm:pt>
    <dgm:pt modelId="{1CB542D8-C8AA-445D-9431-1B4043271A69}" type="pres">
      <dgm:prSet presAssocID="{A08AC301-92C7-4498-B382-08553B2B51DB}" presName="Name37" presStyleLbl="parChTrans1D3" presStyleIdx="2" presStyleCnt="6"/>
      <dgm:spPr/>
      <dgm:t>
        <a:bodyPr/>
        <a:lstStyle/>
        <a:p>
          <a:endParaRPr lang="en-US"/>
        </a:p>
      </dgm:t>
    </dgm:pt>
    <dgm:pt modelId="{527D1228-7A81-4C3E-B886-233A0DA87260}" type="pres">
      <dgm:prSet presAssocID="{9104A8A6-4CA6-4737-A6EC-3D5109A5DAB9}" presName="hierRoot2" presStyleCnt="0">
        <dgm:presLayoutVars>
          <dgm:hierBranch val="init"/>
        </dgm:presLayoutVars>
      </dgm:prSet>
      <dgm:spPr/>
    </dgm:pt>
    <dgm:pt modelId="{435E1608-3C51-4008-9B36-00DF6EB87C85}" type="pres">
      <dgm:prSet presAssocID="{9104A8A6-4CA6-4737-A6EC-3D5109A5DAB9}" presName="rootComposite" presStyleCnt="0"/>
      <dgm:spPr/>
    </dgm:pt>
    <dgm:pt modelId="{4B05D9D1-5603-470B-8946-45D870B8FA26}" type="pres">
      <dgm:prSet presAssocID="{9104A8A6-4CA6-4737-A6EC-3D5109A5DAB9}" presName="rootText" presStyleLbl="node3" presStyleIdx="2" presStyleCnt="6">
        <dgm:presLayoutVars>
          <dgm:chPref val="3"/>
        </dgm:presLayoutVars>
      </dgm:prSet>
      <dgm:spPr/>
      <dgm:t>
        <a:bodyPr/>
        <a:lstStyle/>
        <a:p>
          <a:endParaRPr lang="en-US"/>
        </a:p>
      </dgm:t>
    </dgm:pt>
    <dgm:pt modelId="{B4C5958F-B153-4C3F-93E1-DC400DDF6C45}" type="pres">
      <dgm:prSet presAssocID="{9104A8A6-4CA6-4737-A6EC-3D5109A5DAB9}" presName="rootConnector" presStyleLbl="node3" presStyleIdx="2" presStyleCnt="6"/>
      <dgm:spPr/>
      <dgm:t>
        <a:bodyPr/>
        <a:lstStyle/>
        <a:p>
          <a:endParaRPr lang="en-US"/>
        </a:p>
      </dgm:t>
    </dgm:pt>
    <dgm:pt modelId="{CCF5A4D2-0E14-4032-8BB0-B90A5BA540D1}" type="pres">
      <dgm:prSet presAssocID="{9104A8A6-4CA6-4737-A6EC-3D5109A5DAB9}" presName="hierChild4" presStyleCnt="0"/>
      <dgm:spPr/>
    </dgm:pt>
    <dgm:pt modelId="{7147128C-BFE8-4798-A8CD-47052184167B}" type="pres">
      <dgm:prSet presAssocID="{47C4B5EF-A4B2-4295-980A-135F2FFD72C8}" presName="Name37" presStyleLbl="parChTrans1D4" presStyleIdx="8" presStyleCnt="24"/>
      <dgm:spPr/>
      <dgm:t>
        <a:bodyPr/>
        <a:lstStyle/>
        <a:p>
          <a:endParaRPr lang="en-US"/>
        </a:p>
      </dgm:t>
    </dgm:pt>
    <dgm:pt modelId="{36C0C4EA-8D54-4D6C-B996-8D8A5E25CDE8}" type="pres">
      <dgm:prSet presAssocID="{58A30656-F02B-4997-AED4-A1958EE5C2A6}" presName="hierRoot2" presStyleCnt="0">
        <dgm:presLayoutVars>
          <dgm:hierBranch val="init"/>
        </dgm:presLayoutVars>
      </dgm:prSet>
      <dgm:spPr/>
    </dgm:pt>
    <dgm:pt modelId="{5CD4CD26-2260-4126-91CE-C92FE52A5679}" type="pres">
      <dgm:prSet presAssocID="{58A30656-F02B-4997-AED4-A1958EE5C2A6}" presName="rootComposite" presStyleCnt="0"/>
      <dgm:spPr/>
    </dgm:pt>
    <dgm:pt modelId="{9857B9EB-A896-4A55-BA5A-CBCFD1672188}" type="pres">
      <dgm:prSet presAssocID="{58A30656-F02B-4997-AED4-A1958EE5C2A6}" presName="rootText" presStyleLbl="node4" presStyleIdx="8" presStyleCnt="24">
        <dgm:presLayoutVars>
          <dgm:chPref val="3"/>
        </dgm:presLayoutVars>
      </dgm:prSet>
      <dgm:spPr/>
      <dgm:t>
        <a:bodyPr/>
        <a:lstStyle/>
        <a:p>
          <a:endParaRPr lang="en-US"/>
        </a:p>
      </dgm:t>
    </dgm:pt>
    <dgm:pt modelId="{11402E15-26F9-404C-B73C-85C6BABBDAB2}" type="pres">
      <dgm:prSet presAssocID="{58A30656-F02B-4997-AED4-A1958EE5C2A6}" presName="rootConnector" presStyleLbl="node4" presStyleIdx="8" presStyleCnt="24"/>
      <dgm:spPr/>
      <dgm:t>
        <a:bodyPr/>
        <a:lstStyle/>
        <a:p>
          <a:endParaRPr lang="en-US"/>
        </a:p>
      </dgm:t>
    </dgm:pt>
    <dgm:pt modelId="{363AA520-CE42-4FDE-94D5-B8AB292D7DC9}" type="pres">
      <dgm:prSet presAssocID="{58A30656-F02B-4997-AED4-A1958EE5C2A6}" presName="hierChild4" presStyleCnt="0"/>
      <dgm:spPr/>
    </dgm:pt>
    <dgm:pt modelId="{F5A0FC69-9503-4F8B-931C-CD75C2A918B8}" type="pres">
      <dgm:prSet presAssocID="{58A30656-F02B-4997-AED4-A1958EE5C2A6}" presName="hierChild5" presStyleCnt="0"/>
      <dgm:spPr/>
    </dgm:pt>
    <dgm:pt modelId="{09CCFBC7-0143-4775-9BF4-459F95FDB8F7}" type="pres">
      <dgm:prSet presAssocID="{37553107-0476-46E1-B736-980A7DCAC7A7}" presName="Name37" presStyleLbl="parChTrans1D4" presStyleIdx="9" presStyleCnt="24"/>
      <dgm:spPr/>
      <dgm:t>
        <a:bodyPr/>
        <a:lstStyle/>
        <a:p>
          <a:endParaRPr lang="en-US"/>
        </a:p>
      </dgm:t>
    </dgm:pt>
    <dgm:pt modelId="{85830103-5957-46D5-AC23-14B04EC8F869}" type="pres">
      <dgm:prSet presAssocID="{CAB5F8A4-BAE7-416E-AA8F-CDEB2B4A6982}" presName="hierRoot2" presStyleCnt="0">
        <dgm:presLayoutVars>
          <dgm:hierBranch val="init"/>
        </dgm:presLayoutVars>
      </dgm:prSet>
      <dgm:spPr/>
    </dgm:pt>
    <dgm:pt modelId="{2CD976F8-4417-4119-8C70-252090D5D621}" type="pres">
      <dgm:prSet presAssocID="{CAB5F8A4-BAE7-416E-AA8F-CDEB2B4A6982}" presName="rootComposite" presStyleCnt="0"/>
      <dgm:spPr/>
    </dgm:pt>
    <dgm:pt modelId="{373E5488-D20C-4543-8B49-1920751F34AC}" type="pres">
      <dgm:prSet presAssocID="{CAB5F8A4-BAE7-416E-AA8F-CDEB2B4A6982}" presName="rootText" presStyleLbl="node4" presStyleIdx="9" presStyleCnt="24">
        <dgm:presLayoutVars>
          <dgm:chPref val="3"/>
        </dgm:presLayoutVars>
      </dgm:prSet>
      <dgm:spPr/>
      <dgm:t>
        <a:bodyPr/>
        <a:lstStyle/>
        <a:p>
          <a:endParaRPr lang="en-US"/>
        </a:p>
      </dgm:t>
    </dgm:pt>
    <dgm:pt modelId="{90430BBF-0BA2-4960-9E39-6079CDFBA05C}" type="pres">
      <dgm:prSet presAssocID="{CAB5F8A4-BAE7-416E-AA8F-CDEB2B4A6982}" presName="rootConnector" presStyleLbl="node4" presStyleIdx="9" presStyleCnt="24"/>
      <dgm:spPr/>
      <dgm:t>
        <a:bodyPr/>
        <a:lstStyle/>
        <a:p>
          <a:endParaRPr lang="en-US"/>
        </a:p>
      </dgm:t>
    </dgm:pt>
    <dgm:pt modelId="{7FC00D18-01B7-4838-A5A0-801F722E07C3}" type="pres">
      <dgm:prSet presAssocID="{CAB5F8A4-BAE7-416E-AA8F-CDEB2B4A6982}" presName="hierChild4" presStyleCnt="0"/>
      <dgm:spPr/>
    </dgm:pt>
    <dgm:pt modelId="{91B70DC4-323C-41D6-A557-5572A625ABF8}" type="pres">
      <dgm:prSet presAssocID="{CAB5F8A4-BAE7-416E-AA8F-CDEB2B4A6982}" presName="hierChild5" presStyleCnt="0"/>
      <dgm:spPr/>
    </dgm:pt>
    <dgm:pt modelId="{578A5C43-F834-4156-9432-2B92423E8173}" type="pres">
      <dgm:prSet presAssocID="{1D7F88FB-CDC4-49A2-A9D2-0E1654100534}" presName="Name37" presStyleLbl="parChTrans1D4" presStyleIdx="10" presStyleCnt="24"/>
      <dgm:spPr/>
      <dgm:t>
        <a:bodyPr/>
        <a:lstStyle/>
        <a:p>
          <a:endParaRPr lang="en-US"/>
        </a:p>
      </dgm:t>
    </dgm:pt>
    <dgm:pt modelId="{6B9626C3-9D07-40BE-B348-37E8063C89F1}" type="pres">
      <dgm:prSet presAssocID="{63D7A7AF-101B-4370-9DEE-60C7A57B9C65}" presName="hierRoot2" presStyleCnt="0">
        <dgm:presLayoutVars>
          <dgm:hierBranch val="init"/>
        </dgm:presLayoutVars>
      </dgm:prSet>
      <dgm:spPr/>
    </dgm:pt>
    <dgm:pt modelId="{52FB6978-1B6C-4393-8A98-78C95065C3A1}" type="pres">
      <dgm:prSet presAssocID="{63D7A7AF-101B-4370-9DEE-60C7A57B9C65}" presName="rootComposite" presStyleCnt="0"/>
      <dgm:spPr/>
    </dgm:pt>
    <dgm:pt modelId="{BD3BCB39-FB9C-4DFC-BEB4-1FBA1686FF06}" type="pres">
      <dgm:prSet presAssocID="{63D7A7AF-101B-4370-9DEE-60C7A57B9C65}" presName="rootText" presStyleLbl="node4" presStyleIdx="10" presStyleCnt="24">
        <dgm:presLayoutVars>
          <dgm:chPref val="3"/>
        </dgm:presLayoutVars>
      </dgm:prSet>
      <dgm:spPr/>
      <dgm:t>
        <a:bodyPr/>
        <a:lstStyle/>
        <a:p>
          <a:endParaRPr lang="en-US"/>
        </a:p>
      </dgm:t>
    </dgm:pt>
    <dgm:pt modelId="{24318AB8-2146-4D8A-92EE-9F7DBBB1E28E}" type="pres">
      <dgm:prSet presAssocID="{63D7A7AF-101B-4370-9DEE-60C7A57B9C65}" presName="rootConnector" presStyleLbl="node4" presStyleIdx="10" presStyleCnt="24"/>
      <dgm:spPr/>
      <dgm:t>
        <a:bodyPr/>
        <a:lstStyle/>
        <a:p>
          <a:endParaRPr lang="en-US"/>
        </a:p>
      </dgm:t>
    </dgm:pt>
    <dgm:pt modelId="{BC00C981-09E5-4ECE-A926-2E3FB84426A8}" type="pres">
      <dgm:prSet presAssocID="{63D7A7AF-101B-4370-9DEE-60C7A57B9C65}" presName="hierChild4" presStyleCnt="0"/>
      <dgm:spPr/>
    </dgm:pt>
    <dgm:pt modelId="{D6ACFBC7-6823-401C-91DC-18C293DD39F0}" type="pres">
      <dgm:prSet presAssocID="{63D7A7AF-101B-4370-9DEE-60C7A57B9C65}" presName="hierChild5" presStyleCnt="0"/>
      <dgm:spPr/>
    </dgm:pt>
    <dgm:pt modelId="{07447EAF-BBCB-4F17-83E0-D3BB74959168}" type="pres">
      <dgm:prSet presAssocID="{41C27DD1-9093-4870-B593-44DD3DCB9D01}" presName="Name37" presStyleLbl="parChTrans1D4" presStyleIdx="11" presStyleCnt="24"/>
      <dgm:spPr/>
      <dgm:t>
        <a:bodyPr/>
        <a:lstStyle/>
        <a:p>
          <a:endParaRPr lang="en-US"/>
        </a:p>
      </dgm:t>
    </dgm:pt>
    <dgm:pt modelId="{74F0219E-CD3A-4FA3-B029-2B83D80554BA}" type="pres">
      <dgm:prSet presAssocID="{E053384F-3A5F-43E8-9AA6-E005A3BB40C8}" presName="hierRoot2" presStyleCnt="0">
        <dgm:presLayoutVars>
          <dgm:hierBranch val="init"/>
        </dgm:presLayoutVars>
      </dgm:prSet>
      <dgm:spPr/>
    </dgm:pt>
    <dgm:pt modelId="{49943ACC-87C5-4B02-BF1B-934023E7F1A6}" type="pres">
      <dgm:prSet presAssocID="{E053384F-3A5F-43E8-9AA6-E005A3BB40C8}" presName="rootComposite" presStyleCnt="0"/>
      <dgm:spPr/>
    </dgm:pt>
    <dgm:pt modelId="{99F0CD19-07DA-4EB0-B9A8-CA9FBE331534}" type="pres">
      <dgm:prSet presAssocID="{E053384F-3A5F-43E8-9AA6-E005A3BB40C8}" presName="rootText" presStyleLbl="node4" presStyleIdx="11" presStyleCnt="24">
        <dgm:presLayoutVars>
          <dgm:chPref val="3"/>
        </dgm:presLayoutVars>
      </dgm:prSet>
      <dgm:spPr/>
      <dgm:t>
        <a:bodyPr/>
        <a:lstStyle/>
        <a:p>
          <a:endParaRPr lang="en-US"/>
        </a:p>
      </dgm:t>
    </dgm:pt>
    <dgm:pt modelId="{19CFC7E4-3EB8-4418-A8B4-9993475F597D}" type="pres">
      <dgm:prSet presAssocID="{E053384F-3A5F-43E8-9AA6-E005A3BB40C8}" presName="rootConnector" presStyleLbl="node4" presStyleIdx="11" presStyleCnt="24"/>
      <dgm:spPr/>
      <dgm:t>
        <a:bodyPr/>
        <a:lstStyle/>
        <a:p>
          <a:endParaRPr lang="en-US"/>
        </a:p>
      </dgm:t>
    </dgm:pt>
    <dgm:pt modelId="{625E59E9-1AD8-45FD-83DD-50CC06090EAC}" type="pres">
      <dgm:prSet presAssocID="{E053384F-3A5F-43E8-9AA6-E005A3BB40C8}" presName="hierChild4" presStyleCnt="0"/>
      <dgm:spPr/>
    </dgm:pt>
    <dgm:pt modelId="{662DA559-0A7F-4423-AE55-6444F7B614C3}" type="pres">
      <dgm:prSet presAssocID="{E053384F-3A5F-43E8-9AA6-E005A3BB40C8}" presName="hierChild5" presStyleCnt="0"/>
      <dgm:spPr/>
    </dgm:pt>
    <dgm:pt modelId="{DA83C3E0-60E3-4477-810B-8C0DD294E6E4}" type="pres">
      <dgm:prSet presAssocID="{9104A8A6-4CA6-4737-A6EC-3D5109A5DAB9}" presName="hierChild5" presStyleCnt="0"/>
      <dgm:spPr/>
    </dgm:pt>
    <dgm:pt modelId="{F91218BD-BB76-4FAD-9E5F-1BBEDBA0F00E}" type="pres">
      <dgm:prSet presAssocID="{87ED8C90-51BC-4C41-9317-C988DC4A854E}" presName="hierChild5" presStyleCnt="0"/>
      <dgm:spPr/>
    </dgm:pt>
    <dgm:pt modelId="{B7FF19C9-D61E-45B8-B7AF-2D5DE45F35FB}" type="pres">
      <dgm:prSet presAssocID="{930763FF-BCE1-4A23-93C4-8CC19AF0F5B2}" presName="Name37" presStyleLbl="parChTrans1D2" presStyleIdx="1" presStyleCnt="2"/>
      <dgm:spPr/>
      <dgm:t>
        <a:bodyPr/>
        <a:lstStyle/>
        <a:p>
          <a:endParaRPr lang="en-US"/>
        </a:p>
      </dgm:t>
    </dgm:pt>
    <dgm:pt modelId="{4E61E8BD-7CEC-4F62-9FF7-E92AF13BD011}" type="pres">
      <dgm:prSet presAssocID="{59E03776-6ABE-424E-865F-FBA3E8C477AE}" presName="hierRoot2" presStyleCnt="0">
        <dgm:presLayoutVars>
          <dgm:hierBranch val="init"/>
        </dgm:presLayoutVars>
      </dgm:prSet>
      <dgm:spPr/>
    </dgm:pt>
    <dgm:pt modelId="{09530D40-AE46-4C87-8979-50530800D4E6}" type="pres">
      <dgm:prSet presAssocID="{59E03776-6ABE-424E-865F-FBA3E8C477AE}" presName="rootComposite" presStyleCnt="0"/>
      <dgm:spPr/>
    </dgm:pt>
    <dgm:pt modelId="{8A221E16-1E6B-4D98-A3C4-DAC13A3BFDE0}" type="pres">
      <dgm:prSet presAssocID="{59E03776-6ABE-424E-865F-FBA3E8C477AE}" presName="rootText" presStyleLbl="node2" presStyleIdx="1" presStyleCnt="2">
        <dgm:presLayoutVars>
          <dgm:chPref val="3"/>
        </dgm:presLayoutVars>
      </dgm:prSet>
      <dgm:spPr/>
      <dgm:t>
        <a:bodyPr/>
        <a:lstStyle/>
        <a:p>
          <a:endParaRPr lang="en-US"/>
        </a:p>
      </dgm:t>
    </dgm:pt>
    <dgm:pt modelId="{3CD05E48-5876-4E25-BC62-39BE13F728DD}" type="pres">
      <dgm:prSet presAssocID="{59E03776-6ABE-424E-865F-FBA3E8C477AE}" presName="rootConnector" presStyleLbl="node2" presStyleIdx="1" presStyleCnt="2"/>
      <dgm:spPr/>
      <dgm:t>
        <a:bodyPr/>
        <a:lstStyle/>
        <a:p>
          <a:endParaRPr lang="en-US"/>
        </a:p>
      </dgm:t>
    </dgm:pt>
    <dgm:pt modelId="{78060C8B-3AA5-42C2-88D0-3295EC5A7FC5}" type="pres">
      <dgm:prSet presAssocID="{59E03776-6ABE-424E-865F-FBA3E8C477AE}" presName="hierChild4" presStyleCnt="0"/>
      <dgm:spPr/>
    </dgm:pt>
    <dgm:pt modelId="{2DC1BD82-C46E-4BF2-A3B1-FF03F7099089}" type="pres">
      <dgm:prSet presAssocID="{10FADE3D-86E4-4AF2-AE80-73E46DE9B7A5}" presName="Name37" presStyleLbl="parChTrans1D3" presStyleIdx="3" presStyleCnt="6"/>
      <dgm:spPr/>
      <dgm:t>
        <a:bodyPr/>
        <a:lstStyle/>
        <a:p>
          <a:endParaRPr lang="en-US"/>
        </a:p>
      </dgm:t>
    </dgm:pt>
    <dgm:pt modelId="{1498BAED-77F3-4CB3-AED3-3E30F152E31E}" type="pres">
      <dgm:prSet presAssocID="{01060270-6695-4368-AC1B-9B09372D8ABE}" presName="hierRoot2" presStyleCnt="0">
        <dgm:presLayoutVars>
          <dgm:hierBranch val="init"/>
        </dgm:presLayoutVars>
      </dgm:prSet>
      <dgm:spPr/>
    </dgm:pt>
    <dgm:pt modelId="{5097F847-06E1-4D6B-B77A-861B1347CEDF}" type="pres">
      <dgm:prSet presAssocID="{01060270-6695-4368-AC1B-9B09372D8ABE}" presName="rootComposite" presStyleCnt="0"/>
      <dgm:spPr/>
    </dgm:pt>
    <dgm:pt modelId="{E3CFC51D-4281-4E18-BD5D-FE989D809DDE}" type="pres">
      <dgm:prSet presAssocID="{01060270-6695-4368-AC1B-9B09372D8ABE}" presName="rootText" presStyleLbl="node3" presStyleIdx="3" presStyleCnt="6">
        <dgm:presLayoutVars>
          <dgm:chPref val="3"/>
        </dgm:presLayoutVars>
      </dgm:prSet>
      <dgm:spPr/>
      <dgm:t>
        <a:bodyPr/>
        <a:lstStyle/>
        <a:p>
          <a:endParaRPr lang="en-US"/>
        </a:p>
      </dgm:t>
    </dgm:pt>
    <dgm:pt modelId="{F0DE16C2-EC40-4055-A85A-FF70559838AA}" type="pres">
      <dgm:prSet presAssocID="{01060270-6695-4368-AC1B-9B09372D8ABE}" presName="rootConnector" presStyleLbl="node3" presStyleIdx="3" presStyleCnt="6"/>
      <dgm:spPr/>
      <dgm:t>
        <a:bodyPr/>
        <a:lstStyle/>
        <a:p>
          <a:endParaRPr lang="en-US"/>
        </a:p>
      </dgm:t>
    </dgm:pt>
    <dgm:pt modelId="{9940FDD3-5573-4466-B583-6C2A754EB03E}" type="pres">
      <dgm:prSet presAssocID="{01060270-6695-4368-AC1B-9B09372D8ABE}" presName="hierChild4" presStyleCnt="0"/>
      <dgm:spPr/>
    </dgm:pt>
    <dgm:pt modelId="{AEC1364B-C26C-4DCD-AD48-F138A5271308}" type="pres">
      <dgm:prSet presAssocID="{B5B19FF1-D0B8-471A-AE6D-D45E60C1D59A}" presName="Name37" presStyleLbl="parChTrans1D4" presStyleIdx="12" presStyleCnt="24"/>
      <dgm:spPr/>
      <dgm:t>
        <a:bodyPr/>
        <a:lstStyle/>
        <a:p>
          <a:endParaRPr lang="en-US"/>
        </a:p>
      </dgm:t>
    </dgm:pt>
    <dgm:pt modelId="{E4632911-5F76-4B12-90BC-81494B22C0D4}" type="pres">
      <dgm:prSet presAssocID="{66B87251-AF4B-4307-BACE-5C373DC04AFD}" presName="hierRoot2" presStyleCnt="0">
        <dgm:presLayoutVars>
          <dgm:hierBranch val="init"/>
        </dgm:presLayoutVars>
      </dgm:prSet>
      <dgm:spPr/>
    </dgm:pt>
    <dgm:pt modelId="{906004B8-EFE7-4ADC-8BD4-BA5C5A87CF32}" type="pres">
      <dgm:prSet presAssocID="{66B87251-AF4B-4307-BACE-5C373DC04AFD}" presName="rootComposite" presStyleCnt="0"/>
      <dgm:spPr/>
    </dgm:pt>
    <dgm:pt modelId="{DD5FE981-D655-4E1E-A6B3-8A0AE3235074}" type="pres">
      <dgm:prSet presAssocID="{66B87251-AF4B-4307-BACE-5C373DC04AFD}" presName="rootText" presStyleLbl="node4" presStyleIdx="12" presStyleCnt="24">
        <dgm:presLayoutVars>
          <dgm:chPref val="3"/>
        </dgm:presLayoutVars>
      </dgm:prSet>
      <dgm:spPr/>
      <dgm:t>
        <a:bodyPr/>
        <a:lstStyle/>
        <a:p>
          <a:endParaRPr lang="en-US"/>
        </a:p>
      </dgm:t>
    </dgm:pt>
    <dgm:pt modelId="{BA1E544E-8353-4C51-8911-CAED31762A15}" type="pres">
      <dgm:prSet presAssocID="{66B87251-AF4B-4307-BACE-5C373DC04AFD}" presName="rootConnector" presStyleLbl="node4" presStyleIdx="12" presStyleCnt="24"/>
      <dgm:spPr/>
      <dgm:t>
        <a:bodyPr/>
        <a:lstStyle/>
        <a:p>
          <a:endParaRPr lang="en-US"/>
        </a:p>
      </dgm:t>
    </dgm:pt>
    <dgm:pt modelId="{4AE45AB3-F014-4302-8033-5D3C747D4711}" type="pres">
      <dgm:prSet presAssocID="{66B87251-AF4B-4307-BACE-5C373DC04AFD}" presName="hierChild4" presStyleCnt="0"/>
      <dgm:spPr/>
    </dgm:pt>
    <dgm:pt modelId="{2D5236E3-4A74-4322-83AA-4ED0789ECAF7}" type="pres">
      <dgm:prSet presAssocID="{66B87251-AF4B-4307-BACE-5C373DC04AFD}" presName="hierChild5" presStyleCnt="0"/>
      <dgm:spPr/>
    </dgm:pt>
    <dgm:pt modelId="{FE890C8E-DCD9-434F-BD05-DA0781F98D63}" type="pres">
      <dgm:prSet presAssocID="{3041E5E2-BCC6-4E60-904D-DD02536CAAC0}" presName="Name37" presStyleLbl="parChTrans1D4" presStyleIdx="13" presStyleCnt="24"/>
      <dgm:spPr/>
      <dgm:t>
        <a:bodyPr/>
        <a:lstStyle/>
        <a:p>
          <a:endParaRPr lang="en-US"/>
        </a:p>
      </dgm:t>
    </dgm:pt>
    <dgm:pt modelId="{87C1232C-5AE5-4F0B-857C-2C417BB4255A}" type="pres">
      <dgm:prSet presAssocID="{6406AD8B-5B20-4CAF-8797-EE10009491EA}" presName="hierRoot2" presStyleCnt="0">
        <dgm:presLayoutVars>
          <dgm:hierBranch val="init"/>
        </dgm:presLayoutVars>
      </dgm:prSet>
      <dgm:spPr/>
    </dgm:pt>
    <dgm:pt modelId="{28AD1E31-2B96-46F9-A499-249463F6807A}" type="pres">
      <dgm:prSet presAssocID="{6406AD8B-5B20-4CAF-8797-EE10009491EA}" presName="rootComposite" presStyleCnt="0"/>
      <dgm:spPr/>
    </dgm:pt>
    <dgm:pt modelId="{A0E89FA8-1CFC-451D-9D45-F8E7AADFC89E}" type="pres">
      <dgm:prSet presAssocID="{6406AD8B-5B20-4CAF-8797-EE10009491EA}" presName="rootText" presStyleLbl="node4" presStyleIdx="13" presStyleCnt="24">
        <dgm:presLayoutVars>
          <dgm:chPref val="3"/>
        </dgm:presLayoutVars>
      </dgm:prSet>
      <dgm:spPr/>
      <dgm:t>
        <a:bodyPr/>
        <a:lstStyle/>
        <a:p>
          <a:endParaRPr lang="en-US"/>
        </a:p>
      </dgm:t>
    </dgm:pt>
    <dgm:pt modelId="{1258F779-3F16-4F52-86AC-3E4FA3FF2F4B}" type="pres">
      <dgm:prSet presAssocID="{6406AD8B-5B20-4CAF-8797-EE10009491EA}" presName="rootConnector" presStyleLbl="node4" presStyleIdx="13" presStyleCnt="24"/>
      <dgm:spPr/>
      <dgm:t>
        <a:bodyPr/>
        <a:lstStyle/>
        <a:p>
          <a:endParaRPr lang="en-US"/>
        </a:p>
      </dgm:t>
    </dgm:pt>
    <dgm:pt modelId="{BD71AB8D-5474-4FE5-9CC2-D5E1FCB4BE23}" type="pres">
      <dgm:prSet presAssocID="{6406AD8B-5B20-4CAF-8797-EE10009491EA}" presName="hierChild4" presStyleCnt="0"/>
      <dgm:spPr/>
    </dgm:pt>
    <dgm:pt modelId="{E5E37618-31F2-4B69-8061-29D9407E74D7}" type="pres">
      <dgm:prSet presAssocID="{6406AD8B-5B20-4CAF-8797-EE10009491EA}" presName="hierChild5" presStyleCnt="0"/>
      <dgm:spPr/>
    </dgm:pt>
    <dgm:pt modelId="{CA2D74DA-1D76-4063-89A6-82BC0D2587D8}" type="pres">
      <dgm:prSet presAssocID="{51B13198-1C83-4DA4-9EF2-8B39309AD023}" presName="Name37" presStyleLbl="parChTrans1D4" presStyleIdx="14" presStyleCnt="24"/>
      <dgm:spPr/>
      <dgm:t>
        <a:bodyPr/>
        <a:lstStyle/>
        <a:p>
          <a:endParaRPr lang="en-US"/>
        </a:p>
      </dgm:t>
    </dgm:pt>
    <dgm:pt modelId="{E9AB372E-4C2A-4518-92E3-AE5070889B7D}" type="pres">
      <dgm:prSet presAssocID="{900EA411-A221-4010-A2AF-D9501ADEF1D0}" presName="hierRoot2" presStyleCnt="0">
        <dgm:presLayoutVars>
          <dgm:hierBranch val="init"/>
        </dgm:presLayoutVars>
      </dgm:prSet>
      <dgm:spPr/>
    </dgm:pt>
    <dgm:pt modelId="{65DCB5F3-EFE3-4EC0-BEFF-6854B93E89AA}" type="pres">
      <dgm:prSet presAssocID="{900EA411-A221-4010-A2AF-D9501ADEF1D0}" presName="rootComposite" presStyleCnt="0"/>
      <dgm:spPr/>
    </dgm:pt>
    <dgm:pt modelId="{091F2321-CC5B-44CD-BEB9-403AEAE33999}" type="pres">
      <dgm:prSet presAssocID="{900EA411-A221-4010-A2AF-D9501ADEF1D0}" presName="rootText" presStyleLbl="node4" presStyleIdx="14" presStyleCnt="24">
        <dgm:presLayoutVars>
          <dgm:chPref val="3"/>
        </dgm:presLayoutVars>
      </dgm:prSet>
      <dgm:spPr/>
      <dgm:t>
        <a:bodyPr/>
        <a:lstStyle/>
        <a:p>
          <a:endParaRPr lang="en-US"/>
        </a:p>
      </dgm:t>
    </dgm:pt>
    <dgm:pt modelId="{BDDAB672-BC97-4F21-A34C-8DB7359D5F9F}" type="pres">
      <dgm:prSet presAssocID="{900EA411-A221-4010-A2AF-D9501ADEF1D0}" presName="rootConnector" presStyleLbl="node4" presStyleIdx="14" presStyleCnt="24"/>
      <dgm:spPr/>
      <dgm:t>
        <a:bodyPr/>
        <a:lstStyle/>
        <a:p>
          <a:endParaRPr lang="en-US"/>
        </a:p>
      </dgm:t>
    </dgm:pt>
    <dgm:pt modelId="{0A80E2D5-D167-46F9-8EBD-0866D2C75B24}" type="pres">
      <dgm:prSet presAssocID="{900EA411-A221-4010-A2AF-D9501ADEF1D0}" presName="hierChild4" presStyleCnt="0"/>
      <dgm:spPr/>
    </dgm:pt>
    <dgm:pt modelId="{028C52AD-3C9E-4DE0-9AD3-6D26A37B191E}" type="pres">
      <dgm:prSet presAssocID="{900EA411-A221-4010-A2AF-D9501ADEF1D0}" presName="hierChild5" presStyleCnt="0"/>
      <dgm:spPr/>
    </dgm:pt>
    <dgm:pt modelId="{FE76F027-0104-4F93-B67E-6BFA8F255842}" type="pres">
      <dgm:prSet presAssocID="{C3449CCB-1677-47FF-A495-334775B68EFD}" presName="Name37" presStyleLbl="parChTrans1D4" presStyleIdx="15" presStyleCnt="24"/>
      <dgm:spPr/>
      <dgm:t>
        <a:bodyPr/>
        <a:lstStyle/>
        <a:p>
          <a:endParaRPr lang="en-US"/>
        </a:p>
      </dgm:t>
    </dgm:pt>
    <dgm:pt modelId="{1FF21F14-DB75-4FB5-8C8F-AB858560E6F8}" type="pres">
      <dgm:prSet presAssocID="{3A417205-6E51-4F24-A14D-1B96323CF072}" presName="hierRoot2" presStyleCnt="0">
        <dgm:presLayoutVars>
          <dgm:hierBranch val="init"/>
        </dgm:presLayoutVars>
      </dgm:prSet>
      <dgm:spPr/>
    </dgm:pt>
    <dgm:pt modelId="{2CE946BD-EE69-4FB9-B7A2-EED20F998B90}" type="pres">
      <dgm:prSet presAssocID="{3A417205-6E51-4F24-A14D-1B96323CF072}" presName="rootComposite" presStyleCnt="0"/>
      <dgm:spPr/>
    </dgm:pt>
    <dgm:pt modelId="{05A27EE8-E811-4C4C-91E1-C82AAEEE2188}" type="pres">
      <dgm:prSet presAssocID="{3A417205-6E51-4F24-A14D-1B96323CF072}" presName="rootText" presStyleLbl="node4" presStyleIdx="15" presStyleCnt="24">
        <dgm:presLayoutVars>
          <dgm:chPref val="3"/>
        </dgm:presLayoutVars>
      </dgm:prSet>
      <dgm:spPr/>
      <dgm:t>
        <a:bodyPr/>
        <a:lstStyle/>
        <a:p>
          <a:endParaRPr lang="en-US"/>
        </a:p>
      </dgm:t>
    </dgm:pt>
    <dgm:pt modelId="{93FA5FA6-A1CA-4346-AA58-8206FBF56444}" type="pres">
      <dgm:prSet presAssocID="{3A417205-6E51-4F24-A14D-1B96323CF072}" presName="rootConnector" presStyleLbl="node4" presStyleIdx="15" presStyleCnt="24"/>
      <dgm:spPr/>
      <dgm:t>
        <a:bodyPr/>
        <a:lstStyle/>
        <a:p>
          <a:endParaRPr lang="en-US"/>
        </a:p>
      </dgm:t>
    </dgm:pt>
    <dgm:pt modelId="{6E293ECD-26CB-4B70-965A-0C48C6DE76BF}" type="pres">
      <dgm:prSet presAssocID="{3A417205-6E51-4F24-A14D-1B96323CF072}" presName="hierChild4" presStyleCnt="0"/>
      <dgm:spPr/>
    </dgm:pt>
    <dgm:pt modelId="{9B6B4A6D-9CB2-40EF-B894-D1688E1BCD41}" type="pres">
      <dgm:prSet presAssocID="{3A417205-6E51-4F24-A14D-1B96323CF072}" presName="hierChild5" presStyleCnt="0"/>
      <dgm:spPr/>
    </dgm:pt>
    <dgm:pt modelId="{B6AEA95B-32A8-4413-8ADC-674B43CC764C}" type="pres">
      <dgm:prSet presAssocID="{01060270-6695-4368-AC1B-9B09372D8ABE}" presName="hierChild5" presStyleCnt="0"/>
      <dgm:spPr/>
    </dgm:pt>
    <dgm:pt modelId="{2E0C7FE5-1D79-4A42-A706-0A0D95D8455D}" type="pres">
      <dgm:prSet presAssocID="{D01ED8D2-0469-4342-8971-1FE7C0593E81}" presName="Name37" presStyleLbl="parChTrans1D3" presStyleIdx="4" presStyleCnt="6"/>
      <dgm:spPr/>
      <dgm:t>
        <a:bodyPr/>
        <a:lstStyle/>
        <a:p>
          <a:endParaRPr lang="en-US"/>
        </a:p>
      </dgm:t>
    </dgm:pt>
    <dgm:pt modelId="{C7306AC4-87E9-4052-BE49-F1EF45A384D0}" type="pres">
      <dgm:prSet presAssocID="{D2B0EBFA-AD42-4533-A24A-65F923F519CF}" presName="hierRoot2" presStyleCnt="0">
        <dgm:presLayoutVars>
          <dgm:hierBranch val="init"/>
        </dgm:presLayoutVars>
      </dgm:prSet>
      <dgm:spPr/>
    </dgm:pt>
    <dgm:pt modelId="{B98EB20E-FC80-46D2-8731-0F6096D73EEE}" type="pres">
      <dgm:prSet presAssocID="{D2B0EBFA-AD42-4533-A24A-65F923F519CF}" presName="rootComposite" presStyleCnt="0"/>
      <dgm:spPr/>
    </dgm:pt>
    <dgm:pt modelId="{22066C7C-B9E8-45F4-A819-BE0F2FE68843}" type="pres">
      <dgm:prSet presAssocID="{D2B0EBFA-AD42-4533-A24A-65F923F519CF}" presName="rootText" presStyleLbl="node3" presStyleIdx="4" presStyleCnt="6">
        <dgm:presLayoutVars>
          <dgm:chPref val="3"/>
        </dgm:presLayoutVars>
      </dgm:prSet>
      <dgm:spPr/>
      <dgm:t>
        <a:bodyPr/>
        <a:lstStyle/>
        <a:p>
          <a:endParaRPr lang="en-US"/>
        </a:p>
      </dgm:t>
    </dgm:pt>
    <dgm:pt modelId="{E5F9E50C-4B20-4923-B6E0-4ED5DA4B7C26}" type="pres">
      <dgm:prSet presAssocID="{D2B0EBFA-AD42-4533-A24A-65F923F519CF}" presName="rootConnector" presStyleLbl="node3" presStyleIdx="4" presStyleCnt="6"/>
      <dgm:spPr/>
      <dgm:t>
        <a:bodyPr/>
        <a:lstStyle/>
        <a:p>
          <a:endParaRPr lang="en-US"/>
        </a:p>
      </dgm:t>
    </dgm:pt>
    <dgm:pt modelId="{75887031-292D-49CA-A012-2EC2F0963AF4}" type="pres">
      <dgm:prSet presAssocID="{D2B0EBFA-AD42-4533-A24A-65F923F519CF}" presName="hierChild4" presStyleCnt="0"/>
      <dgm:spPr/>
    </dgm:pt>
    <dgm:pt modelId="{76AD2BDB-3A58-4C72-9DD8-3DA9547F4EC0}" type="pres">
      <dgm:prSet presAssocID="{6C020A96-38DD-4D27-BEAE-7ADE1BE58AAE}" presName="Name37" presStyleLbl="parChTrans1D4" presStyleIdx="16" presStyleCnt="24"/>
      <dgm:spPr/>
      <dgm:t>
        <a:bodyPr/>
        <a:lstStyle/>
        <a:p>
          <a:endParaRPr lang="en-US"/>
        </a:p>
      </dgm:t>
    </dgm:pt>
    <dgm:pt modelId="{0CB413AE-5874-4B9F-8684-BFC4000548D7}" type="pres">
      <dgm:prSet presAssocID="{49BF13D2-5129-4E79-A2FB-E409961856C8}" presName="hierRoot2" presStyleCnt="0">
        <dgm:presLayoutVars>
          <dgm:hierBranch val="init"/>
        </dgm:presLayoutVars>
      </dgm:prSet>
      <dgm:spPr/>
    </dgm:pt>
    <dgm:pt modelId="{D8C6B4A1-1F8E-4F0C-9246-BB41188CD3A3}" type="pres">
      <dgm:prSet presAssocID="{49BF13D2-5129-4E79-A2FB-E409961856C8}" presName="rootComposite" presStyleCnt="0"/>
      <dgm:spPr/>
    </dgm:pt>
    <dgm:pt modelId="{3F490833-6458-4256-9AFD-A253FBB77F84}" type="pres">
      <dgm:prSet presAssocID="{49BF13D2-5129-4E79-A2FB-E409961856C8}" presName="rootText" presStyleLbl="node4" presStyleIdx="16" presStyleCnt="24">
        <dgm:presLayoutVars>
          <dgm:chPref val="3"/>
        </dgm:presLayoutVars>
      </dgm:prSet>
      <dgm:spPr/>
      <dgm:t>
        <a:bodyPr/>
        <a:lstStyle/>
        <a:p>
          <a:endParaRPr lang="en-US"/>
        </a:p>
      </dgm:t>
    </dgm:pt>
    <dgm:pt modelId="{BA8CD788-3622-4D2A-80D1-24892C8664B3}" type="pres">
      <dgm:prSet presAssocID="{49BF13D2-5129-4E79-A2FB-E409961856C8}" presName="rootConnector" presStyleLbl="node4" presStyleIdx="16" presStyleCnt="24"/>
      <dgm:spPr/>
      <dgm:t>
        <a:bodyPr/>
        <a:lstStyle/>
        <a:p>
          <a:endParaRPr lang="en-US"/>
        </a:p>
      </dgm:t>
    </dgm:pt>
    <dgm:pt modelId="{EDB176A7-A7A6-4DCD-B47C-7682DD4CFC16}" type="pres">
      <dgm:prSet presAssocID="{49BF13D2-5129-4E79-A2FB-E409961856C8}" presName="hierChild4" presStyleCnt="0"/>
      <dgm:spPr/>
    </dgm:pt>
    <dgm:pt modelId="{3F3A6A2E-4292-439C-9528-42E8D348F561}" type="pres">
      <dgm:prSet presAssocID="{49BF13D2-5129-4E79-A2FB-E409961856C8}" presName="hierChild5" presStyleCnt="0"/>
      <dgm:spPr/>
    </dgm:pt>
    <dgm:pt modelId="{FD5D4FEB-D1D2-4E63-B571-80A451BFC1D6}" type="pres">
      <dgm:prSet presAssocID="{AAF4851B-78B4-4626-8988-98044525B102}" presName="Name37" presStyleLbl="parChTrans1D4" presStyleIdx="17" presStyleCnt="24"/>
      <dgm:spPr/>
      <dgm:t>
        <a:bodyPr/>
        <a:lstStyle/>
        <a:p>
          <a:endParaRPr lang="en-US"/>
        </a:p>
      </dgm:t>
    </dgm:pt>
    <dgm:pt modelId="{4B0153F2-E87E-40C8-8A52-DF5A90387109}" type="pres">
      <dgm:prSet presAssocID="{DD9DCD94-1698-44C6-ABC8-4E24ECCAB743}" presName="hierRoot2" presStyleCnt="0">
        <dgm:presLayoutVars>
          <dgm:hierBranch val="init"/>
        </dgm:presLayoutVars>
      </dgm:prSet>
      <dgm:spPr/>
    </dgm:pt>
    <dgm:pt modelId="{D8433318-9760-415A-A9CB-75A2F9C16A4F}" type="pres">
      <dgm:prSet presAssocID="{DD9DCD94-1698-44C6-ABC8-4E24ECCAB743}" presName="rootComposite" presStyleCnt="0"/>
      <dgm:spPr/>
    </dgm:pt>
    <dgm:pt modelId="{9F308C5D-7410-488D-B1EE-85AB5A257FCC}" type="pres">
      <dgm:prSet presAssocID="{DD9DCD94-1698-44C6-ABC8-4E24ECCAB743}" presName="rootText" presStyleLbl="node4" presStyleIdx="17" presStyleCnt="24">
        <dgm:presLayoutVars>
          <dgm:chPref val="3"/>
        </dgm:presLayoutVars>
      </dgm:prSet>
      <dgm:spPr/>
      <dgm:t>
        <a:bodyPr/>
        <a:lstStyle/>
        <a:p>
          <a:endParaRPr lang="en-US"/>
        </a:p>
      </dgm:t>
    </dgm:pt>
    <dgm:pt modelId="{C74756A9-E3DD-41C8-8860-0932C793BC2F}" type="pres">
      <dgm:prSet presAssocID="{DD9DCD94-1698-44C6-ABC8-4E24ECCAB743}" presName="rootConnector" presStyleLbl="node4" presStyleIdx="17" presStyleCnt="24"/>
      <dgm:spPr/>
      <dgm:t>
        <a:bodyPr/>
        <a:lstStyle/>
        <a:p>
          <a:endParaRPr lang="en-US"/>
        </a:p>
      </dgm:t>
    </dgm:pt>
    <dgm:pt modelId="{3B88A0FB-D54C-44D0-9677-77A579C21B8F}" type="pres">
      <dgm:prSet presAssocID="{DD9DCD94-1698-44C6-ABC8-4E24ECCAB743}" presName="hierChild4" presStyleCnt="0"/>
      <dgm:spPr/>
    </dgm:pt>
    <dgm:pt modelId="{9D619E84-E823-4D24-92CD-E8708AF602CC}" type="pres">
      <dgm:prSet presAssocID="{DD9DCD94-1698-44C6-ABC8-4E24ECCAB743}" presName="hierChild5" presStyleCnt="0"/>
      <dgm:spPr/>
    </dgm:pt>
    <dgm:pt modelId="{310BDA21-1ABD-4CA4-A1DD-E91AB908F3EC}" type="pres">
      <dgm:prSet presAssocID="{425C48B1-5A51-4BBA-978A-E05C47AD7391}" presName="Name37" presStyleLbl="parChTrans1D4" presStyleIdx="18" presStyleCnt="24"/>
      <dgm:spPr/>
      <dgm:t>
        <a:bodyPr/>
        <a:lstStyle/>
        <a:p>
          <a:endParaRPr lang="en-US"/>
        </a:p>
      </dgm:t>
    </dgm:pt>
    <dgm:pt modelId="{21381DA0-8C67-425D-8977-6CEAE09360FC}" type="pres">
      <dgm:prSet presAssocID="{76E95360-1C3C-4A33-819E-A79B79251502}" presName="hierRoot2" presStyleCnt="0">
        <dgm:presLayoutVars>
          <dgm:hierBranch val="init"/>
        </dgm:presLayoutVars>
      </dgm:prSet>
      <dgm:spPr/>
    </dgm:pt>
    <dgm:pt modelId="{7AC39A5B-E7ED-4965-8AE5-2AE3115C6632}" type="pres">
      <dgm:prSet presAssocID="{76E95360-1C3C-4A33-819E-A79B79251502}" presName="rootComposite" presStyleCnt="0"/>
      <dgm:spPr/>
    </dgm:pt>
    <dgm:pt modelId="{AEBEB4F3-5D07-495F-9650-39682C5CE697}" type="pres">
      <dgm:prSet presAssocID="{76E95360-1C3C-4A33-819E-A79B79251502}" presName="rootText" presStyleLbl="node4" presStyleIdx="18" presStyleCnt="24">
        <dgm:presLayoutVars>
          <dgm:chPref val="3"/>
        </dgm:presLayoutVars>
      </dgm:prSet>
      <dgm:spPr/>
      <dgm:t>
        <a:bodyPr/>
        <a:lstStyle/>
        <a:p>
          <a:endParaRPr lang="en-US"/>
        </a:p>
      </dgm:t>
    </dgm:pt>
    <dgm:pt modelId="{A104FEFB-8850-4E22-AA68-750B212BAFF4}" type="pres">
      <dgm:prSet presAssocID="{76E95360-1C3C-4A33-819E-A79B79251502}" presName="rootConnector" presStyleLbl="node4" presStyleIdx="18" presStyleCnt="24"/>
      <dgm:spPr/>
      <dgm:t>
        <a:bodyPr/>
        <a:lstStyle/>
        <a:p>
          <a:endParaRPr lang="en-US"/>
        </a:p>
      </dgm:t>
    </dgm:pt>
    <dgm:pt modelId="{C62BAAA7-1A54-4532-B595-5F9A846CBA54}" type="pres">
      <dgm:prSet presAssocID="{76E95360-1C3C-4A33-819E-A79B79251502}" presName="hierChild4" presStyleCnt="0"/>
      <dgm:spPr/>
    </dgm:pt>
    <dgm:pt modelId="{59CF8460-3A6E-453A-8C98-E4A69EAE175B}" type="pres">
      <dgm:prSet presAssocID="{76E95360-1C3C-4A33-819E-A79B79251502}" presName="hierChild5" presStyleCnt="0"/>
      <dgm:spPr/>
    </dgm:pt>
    <dgm:pt modelId="{27937843-91E0-4092-889E-5F3718229068}" type="pres">
      <dgm:prSet presAssocID="{33BAEFA3-65D5-4C4D-AAE8-9518F0D9224C}" presName="Name37" presStyleLbl="parChTrans1D4" presStyleIdx="19" presStyleCnt="24"/>
      <dgm:spPr/>
      <dgm:t>
        <a:bodyPr/>
        <a:lstStyle/>
        <a:p>
          <a:endParaRPr lang="en-US"/>
        </a:p>
      </dgm:t>
    </dgm:pt>
    <dgm:pt modelId="{DA962DC4-A7D2-4CF2-93F2-CAC50A4CA156}" type="pres">
      <dgm:prSet presAssocID="{02F42D3E-58F9-442A-9DF2-433E5F844932}" presName="hierRoot2" presStyleCnt="0">
        <dgm:presLayoutVars>
          <dgm:hierBranch val="init"/>
        </dgm:presLayoutVars>
      </dgm:prSet>
      <dgm:spPr/>
    </dgm:pt>
    <dgm:pt modelId="{49257842-B984-4AD1-B47B-06EE49B42F1B}" type="pres">
      <dgm:prSet presAssocID="{02F42D3E-58F9-442A-9DF2-433E5F844932}" presName="rootComposite" presStyleCnt="0"/>
      <dgm:spPr/>
    </dgm:pt>
    <dgm:pt modelId="{BC50EF07-668B-4FA3-92A6-C758E4CF2545}" type="pres">
      <dgm:prSet presAssocID="{02F42D3E-58F9-442A-9DF2-433E5F844932}" presName="rootText" presStyleLbl="node4" presStyleIdx="19" presStyleCnt="24">
        <dgm:presLayoutVars>
          <dgm:chPref val="3"/>
        </dgm:presLayoutVars>
      </dgm:prSet>
      <dgm:spPr/>
      <dgm:t>
        <a:bodyPr/>
        <a:lstStyle/>
        <a:p>
          <a:endParaRPr lang="en-US"/>
        </a:p>
      </dgm:t>
    </dgm:pt>
    <dgm:pt modelId="{4C2ED49A-6DE9-4984-8FEA-17CE5233D7BA}" type="pres">
      <dgm:prSet presAssocID="{02F42D3E-58F9-442A-9DF2-433E5F844932}" presName="rootConnector" presStyleLbl="node4" presStyleIdx="19" presStyleCnt="24"/>
      <dgm:spPr/>
      <dgm:t>
        <a:bodyPr/>
        <a:lstStyle/>
        <a:p>
          <a:endParaRPr lang="en-US"/>
        </a:p>
      </dgm:t>
    </dgm:pt>
    <dgm:pt modelId="{FF96CF8A-DE1F-486A-A460-D915E36CE073}" type="pres">
      <dgm:prSet presAssocID="{02F42D3E-58F9-442A-9DF2-433E5F844932}" presName="hierChild4" presStyleCnt="0"/>
      <dgm:spPr/>
    </dgm:pt>
    <dgm:pt modelId="{0CC1D47F-5360-4EAA-AB7B-A300F897FCE0}" type="pres">
      <dgm:prSet presAssocID="{02F42D3E-58F9-442A-9DF2-433E5F844932}" presName="hierChild5" presStyleCnt="0"/>
      <dgm:spPr/>
    </dgm:pt>
    <dgm:pt modelId="{955BD612-0FF7-439E-BF25-2B9B180EF349}" type="pres">
      <dgm:prSet presAssocID="{D2B0EBFA-AD42-4533-A24A-65F923F519CF}" presName="hierChild5" presStyleCnt="0"/>
      <dgm:spPr/>
    </dgm:pt>
    <dgm:pt modelId="{C063527C-C336-430C-A882-BECEC0DD12F4}" type="pres">
      <dgm:prSet presAssocID="{CF0B295F-9CD4-4526-AFE8-6463CE7D7A08}" presName="Name37" presStyleLbl="parChTrans1D3" presStyleIdx="5" presStyleCnt="6"/>
      <dgm:spPr/>
      <dgm:t>
        <a:bodyPr/>
        <a:lstStyle/>
        <a:p>
          <a:endParaRPr lang="en-US"/>
        </a:p>
      </dgm:t>
    </dgm:pt>
    <dgm:pt modelId="{0BBDFBA6-E168-4F16-8346-8EAE15F083A1}" type="pres">
      <dgm:prSet presAssocID="{03DF5087-4E60-490B-BD12-12F65BFE65C1}" presName="hierRoot2" presStyleCnt="0">
        <dgm:presLayoutVars>
          <dgm:hierBranch val="init"/>
        </dgm:presLayoutVars>
      </dgm:prSet>
      <dgm:spPr/>
    </dgm:pt>
    <dgm:pt modelId="{655BC9DC-48BA-4E92-BBDF-C012E47D42E4}" type="pres">
      <dgm:prSet presAssocID="{03DF5087-4E60-490B-BD12-12F65BFE65C1}" presName="rootComposite" presStyleCnt="0"/>
      <dgm:spPr/>
    </dgm:pt>
    <dgm:pt modelId="{510EA3C0-7FF9-4769-9A4F-56EFD3FD08B5}" type="pres">
      <dgm:prSet presAssocID="{03DF5087-4E60-490B-BD12-12F65BFE65C1}" presName="rootText" presStyleLbl="node3" presStyleIdx="5" presStyleCnt="6">
        <dgm:presLayoutVars>
          <dgm:chPref val="3"/>
        </dgm:presLayoutVars>
      </dgm:prSet>
      <dgm:spPr/>
      <dgm:t>
        <a:bodyPr/>
        <a:lstStyle/>
        <a:p>
          <a:endParaRPr lang="en-US"/>
        </a:p>
      </dgm:t>
    </dgm:pt>
    <dgm:pt modelId="{AFFF2B56-B727-4234-BFBD-269FD0395A36}" type="pres">
      <dgm:prSet presAssocID="{03DF5087-4E60-490B-BD12-12F65BFE65C1}" presName="rootConnector" presStyleLbl="node3" presStyleIdx="5" presStyleCnt="6"/>
      <dgm:spPr/>
      <dgm:t>
        <a:bodyPr/>
        <a:lstStyle/>
        <a:p>
          <a:endParaRPr lang="en-US"/>
        </a:p>
      </dgm:t>
    </dgm:pt>
    <dgm:pt modelId="{01E1B84D-FB15-4BC4-934E-9724BCC5B4EB}" type="pres">
      <dgm:prSet presAssocID="{03DF5087-4E60-490B-BD12-12F65BFE65C1}" presName="hierChild4" presStyleCnt="0"/>
      <dgm:spPr/>
    </dgm:pt>
    <dgm:pt modelId="{0D4CCFC5-7293-4D76-8937-6583C8624178}" type="pres">
      <dgm:prSet presAssocID="{3D9C7578-A223-4C56-ADE0-450BB18FCB3C}" presName="Name37" presStyleLbl="parChTrans1D4" presStyleIdx="20" presStyleCnt="24"/>
      <dgm:spPr/>
      <dgm:t>
        <a:bodyPr/>
        <a:lstStyle/>
        <a:p>
          <a:endParaRPr lang="en-US"/>
        </a:p>
      </dgm:t>
    </dgm:pt>
    <dgm:pt modelId="{C99AE36A-DBD9-4151-ABAF-BEAC6E1A61E4}" type="pres">
      <dgm:prSet presAssocID="{74FB408D-74B1-41DA-8699-6253DD06393D}" presName="hierRoot2" presStyleCnt="0">
        <dgm:presLayoutVars>
          <dgm:hierBranch val="init"/>
        </dgm:presLayoutVars>
      </dgm:prSet>
      <dgm:spPr/>
    </dgm:pt>
    <dgm:pt modelId="{ED3D8392-EC28-4F0F-BDFD-77F671C3FB3B}" type="pres">
      <dgm:prSet presAssocID="{74FB408D-74B1-41DA-8699-6253DD06393D}" presName="rootComposite" presStyleCnt="0"/>
      <dgm:spPr/>
    </dgm:pt>
    <dgm:pt modelId="{2169F428-423B-404F-B58E-FD7B01847CC0}" type="pres">
      <dgm:prSet presAssocID="{74FB408D-74B1-41DA-8699-6253DD06393D}" presName="rootText" presStyleLbl="node4" presStyleIdx="20" presStyleCnt="24">
        <dgm:presLayoutVars>
          <dgm:chPref val="3"/>
        </dgm:presLayoutVars>
      </dgm:prSet>
      <dgm:spPr/>
      <dgm:t>
        <a:bodyPr/>
        <a:lstStyle/>
        <a:p>
          <a:endParaRPr lang="en-US"/>
        </a:p>
      </dgm:t>
    </dgm:pt>
    <dgm:pt modelId="{56A3AA6C-AAFA-4B3C-A3A7-C15AD9E8EC75}" type="pres">
      <dgm:prSet presAssocID="{74FB408D-74B1-41DA-8699-6253DD06393D}" presName="rootConnector" presStyleLbl="node4" presStyleIdx="20" presStyleCnt="24"/>
      <dgm:spPr/>
      <dgm:t>
        <a:bodyPr/>
        <a:lstStyle/>
        <a:p>
          <a:endParaRPr lang="en-US"/>
        </a:p>
      </dgm:t>
    </dgm:pt>
    <dgm:pt modelId="{E448B989-09B8-4F97-853E-1A5765F46859}" type="pres">
      <dgm:prSet presAssocID="{74FB408D-74B1-41DA-8699-6253DD06393D}" presName="hierChild4" presStyleCnt="0"/>
      <dgm:spPr/>
    </dgm:pt>
    <dgm:pt modelId="{3714B3EE-2C93-4CF7-86E2-5548E9DBA9B8}" type="pres">
      <dgm:prSet presAssocID="{74FB408D-74B1-41DA-8699-6253DD06393D}" presName="hierChild5" presStyleCnt="0"/>
      <dgm:spPr/>
    </dgm:pt>
    <dgm:pt modelId="{D93BC9C4-7CB6-4029-955B-B401008404E3}" type="pres">
      <dgm:prSet presAssocID="{F62B3C1A-1F3C-4121-A48A-A5E66C101AB6}" presName="Name37" presStyleLbl="parChTrans1D4" presStyleIdx="21" presStyleCnt="24"/>
      <dgm:spPr/>
      <dgm:t>
        <a:bodyPr/>
        <a:lstStyle/>
        <a:p>
          <a:endParaRPr lang="en-US"/>
        </a:p>
      </dgm:t>
    </dgm:pt>
    <dgm:pt modelId="{2CBB38B5-732B-43B5-B792-98E88842F4E1}" type="pres">
      <dgm:prSet presAssocID="{9AEC17AB-0643-4220-88A6-DEFFE3952B29}" presName="hierRoot2" presStyleCnt="0">
        <dgm:presLayoutVars>
          <dgm:hierBranch val="init"/>
        </dgm:presLayoutVars>
      </dgm:prSet>
      <dgm:spPr/>
    </dgm:pt>
    <dgm:pt modelId="{ACCE1751-ED90-4488-951A-12AD36AB0268}" type="pres">
      <dgm:prSet presAssocID="{9AEC17AB-0643-4220-88A6-DEFFE3952B29}" presName="rootComposite" presStyleCnt="0"/>
      <dgm:spPr/>
    </dgm:pt>
    <dgm:pt modelId="{21C90539-200C-48A1-AC60-BB03E1E86F50}" type="pres">
      <dgm:prSet presAssocID="{9AEC17AB-0643-4220-88A6-DEFFE3952B29}" presName="rootText" presStyleLbl="node4" presStyleIdx="21" presStyleCnt="24">
        <dgm:presLayoutVars>
          <dgm:chPref val="3"/>
        </dgm:presLayoutVars>
      </dgm:prSet>
      <dgm:spPr/>
      <dgm:t>
        <a:bodyPr/>
        <a:lstStyle/>
        <a:p>
          <a:endParaRPr lang="en-US"/>
        </a:p>
      </dgm:t>
    </dgm:pt>
    <dgm:pt modelId="{0E4F4396-EB76-4A5F-9E8E-596EFFB6C638}" type="pres">
      <dgm:prSet presAssocID="{9AEC17AB-0643-4220-88A6-DEFFE3952B29}" presName="rootConnector" presStyleLbl="node4" presStyleIdx="21" presStyleCnt="24"/>
      <dgm:spPr/>
      <dgm:t>
        <a:bodyPr/>
        <a:lstStyle/>
        <a:p>
          <a:endParaRPr lang="en-US"/>
        </a:p>
      </dgm:t>
    </dgm:pt>
    <dgm:pt modelId="{13DAE202-32E2-40B8-BD7F-910FFA091308}" type="pres">
      <dgm:prSet presAssocID="{9AEC17AB-0643-4220-88A6-DEFFE3952B29}" presName="hierChild4" presStyleCnt="0"/>
      <dgm:spPr/>
    </dgm:pt>
    <dgm:pt modelId="{9A94BC8D-D313-4138-8C41-195A65A77604}" type="pres">
      <dgm:prSet presAssocID="{9AEC17AB-0643-4220-88A6-DEFFE3952B29}" presName="hierChild5" presStyleCnt="0"/>
      <dgm:spPr/>
    </dgm:pt>
    <dgm:pt modelId="{5DDC1F77-236A-43DA-BDBE-3F3151866F06}" type="pres">
      <dgm:prSet presAssocID="{1C6FFAB4-9DEF-42CD-8C1A-BF0BB6C6073A}" presName="Name37" presStyleLbl="parChTrans1D4" presStyleIdx="22" presStyleCnt="24"/>
      <dgm:spPr/>
      <dgm:t>
        <a:bodyPr/>
        <a:lstStyle/>
        <a:p>
          <a:endParaRPr lang="en-US"/>
        </a:p>
      </dgm:t>
    </dgm:pt>
    <dgm:pt modelId="{90AE2630-8D9B-4253-BAA1-D42F93EA5A28}" type="pres">
      <dgm:prSet presAssocID="{06A32854-6A1C-489A-B0F3-23A67F35D886}" presName="hierRoot2" presStyleCnt="0">
        <dgm:presLayoutVars>
          <dgm:hierBranch val="init"/>
        </dgm:presLayoutVars>
      </dgm:prSet>
      <dgm:spPr/>
    </dgm:pt>
    <dgm:pt modelId="{AC822852-7FDA-4736-A075-3EA44B36E493}" type="pres">
      <dgm:prSet presAssocID="{06A32854-6A1C-489A-B0F3-23A67F35D886}" presName="rootComposite" presStyleCnt="0"/>
      <dgm:spPr/>
    </dgm:pt>
    <dgm:pt modelId="{5C8ADEB6-7131-4337-8182-55B1937CEBAF}" type="pres">
      <dgm:prSet presAssocID="{06A32854-6A1C-489A-B0F3-23A67F35D886}" presName="rootText" presStyleLbl="node4" presStyleIdx="22" presStyleCnt="24">
        <dgm:presLayoutVars>
          <dgm:chPref val="3"/>
        </dgm:presLayoutVars>
      </dgm:prSet>
      <dgm:spPr/>
      <dgm:t>
        <a:bodyPr/>
        <a:lstStyle/>
        <a:p>
          <a:endParaRPr lang="en-US"/>
        </a:p>
      </dgm:t>
    </dgm:pt>
    <dgm:pt modelId="{25C9E15A-02B7-45D6-86C1-E3E23FBFF334}" type="pres">
      <dgm:prSet presAssocID="{06A32854-6A1C-489A-B0F3-23A67F35D886}" presName="rootConnector" presStyleLbl="node4" presStyleIdx="22" presStyleCnt="24"/>
      <dgm:spPr/>
      <dgm:t>
        <a:bodyPr/>
        <a:lstStyle/>
        <a:p>
          <a:endParaRPr lang="en-US"/>
        </a:p>
      </dgm:t>
    </dgm:pt>
    <dgm:pt modelId="{5A4583EA-01DD-48C8-AD4F-5938939DFE90}" type="pres">
      <dgm:prSet presAssocID="{06A32854-6A1C-489A-B0F3-23A67F35D886}" presName="hierChild4" presStyleCnt="0"/>
      <dgm:spPr/>
    </dgm:pt>
    <dgm:pt modelId="{DC28641E-6001-450B-842B-EDB3B0C3EF32}" type="pres">
      <dgm:prSet presAssocID="{06A32854-6A1C-489A-B0F3-23A67F35D886}" presName="hierChild5" presStyleCnt="0"/>
      <dgm:spPr/>
    </dgm:pt>
    <dgm:pt modelId="{E9634EEE-38B1-43F1-B904-6AFA9E6CFE17}" type="pres">
      <dgm:prSet presAssocID="{9AF0CC78-08C7-4857-B343-B3911F049BBC}" presName="Name37" presStyleLbl="parChTrans1D4" presStyleIdx="23" presStyleCnt="24"/>
      <dgm:spPr/>
      <dgm:t>
        <a:bodyPr/>
        <a:lstStyle/>
        <a:p>
          <a:endParaRPr lang="en-US"/>
        </a:p>
      </dgm:t>
    </dgm:pt>
    <dgm:pt modelId="{A682B1B7-D7EB-409E-9630-A92B4DBDA0FB}" type="pres">
      <dgm:prSet presAssocID="{A197C82F-8B53-4B40-9F91-46AFF181252D}" presName="hierRoot2" presStyleCnt="0">
        <dgm:presLayoutVars>
          <dgm:hierBranch val="init"/>
        </dgm:presLayoutVars>
      </dgm:prSet>
      <dgm:spPr/>
    </dgm:pt>
    <dgm:pt modelId="{7DDD8DFB-48DB-4953-9468-96D179A8F90D}" type="pres">
      <dgm:prSet presAssocID="{A197C82F-8B53-4B40-9F91-46AFF181252D}" presName="rootComposite" presStyleCnt="0"/>
      <dgm:spPr/>
    </dgm:pt>
    <dgm:pt modelId="{73C75A6E-72C0-4A11-8956-D0EF31569510}" type="pres">
      <dgm:prSet presAssocID="{A197C82F-8B53-4B40-9F91-46AFF181252D}" presName="rootText" presStyleLbl="node4" presStyleIdx="23" presStyleCnt="24">
        <dgm:presLayoutVars>
          <dgm:chPref val="3"/>
        </dgm:presLayoutVars>
      </dgm:prSet>
      <dgm:spPr/>
      <dgm:t>
        <a:bodyPr/>
        <a:lstStyle/>
        <a:p>
          <a:endParaRPr lang="en-US"/>
        </a:p>
      </dgm:t>
    </dgm:pt>
    <dgm:pt modelId="{E3EF7139-F1DE-49C1-B5FD-50DFE9DD2284}" type="pres">
      <dgm:prSet presAssocID="{A197C82F-8B53-4B40-9F91-46AFF181252D}" presName="rootConnector" presStyleLbl="node4" presStyleIdx="23" presStyleCnt="24"/>
      <dgm:spPr/>
      <dgm:t>
        <a:bodyPr/>
        <a:lstStyle/>
        <a:p>
          <a:endParaRPr lang="en-US"/>
        </a:p>
      </dgm:t>
    </dgm:pt>
    <dgm:pt modelId="{77C224FB-6426-4A6C-BFD9-9C932D565941}" type="pres">
      <dgm:prSet presAssocID="{A197C82F-8B53-4B40-9F91-46AFF181252D}" presName="hierChild4" presStyleCnt="0"/>
      <dgm:spPr/>
    </dgm:pt>
    <dgm:pt modelId="{54BEF4C1-06B0-4C73-8CD1-D45A7D005808}" type="pres">
      <dgm:prSet presAssocID="{A197C82F-8B53-4B40-9F91-46AFF181252D}" presName="hierChild5" presStyleCnt="0"/>
      <dgm:spPr/>
    </dgm:pt>
    <dgm:pt modelId="{F2D99F2E-2C16-4841-A136-9684709CF921}" type="pres">
      <dgm:prSet presAssocID="{03DF5087-4E60-490B-BD12-12F65BFE65C1}" presName="hierChild5" presStyleCnt="0"/>
      <dgm:spPr/>
    </dgm:pt>
    <dgm:pt modelId="{FB033012-EFDA-4085-9905-E7BA230E74F1}" type="pres">
      <dgm:prSet presAssocID="{59E03776-6ABE-424E-865F-FBA3E8C477AE}" presName="hierChild5" presStyleCnt="0"/>
      <dgm:spPr/>
    </dgm:pt>
    <dgm:pt modelId="{823E9EED-246F-4F29-B5E2-6EF4EAF2F216}" type="pres">
      <dgm:prSet presAssocID="{2EE97DB7-90B7-47CB-96F7-03906ED80350}" presName="hierChild3" presStyleCnt="0"/>
      <dgm:spPr/>
    </dgm:pt>
  </dgm:ptLst>
  <dgm:cxnLst>
    <dgm:cxn modelId="{EF2C4133-FEE4-4793-8392-7293A1D9F122}" srcId="{03DF5087-4E60-490B-BD12-12F65BFE65C1}" destId="{9AEC17AB-0643-4220-88A6-DEFFE3952B29}" srcOrd="1" destOrd="0" parTransId="{F62B3C1A-1F3C-4121-A48A-A5E66C101AB6}" sibTransId="{728055E2-291F-4598-922D-81343269EAD9}"/>
    <dgm:cxn modelId="{A96371AA-91BE-490C-9A59-C3D5E98F2152}" type="presOf" srcId="{900EA411-A221-4010-A2AF-D9501ADEF1D0}" destId="{BDDAB672-BC97-4F21-A34C-8DB7359D5F9F}" srcOrd="1" destOrd="0" presId="urn:microsoft.com/office/officeart/2005/8/layout/orgChart1"/>
    <dgm:cxn modelId="{A5710ED2-E4FA-4D07-B197-B176653F9392}" type="presOf" srcId="{CF2D0A59-9F86-46BB-9627-2DDE39CFB336}" destId="{9238DC75-BC24-4950-B643-F1681CFD1EF1}" srcOrd="0" destOrd="0" presId="urn:microsoft.com/office/officeart/2005/8/layout/orgChart1"/>
    <dgm:cxn modelId="{15399146-CF0C-4483-AD58-6CCD3A2C496E}" type="presOf" srcId="{E73A8CC6-166F-42A7-B056-D1344BA1B3E5}" destId="{AA0C35C9-8738-4491-B3B7-147C70F31BAC}" srcOrd="1" destOrd="0" presId="urn:microsoft.com/office/officeart/2005/8/layout/orgChart1"/>
    <dgm:cxn modelId="{E1CD2F74-A2EF-422C-89C6-4EEDCA652045}" type="presOf" srcId="{6406AD8B-5B20-4CAF-8797-EE10009491EA}" destId="{1258F779-3F16-4F52-86AC-3E4FA3FF2F4B}" srcOrd="1" destOrd="0" presId="urn:microsoft.com/office/officeart/2005/8/layout/orgChart1"/>
    <dgm:cxn modelId="{8564DD5B-A783-4101-836F-435298AAA1B5}" type="presOf" srcId="{E3970DE2-F950-4BAC-A7A1-8071218BD27C}" destId="{1642D4C6-CCD9-44EF-9E5A-B68FE357B52E}" srcOrd="0" destOrd="0" presId="urn:microsoft.com/office/officeart/2005/8/layout/orgChart1"/>
    <dgm:cxn modelId="{21E9A2D6-89A0-4261-9924-A176E13A021F}" type="presOf" srcId="{63EB787B-F0A3-47A3-B1E6-B6E4FFF8DADF}" destId="{91AF79A1-71C1-48A0-9199-BB82A87EC294}" srcOrd="0" destOrd="0" presId="urn:microsoft.com/office/officeart/2005/8/layout/orgChart1"/>
    <dgm:cxn modelId="{DA2BAF61-7089-4D7C-A892-B5F739656E48}" srcId="{59E03776-6ABE-424E-865F-FBA3E8C477AE}" destId="{03DF5087-4E60-490B-BD12-12F65BFE65C1}" srcOrd="2" destOrd="0" parTransId="{CF0B295F-9CD4-4526-AFE8-6463CE7D7A08}" sibTransId="{0E380CDD-D63F-4A3B-8539-570813197523}"/>
    <dgm:cxn modelId="{8ECEB0B5-BFA3-4267-A76F-39287D20A6D8}" type="presOf" srcId="{01060270-6695-4368-AC1B-9B09372D8ABE}" destId="{F0DE16C2-EC40-4055-A85A-FF70559838AA}" srcOrd="1" destOrd="0" presId="urn:microsoft.com/office/officeart/2005/8/layout/orgChart1"/>
    <dgm:cxn modelId="{7F338AFE-13DE-4971-A9F9-D07F76E222B4}" srcId="{B7A3CB5C-1E75-4049-A617-CF3A3AC1A8BC}" destId="{E3970DE2-F950-4BAC-A7A1-8071218BD27C}" srcOrd="0" destOrd="0" parTransId="{5A5BC562-1495-41C9-850E-FDC732106A46}" sibTransId="{42871DF8-FB08-4194-BB5F-0D629B0EE2B9}"/>
    <dgm:cxn modelId="{26901E77-054B-4367-BAB6-8BADB026B0D5}" type="presOf" srcId="{D32E16CE-92DD-4905-A1BB-B528B05DF3F2}" destId="{1BFCF296-6894-4DE7-A68B-FD219A0B8817}" srcOrd="1" destOrd="0" presId="urn:microsoft.com/office/officeart/2005/8/layout/orgChart1"/>
    <dgm:cxn modelId="{F3FD7A62-B622-462C-9F7A-276D726EF721}" type="presOf" srcId="{A197C82F-8B53-4B40-9F91-46AFF181252D}" destId="{E3EF7139-F1DE-49C1-B5FD-50DFE9DD2284}" srcOrd="1" destOrd="0" presId="urn:microsoft.com/office/officeart/2005/8/layout/orgChart1"/>
    <dgm:cxn modelId="{F468D2ED-5C69-4C21-B0F3-1728AD6F5663}" type="presOf" srcId="{41C27DD1-9093-4870-B593-44DD3DCB9D01}" destId="{07447EAF-BBCB-4F17-83E0-D3BB74959168}" srcOrd="0" destOrd="0" presId="urn:microsoft.com/office/officeart/2005/8/layout/orgChart1"/>
    <dgm:cxn modelId="{5A6B798B-861C-4980-8766-02ED189B0B21}" type="presOf" srcId="{3A417205-6E51-4F24-A14D-1B96323CF072}" destId="{93FA5FA6-A1CA-4346-AA58-8206FBF56444}" srcOrd="1" destOrd="0" presId="urn:microsoft.com/office/officeart/2005/8/layout/orgChart1"/>
    <dgm:cxn modelId="{694048FE-19F3-4530-8CA3-C744D5540181}" srcId="{68477B87-F296-41AB-9992-59AB5C8DEDEB}" destId="{072B8EF1-804D-459C-A785-680AF1A7CBC0}" srcOrd="1" destOrd="0" parTransId="{4919275D-3A68-49A5-8B01-B72D6C68E633}" sibTransId="{20E32A2C-B684-4158-A976-D36999C957BD}"/>
    <dgm:cxn modelId="{62DE15DE-1CF1-435E-8470-4323B2A3FCEE}" type="presOf" srcId="{3D9C7578-A223-4C56-ADE0-450BB18FCB3C}" destId="{0D4CCFC5-7293-4D76-8937-6583C8624178}" srcOrd="0" destOrd="0" presId="urn:microsoft.com/office/officeart/2005/8/layout/orgChart1"/>
    <dgm:cxn modelId="{090BC76C-94E3-44E1-9D77-F260EC397469}" type="presOf" srcId="{9104A8A6-4CA6-4737-A6EC-3D5109A5DAB9}" destId="{4B05D9D1-5603-470B-8946-45D870B8FA26}" srcOrd="0" destOrd="0" presId="urn:microsoft.com/office/officeart/2005/8/layout/orgChart1"/>
    <dgm:cxn modelId="{5482C9EE-D25E-4314-BAC4-1FFE603E4999}" type="presOf" srcId="{B5B19FF1-D0B8-471A-AE6D-D45E60C1D59A}" destId="{AEC1364B-C26C-4DCD-AD48-F138A5271308}" srcOrd="0" destOrd="0" presId="urn:microsoft.com/office/officeart/2005/8/layout/orgChart1"/>
    <dgm:cxn modelId="{3AE3AEE4-18C1-44DE-BBA0-5C958A977B4C}" type="presOf" srcId="{DD9DCD94-1698-44C6-ABC8-4E24ECCAB743}" destId="{C74756A9-E3DD-41C8-8860-0932C793BC2F}" srcOrd="1" destOrd="0" presId="urn:microsoft.com/office/officeart/2005/8/layout/orgChart1"/>
    <dgm:cxn modelId="{19B72A51-CD92-4DB5-9F92-02E94F6567A1}" type="presOf" srcId="{02F42D3E-58F9-442A-9DF2-433E5F844932}" destId="{4C2ED49A-6DE9-4984-8FEA-17CE5233D7BA}" srcOrd="1" destOrd="0" presId="urn:microsoft.com/office/officeart/2005/8/layout/orgChart1"/>
    <dgm:cxn modelId="{E24B1AED-2AB5-4E91-B33D-9177808F5AD3}" type="presOf" srcId="{D2B0EBFA-AD42-4533-A24A-65F923F519CF}" destId="{22066C7C-B9E8-45F4-A819-BE0F2FE68843}" srcOrd="0" destOrd="0" presId="urn:microsoft.com/office/officeart/2005/8/layout/orgChart1"/>
    <dgm:cxn modelId="{D861E25E-0B1E-435E-895E-052F012EAFDF}" type="presOf" srcId="{33BAEFA3-65D5-4C4D-AAE8-9518F0D9224C}" destId="{27937843-91E0-4092-889E-5F3718229068}" srcOrd="0" destOrd="0" presId="urn:microsoft.com/office/officeart/2005/8/layout/orgChart1"/>
    <dgm:cxn modelId="{CD3137A1-575A-4378-B91C-7A28CB58B12B}" type="presOf" srcId="{68477B87-F296-41AB-9992-59AB5C8DEDEB}" destId="{4B32480B-E927-4A53-954E-F06CCBAC32CE}" srcOrd="0" destOrd="0" presId="urn:microsoft.com/office/officeart/2005/8/layout/orgChart1"/>
    <dgm:cxn modelId="{352F9552-5E63-4B2B-9BB0-E4DDACD53587}" type="presOf" srcId="{CAB5F8A4-BAE7-416E-AA8F-CDEB2B4A6982}" destId="{90430BBF-0BA2-4960-9E39-6079CDFBA05C}" srcOrd="1" destOrd="0" presId="urn:microsoft.com/office/officeart/2005/8/layout/orgChart1"/>
    <dgm:cxn modelId="{5B442128-BDD9-4ADF-8D89-B706DDACD1D2}" type="presOf" srcId="{E053384F-3A5F-43E8-9AA6-E005A3BB40C8}" destId="{19CFC7E4-3EB8-4418-A8B4-9993475F597D}" srcOrd="1" destOrd="0" presId="urn:microsoft.com/office/officeart/2005/8/layout/orgChart1"/>
    <dgm:cxn modelId="{DF1FE18D-CF86-4730-856A-B6D950DE151C}" type="presOf" srcId="{E7A23AE9-DC24-45F5-853E-BC4986555B65}" destId="{B2549B4B-868D-4FD5-8B56-22E816F304E5}" srcOrd="1" destOrd="0" presId="urn:microsoft.com/office/officeart/2005/8/layout/orgChart1"/>
    <dgm:cxn modelId="{1F06F0AD-F82D-4B12-B5E2-DDEE605DB9F8}" type="presOf" srcId="{97BD3991-BAC6-408D-9B09-CDA625EDFC9A}" destId="{F9E256D2-B3A9-4F62-BC37-6D9A96BA9F2D}" srcOrd="1" destOrd="0" presId="urn:microsoft.com/office/officeart/2005/8/layout/orgChart1"/>
    <dgm:cxn modelId="{8E54AA98-AB58-4C37-8F43-9CE8549A0B43}" type="presOf" srcId="{900EA411-A221-4010-A2AF-D9501ADEF1D0}" destId="{091F2321-CC5B-44CD-BEB9-403AEAE33999}" srcOrd="0" destOrd="0" presId="urn:microsoft.com/office/officeart/2005/8/layout/orgChart1"/>
    <dgm:cxn modelId="{B8B20B59-8EE0-4D0B-B231-F19CC1C487E2}" type="presOf" srcId="{68477B87-F296-41AB-9992-59AB5C8DEDEB}" destId="{0678F5E7-2E77-4EB5-9158-1550BB8ACD22}" srcOrd="1" destOrd="0" presId="urn:microsoft.com/office/officeart/2005/8/layout/orgChart1"/>
    <dgm:cxn modelId="{C04F47CD-BB16-462D-BC15-0F5C575848A5}" type="presOf" srcId="{C3449CCB-1677-47FF-A495-334775B68EFD}" destId="{FE76F027-0104-4F93-B67E-6BFA8F255842}" srcOrd="0" destOrd="0" presId="urn:microsoft.com/office/officeart/2005/8/layout/orgChart1"/>
    <dgm:cxn modelId="{334D5D87-B267-4DDE-AAB3-388A82AC17B1}" type="presOf" srcId="{930763FF-BCE1-4A23-93C4-8CC19AF0F5B2}" destId="{B7FF19C9-D61E-45B8-B7AF-2D5DE45F35FB}" srcOrd="0" destOrd="0" presId="urn:microsoft.com/office/officeart/2005/8/layout/orgChart1"/>
    <dgm:cxn modelId="{01A73562-7960-4619-8411-7A2B445F0250}" type="presOf" srcId="{76E95360-1C3C-4A33-819E-A79B79251502}" destId="{AEBEB4F3-5D07-495F-9650-39682C5CE697}" srcOrd="0" destOrd="0" presId="urn:microsoft.com/office/officeart/2005/8/layout/orgChart1"/>
    <dgm:cxn modelId="{100326A7-5D49-4BAF-917F-B648C20668AB}" type="presOf" srcId="{87ED8C90-51BC-4C41-9317-C988DC4A854E}" destId="{E81EBFAB-2945-4A6E-A5CA-35C8DCE60B00}" srcOrd="0" destOrd="0" presId="urn:microsoft.com/office/officeart/2005/8/layout/orgChart1"/>
    <dgm:cxn modelId="{E28DA11A-0DAC-469F-B2BA-67FDFA935EDD}" srcId="{2EE97DB7-90B7-47CB-96F7-03906ED80350}" destId="{59E03776-6ABE-424E-865F-FBA3E8C477AE}" srcOrd="1" destOrd="0" parTransId="{930763FF-BCE1-4A23-93C4-8CC19AF0F5B2}" sibTransId="{2BF14FDA-B510-48B9-A00E-D5B0B98328B9}"/>
    <dgm:cxn modelId="{55546E26-A5AD-4282-BF2B-B6BBE1D3CF4F}" type="presOf" srcId="{63D7A7AF-101B-4370-9DEE-60C7A57B9C65}" destId="{BD3BCB39-FB9C-4DFC-BEB4-1FBA1686FF06}" srcOrd="0" destOrd="0" presId="urn:microsoft.com/office/officeart/2005/8/layout/orgChart1"/>
    <dgm:cxn modelId="{4F66CEFF-4978-40A4-9204-828D8D159183}" type="presOf" srcId="{03DF5087-4E60-490B-BD12-12F65BFE65C1}" destId="{AFFF2B56-B727-4234-BFBD-269FD0395A36}" srcOrd="1" destOrd="0" presId="urn:microsoft.com/office/officeart/2005/8/layout/orgChart1"/>
    <dgm:cxn modelId="{81324D95-6813-4353-AF9C-275EB6D9E22D}" srcId="{01060270-6695-4368-AC1B-9B09372D8ABE}" destId="{3A417205-6E51-4F24-A14D-1B96323CF072}" srcOrd="3" destOrd="0" parTransId="{C3449CCB-1677-47FF-A495-334775B68EFD}" sibTransId="{01498105-1D29-4657-A4AC-05D994EA8470}"/>
    <dgm:cxn modelId="{52866F69-8E31-4709-A5E5-290BB8C80397}" type="presOf" srcId="{40D7D8D1-6525-4DB3-BB17-525ED48DEE64}" destId="{9417AFF5-A0DF-4F9D-9D67-0D2366B25160}" srcOrd="1" destOrd="0" presId="urn:microsoft.com/office/officeart/2005/8/layout/orgChart1"/>
    <dgm:cxn modelId="{12FA3CC1-54E2-4075-9D07-20148B739E81}" srcId="{9104A8A6-4CA6-4737-A6EC-3D5109A5DAB9}" destId="{CAB5F8A4-BAE7-416E-AA8F-CDEB2B4A6982}" srcOrd="1" destOrd="0" parTransId="{37553107-0476-46E1-B736-980A7DCAC7A7}" sibTransId="{F3CF666A-CEE8-445A-A55F-2C4474BC382F}"/>
    <dgm:cxn modelId="{B8F6ADAD-E773-4351-ABE6-B32ACD5531E8}" type="presOf" srcId="{072B8EF1-804D-459C-A785-680AF1A7CBC0}" destId="{B7AF887A-BF2B-4FBC-BCFD-DAB23D8F92D0}" srcOrd="1" destOrd="0" presId="urn:microsoft.com/office/officeart/2005/8/layout/orgChart1"/>
    <dgm:cxn modelId="{B6FB6ACD-6B3F-4528-89E4-6BE706FD0198}" type="presOf" srcId="{74FB408D-74B1-41DA-8699-6253DD06393D}" destId="{2169F428-423B-404F-B58E-FD7B01847CC0}" srcOrd="0" destOrd="0" presId="urn:microsoft.com/office/officeart/2005/8/layout/orgChart1"/>
    <dgm:cxn modelId="{C0AAA16B-ABE6-4671-BB32-9F5F17AE8884}" type="presOf" srcId="{49BF13D2-5129-4E79-A2FB-E409961856C8}" destId="{BA8CD788-3622-4D2A-80D1-24892C8664B3}" srcOrd="1" destOrd="0" presId="urn:microsoft.com/office/officeart/2005/8/layout/orgChart1"/>
    <dgm:cxn modelId="{4A523B34-D363-403D-8303-EDE134E8118F}" srcId="{2E7FD80A-4DB3-4F13-9B38-F25070949BA7}" destId="{2EE97DB7-90B7-47CB-96F7-03906ED80350}" srcOrd="0" destOrd="0" parTransId="{8478A7BE-701C-4E2A-94F9-E00BDF2A5832}" sibTransId="{58330578-14E2-4E4C-98CF-77049044C9BE}"/>
    <dgm:cxn modelId="{E600B422-E35F-440C-AF5D-9A19B9D356D3}" type="presOf" srcId="{63D7A7AF-101B-4370-9DEE-60C7A57B9C65}" destId="{24318AB8-2146-4D8A-92EE-9F7DBBB1E28E}" srcOrd="1" destOrd="0" presId="urn:microsoft.com/office/officeart/2005/8/layout/orgChart1"/>
    <dgm:cxn modelId="{CB1C7F97-D8AD-4C4A-84C6-C297E7DBB1F9}" srcId="{B7A3CB5C-1E75-4049-A617-CF3A3AC1A8BC}" destId="{97BD3991-BAC6-408D-9B09-CDA625EDFC9A}" srcOrd="1" destOrd="0" parTransId="{0E3B3C5B-B76C-4D74-B166-0FBCF504BD2F}" sibTransId="{3B1D9991-591B-4077-9779-0E6D551A1BCC}"/>
    <dgm:cxn modelId="{25072C94-2F02-4C39-AD9F-1EDFA53579CE}" srcId="{D2B0EBFA-AD42-4533-A24A-65F923F519CF}" destId="{76E95360-1C3C-4A33-819E-A79B79251502}" srcOrd="2" destOrd="0" parTransId="{425C48B1-5A51-4BBA-978A-E05C47AD7391}" sibTransId="{D235D286-CF21-4E08-9FB1-CAF5AE5B88D4}"/>
    <dgm:cxn modelId="{5872892C-62BC-4A32-903F-60979B83C454}" type="presOf" srcId="{E7A23AE9-DC24-45F5-853E-BC4986555B65}" destId="{66930E6C-4342-4782-BD9C-D8E92023CFB7}" srcOrd="0" destOrd="0" presId="urn:microsoft.com/office/officeart/2005/8/layout/orgChart1"/>
    <dgm:cxn modelId="{73597BE5-C587-4DDA-925E-6FADD9C4A120}" type="presOf" srcId="{01060270-6695-4368-AC1B-9B09372D8ABE}" destId="{E3CFC51D-4281-4E18-BD5D-FE989D809DDE}" srcOrd="0" destOrd="0" presId="urn:microsoft.com/office/officeart/2005/8/layout/orgChart1"/>
    <dgm:cxn modelId="{4B4B63CD-A5F6-44E4-A765-AF48540B6D2B}" srcId="{01060270-6695-4368-AC1B-9B09372D8ABE}" destId="{900EA411-A221-4010-A2AF-D9501ADEF1D0}" srcOrd="2" destOrd="0" parTransId="{51B13198-1C83-4DA4-9EF2-8B39309AD023}" sibTransId="{F4DC0AC2-2625-4B52-8ED7-3BB2C40FD3C4}"/>
    <dgm:cxn modelId="{986A9F88-F27A-4020-A18E-87D1A1F2CE79}" type="presOf" srcId="{9104A8A6-4CA6-4737-A6EC-3D5109A5DAB9}" destId="{B4C5958F-B153-4C3F-93E1-DC400DDF6C45}" srcOrd="1" destOrd="0" presId="urn:microsoft.com/office/officeart/2005/8/layout/orgChart1"/>
    <dgm:cxn modelId="{51159AE4-9955-4B46-9052-925D166398B7}" type="presOf" srcId="{CAB5F8A4-BAE7-416E-AA8F-CDEB2B4A6982}" destId="{373E5488-D20C-4543-8B49-1920751F34AC}" srcOrd="0" destOrd="0" presId="urn:microsoft.com/office/officeart/2005/8/layout/orgChart1"/>
    <dgm:cxn modelId="{F7EB9D58-2D8E-4BE7-915D-1DBE5AF69EC8}" type="presOf" srcId="{03DF5087-4E60-490B-BD12-12F65BFE65C1}" destId="{510EA3C0-7FF9-4769-9A4F-56EFD3FD08B5}" srcOrd="0" destOrd="0" presId="urn:microsoft.com/office/officeart/2005/8/layout/orgChart1"/>
    <dgm:cxn modelId="{14A40A5D-5565-4BF6-A52B-29AADFD73781}" type="presOf" srcId="{3A417205-6E51-4F24-A14D-1B96323CF072}" destId="{05A27EE8-E811-4C4C-91E1-C82AAEEE2188}" srcOrd="0" destOrd="0" presId="urn:microsoft.com/office/officeart/2005/8/layout/orgChart1"/>
    <dgm:cxn modelId="{CA699901-2017-413B-846E-77F3AA65EB5A}" srcId="{2EE97DB7-90B7-47CB-96F7-03906ED80350}" destId="{87ED8C90-51BC-4C41-9317-C988DC4A854E}" srcOrd="0" destOrd="0" parTransId="{044EC71A-DC52-4D47-BCFF-43415E5BD61D}" sibTransId="{E066CDA4-7E71-443A-8CD8-CE6A318E5047}"/>
    <dgm:cxn modelId="{0C2722FE-5470-4C91-9666-188B94F58EFB}" type="presOf" srcId="{2E7FD80A-4DB3-4F13-9B38-F25070949BA7}" destId="{A9287498-AC91-42E8-A145-36B0D4B8F0C3}" srcOrd="0" destOrd="0" presId="urn:microsoft.com/office/officeart/2005/8/layout/orgChart1"/>
    <dgm:cxn modelId="{E4273EB6-947F-4B6F-A994-1CD8AC2C2397}" type="presOf" srcId="{9AF0CC78-08C7-4857-B343-B3911F049BBC}" destId="{E9634EEE-38B1-43F1-B904-6AFA9E6CFE17}" srcOrd="0" destOrd="0" presId="urn:microsoft.com/office/officeart/2005/8/layout/orgChart1"/>
    <dgm:cxn modelId="{6ED16A4F-B765-4863-A909-641ADF90B6E7}" type="presOf" srcId="{51B13198-1C83-4DA4-9EF2-8B39309AD023}" destId="{CA2D74DA-1D76-4063-89A6-82BC0D2587D8}" srcOrd="0" destOrd="0" presId="urn:microsoft.com/office/officeart/2005/8/layout/orgChart1"/>
    <dgm:cxn modelId="{DB64EBCE-542C-42E4-BF62-CC2B748888DB}" type="presOf" srcId="{E3970DE2-F950-4BAC-A7A1-8071218BD27C}" destId="{EF0E3C12-4A4C-4FF0-8583-1B98D48ECC48}" srcOrd="1" destOrd="0" presId="urn:microsoft.com/office/officeart/2005/8/layout/orgChart1"/>
    <dgm:cxn modelId="{E88A2636-E59B-4EE6-AB8C-A73DBB708F7E}" type="presOf" srcId="{47C4B5EF-A4B2-4295-980A-135F2FFD72C8}" destId="{7147128C-BFE8-4798-A8CD-47052184167B}" srcOrd="0" destOrd="0" presId="urn:microsoft.com/office/officeart/2005/8/layout/orgChart1"/>
    <dgm:cxn modelId="{272FCDCF-759C-4D6A-99F0-1BB0BFF57777}" srcId="{01060270-6695-4368-AC1B-9B09372D8ABE}" destId="{6406AD8B-5B20-4CAF-8797-EE10009491EA}" srcOrd="1" destOrd="0" parTransId="{3041E5E2-BCC6-4E60-904D-DD02536CAAC0}" sibTransId="{E7608CCF-58D6-44F2-8A77-AF3E7EF083F5}"/>
    <dgm:cxn modelId="{9CF7731C-F29B-424E-8BED-0A075AC88489}" type="presOf" srcId="{59E03776-6ABE-424E-865F-FBA3E8C477AE}" destId="{3CD05E48-5876-4E25-BC62-39BE13F728DD}" srcOrd="1" destOrd="0" presId="urn:microsoft.com/office/officeart/2005/8/layout/orgChart1"/>
    <dgm:cxn modelId="{5F2A2089-2960-4ABD-80E0-DC5249CD72B8}" type="presOf" srcId="{6406AD8B-5B20-4CAF-8797-EE10009491EA}" destId="{A0E89FA8-1CFC-451D-9D45-F8E7AADFC89E}" srcOrd="0" destOrd="0" presId="urn:microsoft.com/office/officeart/2005/8/layout/orgChart1"/>
    <dgm:cxn modelId="{F8287FFA-E191-474F-8B52-4B3901972D23}" srcId="{03DF5087-4E60-490B-BD12-12F65BFE65C1}" destId="{74FB408D-74B1-41DA-8699-6253DD06393D}" srcOrd="0" destOrd="0" parTransId="{3D9C7578-A223-4C56-ADE0-450BB18FCB3C}" sibTransId="{9382BB9E-4DA6-4400-9D10-55992C322D82}"/>
    <dgm:cxn modelId="{75BF6378-231E-4423-A095-52CCE0B2BDEA}" type="presOf" srcId="{1C6FFAB4-9DEF-42CD-8C1A-BF0BB6C6073A}" destId="{5DDC1F77-236A-43DA-BDBE-3F3151866F06}" srcOrd="0" destOrd="0" presId="urn:microsoft.com/office/officeart/2005/8/layout/orgChart1"/>
    <dgm:cxn modelId="{1DD07A0C-F7B8-4F6B-92D8-84B9A4414E72}" type="presOf" srcId="{66B87251-AF4B-4307-BACE-5C373DC04AFD}" destId="{DD5FE981-D655-4E1E-A6B3-8A0AE3235074}" srcOrd="0" destOrd="0" presId="urn:microsoft.com/office/officeart/2005/8/layout/orgChart1"/>
    <dgm:cxn modelId="{10EC39AB-69B4-4E3D-B62F-AA36C8EE100D}" type="presOf" srcId="{9AEC17AB-0643-4220-88A6-DEFFE3952B29}" destId="{0E4F4396-EB76-4A5F-9E8E-596EFFB6C638}" srcOrd="1" destOrd="0" presId="urn:microsoft.com/office/officeart/2005/8/layout/orgChart1"/>
    <dgm:cxn modelId="{6A28BF15-358E-41B5-840F-958A3593467E}" type="presOf" srcId="{02F42D3E-58F9-442A-9DF2-433E5F844932}" destId="{BC50EF07-668B-4FA3-92A6-C758E4CF2545}" srcOrd="0" destOrd="0" presId="urn:microsoft.com/office/officeart/2005/8/layout/orgChart1"/>
    <dgm:cxn modelId="{72C2BA50-E5A1-420E-B23F-22C0DE85362F}" type="presOf" srcId="{0E3B3C5B-B76C-4D74-B166-0FBCF504BD2F}" destId="{DB801BE6-9328-4A45-970D-037F3B910F93}" srcOrd="0" destOrd="0" presId="urn:microsoft.com/office/officeart/2005/8/layout/orgChart1"/>
    <dgm:cxn modelId="{683D2486-B0E4-46AF-98EA-3F10689A5744}" srcId="{68477B87-F296-41AB-9992-59AB5C8DEDEB}" destId="{40D7D8D1-6525-4DB3-BB17-525ED48DEE64}" srcOrd="2" destOrd="0" parTransId="{63EB787B-F0A3-47A3-B1E6-B6E4FFF8DADF}" sibTransId="{BCF72CAB-371E-4221-9042-E25049F3BAC5}"/>
    <dgm:cxn modelId="{44EA9DE9-FA0E-4F0C-B8B0-6420848F5D27}" srcId="{9104A8A6-4CA6-4737-A6EC-3D5109A5DAB9}" destId="{58A30656-F02B-4997-AED4-A1958EE5C2A6}" srcOrd="0" destOrd="0" parTransId="{47C4B5EF-A4B2-4295-980A-135F2FFD72C8}" sibTransId="{93139500-65CF-4430-91E6-A6EE2A81F193}"/>
    <dgm:cxn modelId="{53D4CCE6-FB31-4B4D-941F-B8D9DD2B4123}" srcId="{B7A3CB5C-1E75-4049-A617-CF3A3AC1A8BC}" destId="{20671E78-0097-4327-88B8-C1BA3821B379}" srcOrd="2" destOrd="0" parTransId="{F2F435BA-73D0-4FD8-B709-843C74EEA4A1}" sibTransId="{99AF5A48-8081-4D7A-9D94-96FC36046CA3}"/>
    <dgm:cxn modelId="{B55D67BF-B1E9-4F09-8CBB-9AEF5296BBBC}" srcId="{87ED8C90-51BC-4C41-9317-C988DC4A854E}" destId="{68477B87-F296-41AB-9992-59AB5C8DEDEB}" srcOrd="1" destOrd="0" parTransId="{CF2D0A59-9F86-46BB-9627-2DDE39CFB336}" sibTransId="{C75FF9DC-0BE1-4D86-8278-91E719CED49E}"/>
    <dgm:cxn modelId="{0781ABD3-1D97-41F5-825A-4775DEB52128}" srcId="{03DF5087-4E60-490B-BD12-12F65BFE65C1}" destId="{A197C82F-8B53-4B40-9F91-46AFF181252D}" srcOrd="3" destOrd="0" parTransId="{9AF0CC78-08C7-4857-B343-B3911F049BBC}" sibTransId="{47B8C241-F8E6-4041-9DCF-76782E6E14F2}"/>
    <dgm:cxn modelId="{E1C4883B-147A-41E6-BCC2-C577CB796EFC}" type="presOf" srcId="{2EE97DB7-90B7-47CB-96F7-03906ED80350}" destId="{C41A6C2B-E202-49C3-A907-994E60F337CD}" srcOrd="1" destOrd="0" presId="urn:microsoft.com/office/officeart/2005/8/layout/orgChart1"/>
    <dgm:cxn modelId="{68F20016-7C47-47E8-B786-37A7A0DFCB49}" type="presOf" srcId="{9AEC17AB-0643-4220-88A6-DEFFE3952B29}" destId="{21C90539-200C-48A1-AC60-BB03E1E86F50}" srcOrd="0" destOrd="0" presId="urn:microsoft.com/office/officeart/2005/8/layout/orgChart1"/>
    <dgm:cxn modelId="{2F8D282E-E94C-4E08-8932-D8AC683A5212}" srcId="{59E03776-6ABE-424E-865F-FBA3E8C477AE}" destId="{01060270-6695-4368-AC1B-9B09372D8ABE}" srcOrd="0" destOrd="0" parTransId="{10FADE3D-86E4-4AF2-AE80-73E46DE9B7A5}" sibTransId="{9A6B59FE-E5ED-4156-A250-B8B581D652FD}"/>
    <dgm:cxn modelId="{FF3D2269-CA06-4A59-9891-1F9303B0E199}" type="presOf" srcId="{1D7F88FB-CDC4-49A2-A9D2-0E1654100534}" destId="{578A5C43-F834-4156-9432-2B92423E8173}" srcOrd="0" destOrd="0" presId="urn:microsoft.com/office/officeart/2005/8/layout/orgChart1"/>
    <dgm:cxn modelId="{CF471DB9-A9B0-4D64-BE90-F42125DDF8A7}" srcId="{01060270-6695-4368-AC1B-9B09372D8ABE}" destId="{66B87251-AF4B-4307-BACE-5C373DC04AFD}" srcOrd="0" destOrd="0" parTransId="{B5B19FF1-D0B8-471A-AE6D-D45E60C1D59A}" sibTransId="{7B1E75CE-E207-492E-9662-41AE5178A2F7}"/>
    <dgm:cxn modelId="{AC419CAA-FF21-4BED-9B0B-F7D4F12A15BA}" type="presOf" srcId="{F62B3C1A-1F3C-4121-A48A-A5E66C101AB6}" destId="{D93BC9C4-7CB6-4029-955B-B401008404E3}" srcOrd="0" destOrd="0" presId="urn:microsoft.com/office/officeart/2005/8/layout/orgChart1"/>
    <dgm:cxn modelId="{79DEA00C-62AC-4607-A29C-E0BA5363C065}" type="presOf" srcId="{F2F435BA-73D0-4FD8-B709-843C74EEA4A1}" destId="{0AAA49BD-DCB9-4177-833A-19267594C20C}" srcOrd="0" destOrd="0" presId="urn:microsoft.com/office/officeart/2005/8/layout/orgChart1"/>
    <dgm:cxn modelId="{F8F63DBE-AB57-4907-B413-019996EF5818}" type="presOf" srcId="{A08AC301-92C7-4498-B382-08553B2B51DB}" destId="{1CB542D8-C8AA-445D-9431-1B4043271A69}" srcOrd="0" destOrd="0" presId="urn:microsoft.com/office/officeart/2005/8/layout/orgChart1"/>
    <dgm:cxn modelId="{43A65E33-7273-48DC-958D-EA46AFFB62EE}" srcId="{9104A8A6-4CA6-4737-A6EC-3D5109A5DAB9}" destId="{63D7A7AF-101B-4370-9DEE-60C7A57B9C65}" srcOrd="2" destOrd="0" parTransId="{1D7F88FB-CDC4-49A2-A9D2-0E1654100534}" sibTransId="{564BC2A2-23F1-48AA-BB9E-B110F7253AB6}"/>
    <dgm:cxn modelId="{29074837-AA9F-4D5A-8316-AD47D8ADED30}" type="presOf" srcId="{40D7D8D1-6525-4DB3-BB17-525ED48DEE64}" destId="{C1D3D0C5-0561-4E79-AEFC-33DBBEC96B61}" srcOrd="0" destOrd="0" presId="urn:microsoft.com/office/officeart/2005/8/layout/orgChart1"/>
    <dgm:cxn modelId="{ACB4AB1A-8005-4FD7-BEDA-4FE481AB8E8F}" srcId="{59E03776-6ABE-424E-865F-FBA3E8C477AE}" destId="{D2B0EBFA-AD42-4533-A24A-65F923F519CF}" srcOrd="1" destOrd="0" parTransId="{D01ED8D2-0469-4342-8971-1FE7C0593E81}" sibTransId="{705557FB-FA27-4840-BAA7-0F9A943C9F90}"/>
    <dgm:cxn modelId="{BB9BD248-8CA4-4CA2-AD34-3BD5F03406DF}" type="presOf" srcId="{B7A3CB5C-1E75-4049-A617-CF3A3AC1A8BC}" destId="{58410A02-9A99-4344-A008-2AE73813CDE5}" srcOrd="0" destOrd="0" presId="urn:microsoft.com/office/officeart/2005/8/layout/orgChart1"/>
    <dgm:cxn modelId="{9FB24596-245D-48A2-B3F7-FF498EFD3D09}" type="presOf" srcId="{97BD3991-BAC6-408D-9B09-CDA625EDFC9A}" destId="{E9355440-D3E3-4CA8-9B16-D3D53CBE2DAE}" srcOrd="0" destOrd="0" presId="urn:microsoft.com/office/officeart/2005/8/layout/orgChart1"/>
    <dgm:cxn modelId="{7404047E-A75B-4251-8273-385B88851208}" type="presOf" srcId="{D2B0EBFA-AD42-4533-A24A-65F923F519CF}" destId="{E5F9E50C-4B20-4923-B6E0-4ED5DA4B7C26}" srcOrd="1" destOrd="0" presId="urn:microsoft.com/office/officeart/2005/8/layout/orgChart1"/>
    <dgm:cxn modelId="{91C5B8E3-D2E3-4D5C-BFA7-CD37D509B78D}" srcId="{68477B87-F296-41AB-9992-59AB5C8DEDEB}" destId="{D32E16CE-92DD-4905-A1BB-B528B05DF3F2}" srcOrd="0" destOrd="0" parTransId="{DBF6DF59-03C9-45C6-A13C-9D79A44D300C}" sibTransId="{96C45BA1-4D7D-4C11-9FF3-5ECA94B065D2}"/>
    <dgm:cxn modelId="{68B809B4-FF43-4751-BB9E-A4F103DDFF62}" type="presOf" srcId="{2EE97DB7-90B7-47CB-96F7-03906ED80350}" destId="{AE54F969-AAFC-4729-BBEE-E206F71F42D3}" srcOrd="0" destOrd="0" presId="urn:microsoft.com/office/officeart/2005/8/layout/orgChart1"/>
    <dgm:cxn modelId="{7F908EEF-2544-40BD-8D91-67FAD67EC397}" type="presOf" srcId="{31E552EF-7916-4FF5-A758-178C92FC056A}" destId="{83737989-7A5A-4D83-8C8E-6AF9970B381F}" srcOrd="0" destOrd="0" presId="urn:microsoft.com/office/officeart/2005/8/layout/orgChart1"/>
    <dgm:cxn modelId="{507E19FB-E58A-460D-B527-A62D578A002D}" type="presOf" srcId="{06A32854-6A1C-489A-B0F3-23A67F35D886}" destId="{25C9E15A-02B7-45D6-86C1-E3E23FBFF334}" srcOrd="1" destOrd="0" presId="urn:microsoft.com/office/officeart/2005/8/layout/orgChart1"/>
    <dgm:cxn modelId="{04C280C5-F39B-4977-BCE4-93C7FF9F1FDF}" type="presOf" srcId="{AAF4851B-78B4-4626-8988-98044525B102}" destId="{FD5D4FEB-D1D2-4E63-B571-80A451BFC1D6}" srcOrd="0" destOrd="0" presId="urn:microsoft.com/office/officeart/2005/8/layout/orgChart1"/>
    <dgm:cxn modelId="{756B5426-3FED-42FE-8E9F-9E17F86DCA33}" type="presOf" srcId="{76E95360-1C3C-4A33-819E-A79B79251502}" destId="{A104FEFB-8850-4E22-AA68-750B212BAFF4}" srcOrd="1" destOrd="0" presId="urn:microsoft.com/office/officeart/2005/8/layout/orgChart1"/>
    <dgm:cxn modelId="{264A7F8F-40EC-4177-AC03-4CBD23C16AB3}" type="presOf" srcId="{D32E16CE-92DD-4905-A1BB-B528B05DF3F2}" destId="{A12E1B7D-8B75-4E79-856F-2409EB7FC356}" srcOrd="0" destOrd="0" presId="urn:microsoft.com/office/officeart/2005/8/layout/orgChart1"/>
    <dgm:cxn modelId="{1719E5C3-1E7C-4B21-8D52-EB96044EE48A}" type="presOf" srcId="{20671E78-0097-4327-88B8-C1BA3821B379}" destId="{FA3D2DD5-8FCD-4C30-B50F-A0C09E60DADA}" srcOrd="1" destOrd="0" presId="urn:microsoft.com/office/officeart/2005/8/layout/orgChart1"/>
    <dgm:cxn modelId="{45BE9C74-A621-43EF-91A4-C48B014073DB}" type="presOf" srcId="{CF0B295F-9CD4-4526-AFE8-6463CE7D7A08}" destId="{C063527C-C336-430C-A882-BECEC0DD12F4}" srcOrd="0" destOrd="0" presId="urn:microsoft.com/office/officeart/2005/8/layout/orgChart1"/>
    <dgm:cxn modelId="{D25C31B5-C361-42D8-BFC1-2F70CE6F8D3C}" type="presOf" srcId="{6C020A96-38DD-4D27-BEAE-7ADE1BE58AAE}" destId="{76AD2BDB-3A58-4C72-9DD8-3DA9547F4EC0}" srcOrd="0" destOrd="0" presId="urn:microsoft.com/office/officeart/2005/8/layout/orgChart1"/>
    <dgm:cxn modelId="{AD9C5F88-4860-4CE0-902D-3E8D52D73DA0}" type="presOf" srcId="{072B8EF1-804D-459C-A785-680AF1A7CBC0}" destId="{CC02C133-A87C-47E2-A396-F36E6BBC8418}" srcOrd="0" destOrd="0" presId="urn:microsoft.com/office/officeart/2005/8/layout/orgChart1"/>
    <dgm:cxn modelId="{1EDC78AB-4C00-4409-AD15-BB49B1E0302F}" type="presOf" srcId="{06A32854-6A1C-489A-B0F3-23A67F35D886}" destId="{5C8ADEB6-7131-4337-8182-55B1937CEBAF}" srcOrd="0" destOrd="0" presId="urn:microsoft.com/office/officeart/2005/8/layout/orgChart1"/>
    <dgm:cxn modelId="{FCC4D320-061D-4155-831D-27C85460E951}" type="presOf" srcId="{044EC71A-DC52-4D47-BCFF-43415E5BD61D}" destId="{9BA901BA-0E6C-41AE-A50A-4775F11935F5}" srcOrd="0" destOrd="0" presId="urn:microsoft.com/office/officeart/2005/8/layout/orgChart1"/>
    <dgm:cxn modelId="{7A998CF6-80E8-4B9F-B314-BB55DB8F4C1E}" type="presOf" srcId="{D01ED8D2-0469-4342-8971-1FE7C0593E81}" destId="{2E0C7FE5-1D79-4A42-A706-0A0D95D8455D}" srcOrd="0" destOrd="0" presId="urn:microsoft.com/office/officeart/2005/8/layout/orgChart1"/>
    <dgm:cxn modelId="{E976D102-4DF9-4E5C-9265-DFD154015186}" type="presOf" srcId="{74FB408D-74B1-41DA-8699-6253DD06393D}" destId="{56A3AA6C-AAFA-4B3C-A3A7-C15AD9E8EC75}" srcOrd="1" destOrd="0" presId="urn:microsoft.com/office/officeart/2005/8/layout/orgChart1"/>
    <dgm:cxn modelId="{7E8F8E39-A656-4FCC-BF91-6C44FCA19C86}" type="presOf" srcId="{425C48B1-5A51-4BBA-978A-E05C47AD7391}" destId="{310BDA21-1ABD-4CA4-A1DD-E91AB908F3EC}" srcOrd="0" destOrd="0" presId="urn:microsoft.com/office/officeart/2005/8/layout/orgChart1"/>
    <dgm:cxn modelId="{621F5DDB-E337-4BAA-845E-1BA25D32CAA3}" type="presOf" srcId="{49BF13D2-5129-4E79-A2FB-E409961856C8}" destId="{3F490833-6458-4256-9AFD-A253FBB77F84}" srcOrd="0" destOrd="0" presId="urn:microsoft.com/office/officeart/2005/8/layout/orgChart1"/>
    <dgm:cxn modelId="{00DBC76B-FEE7-4E4D-9D53-AD21F2CB74A5}" type="presOf" srcId="{20671E78-0097-4327-88B8-C1BA3821B379}" destId="{4462BFEE-30FA-4EC6-9A69-6A9A2E7B0F63}" srcOrd="0" destOrd="0" presId="urn:microsoft.com/office/officeart/2005/8/layout/orgChart1"/>
    <dgm:cxn modelId="{9B3A5241-0053-4549-96F3-EE22730A4551}" type="presOf" srcId="{303A56D2-D068-4FC1-94F3-40C571F075C3}" destId="{8EA74867-766B-435B-8C1C-002F9E8B4CCB}" srcOrd="0" destOrd="0" presId="urn:microsoft.com/office/officeart/2005/8/layout/orgChart1"/>
    <dgm:cxn modelId="{8CFD29CF-89D9-4357-8201-DB46DA83A727}" type="presOf" srcId="{A197C82F-8B53-4B40-9F91-46AFF181252D}" destId="{73C75A6E-72C0-4A11-8956-D0EF31569510}" srcOrd="0" destOrd="0" presId="urn:microsoft.com/office/officeart/2005/8/layout/orgChart1"/>
    <dgm:cxn modelId="{EE772236-851F-42A9-8C49-F031122C4D01}" srcId="{87ED8C90-51BC-4C41-9317-C988DC4A854E}" destId="{B7A3CB5C-1E75-4049-A617-CF3A3AC1A8BC}" srcOrd="0" destOrd="0" parTransId="{303A56D2-D068-4FC1-94F3-40C571F075C3}" sibTransId="{A23AE977-1A2E-45CF-82AB-11D079D6FDC3}"/>
    <dgm:cxn modelId="{8154ED2B-D671-45BF-923A-84D2D5DFF301}" type="presOf" srcId="{3041E5E2-BCC6-4E60-904D-DD02536CAAC0}" destId="{FE890C8E-DCD9-434F-BD05-DA0781F98D63}" srcOrd="0" destOrd="0" presId="urn:microsoft.com/office/officeart/2005/8/layout/orgChart1"/>
    <dgm:cxn modelId="{8C7B2248-1C55-4994-8F09-BB4598C77C55}" type="presOf" srcId="{87ED8C90-51BC-4C41-9317-C988DC4A854E}" destId="{66B8138B-9E40-46E9-A153-F69335DF00BE}" srcOrd="1" destOrd="0" presId="urn:microsoft.com/office/officeart/2005/8/layout/orgChart1"/>
    <dgm:cxn modelId="{3457A622-04E5-496D-B2AD-2C20D4960D63}" type="presOf" srcId="{58A30656-F02B-4997-AED4-A1958EE5C2A6}" destId="{9857B9EB-A896-4A55-BA5A-CBCFD1672188}" srcOrd="0" destOrd="0" presId="urn:microsoft.com/office/officeart/2005/8/layout/orgChart1"/>
    <dgm:cxn modelId="{5F918E3E-EE42-4B0C-9FD1-9417AA0EB9A1}" type="presOf" srcId="{37553107-0476-46E1-B736-980A7DCAC7A7}" destId="{09CCFBC7-0143-4775-9BF4-459F95FDB8F7}" srcOrd="0" destOrd="0" presId="urn:microsoft.com/office/officeart/2005/8/layout/orgChart1"/>
    <dgm:cxn modelId="{93A7127C-BE4B-42F7-B83E-13EDB3FC7C5C}" type="presOf" srcId="{B7A3CB5C-1E75-4049-A617-CF3A3AC1A8BC}" destId="{575FCDEB-67E1-4A57-9FA7-4D59E9A04E56}" srcOrd="1" destOrd="0" presId="urn:microsoft.com/office/officeart/2005/8/layout/orgChart1"/>
    <dgm:cxn modelId="{7ED49952-CE2F-4B2D-86B9-00971155338F}" srcId="{D2B0EBFA-AD42-4533-A24A-65F923F519CF}" destId="{02F42D3E-58F9-442A-9DF2-433E5F844932}" srcOrd="3" destOrd="0" parTransId="{33BAEFA3-65D5-4C4D-AAE8-9518F0D9224C}" sibTransId="{9EE40A9E-C2ED-4D3E-A91D-E6544E223FC0}"/>
    <dgm:cxn modelId="{1A56211E-1307-4741-AAE2-CD299B551457}" type="presOf" srcId="{59E03776-6ABE-424E-865F-FBA3E8C477AE}" destId="{8A221E16-1E6B-4D98-A3C4-DAC13A3BFDE0}" srcOrd="0" destOrd="0" presId="urn:microsoft.com/office/officeart/2005/8/layout/orgChart1"/>
    <dgm:cxn modelId="{EC03F1D8-B622-4294-B973-F4DD8BEFF459}" type="presOf" srcId="{E73A8CC6-166F-42A7-B056-D1344BA1B3E5}" destId="{C443ED9D-DAEC-4738-8A34-0E6BA3FD76FF}" srcOrd="0" destOrd="0" presId="urn:microsoft.com/office/officeart/2005/8/layout/orgChart1"/>
    <dgm:cxn modelId="{008274FA-4D0F-4C4E-84DA-C329DBB6633B}" type="presOf" srcId="{5A5BC562-1495-41C9-850E-FDC732106A46}" destId="{0BD3EBED-07B4-4CE7-A048-A415EA547331}" srcOrd="0" destOrd="0" presId="urn:microsoft.com/office/officeart/2005/8/layout/orgChart1"/>
    <dgm:cxn modelId="{D70D3F0D-3B23-459B-9A78-7B1A810AB4AB}" srcId="{87ED8C90-51BC-4C41-9317-C988DC4A854E}" destId="{9104A8A6-4CA6-4737-A6EC-3D5109A5DAB9}" srcOrd="2" destOrd="0" parTransId="{A08AC301-92C7-4498-B382-08553B2B51DB}" sibTransId="{94C1D557-E31C-4C13-93F6-5375A0A9B2B5}"/>
    <dgm:cxn modelId="{1618CB0A-C0A7-4BFD-974D-5E0E2782D445}" srcId="{9104A8A6-4CA6-4737-A6EC-3D5109A5DAB9}" destId="{E053384F-3A5F-43E8-9AA6-E005A3BB40C8}" srcOrd="3" destOrd="0" parTransId="{41C27DD1-9093-4870-B593-44DD3DCB9D01}" sibTransId="{2C5DB4A0-4D6F-43D8-80A5-8D648A40801D}"/>
    <dgm:cxn modelId="{49343CB7-FD5E-4509-9F4B-833531195D50}" type="presOf" srcId="{4919275D-3A68-49A5-8B01-B72D6C68E633}" destId="{89463467-CC00-4118-BF4F-CFE7098BC8BD}" srcOrd="0" destOrd="0" presId="urn:microsoft.com/office/officeart/2005/8/layout/orgChart1"/>
    <dgm:cxn modelId="{452FA482-106A-47CE-9F88-E35243549EF8}" srcId="{B7A3CB5C-1E75-4049-A617-CF3A3AC1A8BC}" destId="{E7A23AE9-DC24-45F5-853E-BC4986555B65}" srcOrd="3" destOrd="0" parTransId="{31E552EF-7916-4FF5-A758-178C92FC056A}" sibTransId="{9672D166-C418-4C38-8E97-CD182F020D79}"/>
    <dgm:cxn modelId="{82667861-507B-4714-A48D-79251B4A3FE3}" srcId="{68477B87-F296-41AB-9992-59AB5C8DEDEB}" destId="{E73A8CC6-166F-42A7-B056-D1344BA1B3E5}" srcOrd="3" destOrd="0" parTransId="{97A8BC4C-AF45-4AE3-9973-91D0D9FC0D73}" sibTransId="{2DB625CB-0B54-4FEC-82B4-83FE420D13FC}"/>
    <dgm:cxn modelId="{CB1DFA8B-71A9-478F-8D2C-B05EBDC92903}" type="presOf" srcId="{97A8BC4C-AF45-4AE3-9973-91D0D9FC0D73}" destId="{F292AF34-F064-4CC4-B058-80E7C343635B}" srcOrd="0" destOrd="0" presId="urn:microsoft.com/office/officeart/2005/8/layout/orgChart1"/>
    <dgm:cxn modelId="{FD365424-BBCB-40F5-8A8A-DD0701FB2FE4}" type="presOf" srcId="{DD9DCD94-1698-44C6-ABC8-4E24ECCAB743}" destId="{9F308C5D-7410-488D-B1EE-85AB5A257FCC}" srcOrd="0" destOrd="0" presId="urn:microsoft.com/office/officeart/2005/8/layout/orgChart1"/>
    <dgm:cxn modelId="{CFDB4C85-6939-4054-9406-9ED54D1CB9B6}" srcId="{D2B0EBFA-AD42-4533-A24A-65F923F519CF}" destId="{49BF13D2-5129-4E79-A2FB-E409961856C8}" srcOrd="0" destOrd="0" parTransId="{6C020A96-38DD-4D27-BEAE-7ADE1BE58AAE}" sibTransId="{6BFF60A4-8459-448B-A592-3352337DBE3D}"/>
    <dgm:cxn modelId="{7C0ECB58-FC2B-468E-A888-F1E93572845D}" type="presOf" srcId="{E053384F-3A5F-43E8-9AA6-E005A3BB40C8}" destId="{99F0CD19-07DA-4EB0-B9A8-CA9FBE331534}" srcOrd="0" destOrd="0" presId="urn:microsoft.com/office/officeart/2005/8/layout/orgChart1"/>
    <dgm:cxn modelId="{BFD18365-CB8A-47E9-811F-682E0D8E7C83}" type="presOf" srcId="{58A30656-F02B-4997-AED4-A1958EE5C2A6}" destId="{11402E15-26F9-404C-B73C-85C6BABBDAB2}" srcOrd="1" destOrd="0" presId="urn:microsoft.com/office/officeart/2005/8/layout/orgChart1"/>
    <dgm:cxn modelId="{7B27AA55-A5C1-4107-AB94-496B56ED9482}" srcId="{03DF5087-4E60-490B-BD12-12F65BFE65C1}" destId="{06A32854-6A1C-489A-B0F3-23A67F35D886}" srcOrd="2" destOrd="0" parTransId="{1C6FFAB4-9DEF-42CD-8C1A-BF0BB6C6073A}" sibTransId="{7FEFF18B-F7AB-44B4-9871-DAED3900ADA6}"/>
    <dgm:cxn modelId="{7ECDD784-E57F-45CE-8BF0-11A1751D186D}" type="presOf" srcId="{DBF6DF59-03C9-45C6-A13C-9D79A44D300C}" destId="{7922A8CC-AEE8-40DD-A377-C34D6D1D13A1}" srcOrd="0" destOrd="0" presId="urn:microsoft.com/office/officeart/2005/8/layout/orgChart1"/>
    <dgm:cxn modelId="{8D05EFB8-23CD-41D2-8A05-4512FCDEEFB3}" type="presOf" srcId="{66B87251-AF4B-4307-BACE-5C373DC04AFD}" destId="{BA1E544E-8353-4C51-8911-CAED31762A15}" srcOrd="1" destOrd="0" presId="urn:microsoft.com/office/officeart/2005/8/layout/orgChart1"/>
    <dgm:cxn modelId="{D7BCF884-5FBA-4CFC-9591-7EF16627A0C9}" type="presOf" srcId="{10FADE3D-86E4-4AF2-AE80-73E46DE9B7A5}" destId="{2DC1BD82-C46E-4BF2-A3B1-FF03F7099089}" srcOrd="0" destOrd="0" presId="urn:microsoft.com/office/officeart/2005/8/layout/orgChart1"/>
    <dgm:cxn modelId="{B336586C-B024-4F5A-BA95-9A791D2CD790}" srcId="{D2B0EBFA-AD42-4533-A24A-65F923F519CF}" destId="{DD9DCD94-1698-44C6-ABC8-4E24ECCAB743}" srcOrd="1" destOrd="0" parTransId="{AAF4851B-78B4-4626-8988-98044525B102}" sibTransId="{31B6AFE9-83C7-4FCD-822F-67E4AEC6968B}"/>
    <dgm:cxn modelId="{095C18B0-A6D0-43E9-8913-D4DFFFB6A933}" type="presParOf" srcId="{A9287498-AC91-42E8-A145-36B0D4B8F0C3}" destId="{E390B86A-D0DC-4982-B44F-60E0C0089AA0}" srcOrd="0" destOrd="0" presId="urn:microsoft.com/office/officeart/2005/8/layout/orgChart1"/>
    <dgm:cxn modelId="{07EF4247-7373-4484-9E93-24EE9E9FA89B}" type="presParOf" srcId="{E390B86A-D0DC-4982-B44F-60E0C0089AA0}" destId="{23EEB9F2-5863-409F-B887-87F730DF6F7E}" srcOrd="0" destOrd="0" presId="urn:microsoft.com/office/officeart/2005/8/layout/orgChart1"/>
    <dgm:cxn modelId="{2ED2DD69-9E22-46C3-BC17-CF0BA34B2179}" type="presParOf" srcId="{23EEB9F2-5863-409F-B887-87F730DF6F7E}" destId="{AE54F969-AAFC-4729-BBEE-E206F71F42D3}" srcOrd="0" destOrd="0" presId="urn:microsoft.com/office/officeart/2005/8/layout/orgChart1"/>
    <dgm:cxn modelId="{22F5A98A-FB6A-4483-84AC-0CCA1B4B3F09}" type="presParOf" srcId="{23EEB9F2-5863-409F-B887-87F730DF6F7E}" destId="{C41A6C2B-E202-49C3-A907-994E60F337CD}" srcOrd="1" destOrd="0" presId="urn:microsoft.com/office/officeart/2005/8/layout/orgChart1"/>
    <dgm:cxn modelId="{2863EF3C-68AD-4B9A-9C67-CFE1F97AC714}" type="presParOf" srcId="{E390B86A-D0DC-4982-B44F-60E0C0089AA0}" destId="{7F60E102-2714-4508-97E6-AF768CBA6018}" srcOrd="1" destOrd="0" presId="urn:microsoft.com/office/officeart/2005/8/layout/orgChart1"/>
    <dgm:cxn modelId="{CB45288B-6C3F-4A2B-AD59-C47C633773E5}" type="presParOf" srcId="{7F60E102-2714-4508-97E6-AF768CBA6018}" destId="{9BA901BA-0E6C-41AE-A50A-4775F11935F5}" srcOrd="0" destOrd="0" presId="urn:microsoft.com/office/officeart/2005/8/layout/orgChart1"/>
    <dgm:cxn modelId="{AF757DA6-065C-4FCA-A46A-100E12F38E2D}" type="presParOf" srcId="{7F60E102-2714-4508-97E6-AF768CBA6018}" destId="{B7BE1328-607C-4B06-A3C6-F948C9DC6674}" srcOrd="1" destOrd="0" presId="urn:microsoft.com/office/officeart/2005/8/layout/orgChart1"/>
    <dgm:cxn modelId="{BAC0D0A6-E3B1-4165-B8A4-933CC3A6ED77}" type="presParOf" srcId="{B7BE1328-607C-4B06-A3C6-F948C9DC6674}" destId="{0FBC90ED-3586-45A0-8CDF-C002B06C602E}" srcOrd="0" destOrd="0" presId="urn:microsoft.com/office/officeart/2005/8/layout/orgChart1"/>
    <dgm:cxn modelId="{B08DBA59-7026-42E7-AB6A-3AF307407174}" type="presParOf" srcId="{0FBC90ED-3586-45A0-8CDF-C002B06C602E}" destId="{E81EBFAB-2945-4A6E-A5CA-35C8DCE60B00}" srcOrd="0" destOrd="0" presId="urn:microsoft.com/office/officeart/2005/8/layout/orgChart1"/>
    <dgm:cxn modelId="{1D0CB6BB-BE06-44E0-AA99-0D55CAB60CFE}" type="presParOf" srcId="{0FBC90ED-3586-45A0-8CDF-C002B06C602E}" destId="{66B8138B-9E40-46E9-A153-F69335DF00BE}" srcOrd="1" destOrd="0" presId="urn:microsoft.com/office/officeart/2005/8/layout/orgChart1"/>
    <dgm:cxn modelId="{4805E9AB-3DD3-4191-BF42-08DD65F8512C}" type="presParOf" srcId="{B7BE1328-607C-4B06-A3C6-F948C9DC6674}" destId="{13EB231E-5BBC-4999-B578-9950B70146AE}" srcOrd="1" destOrd="0" presId="urn:microsoft.com/office/officeart/2005/8/layout/orgChart1"/>
    <dgm:cxn modelId="{E16D7731-0A38-4344-92C3-1DA107CCE1A1}" type="presParOf" srcId="{13EB231E-5BBC-4999-B578-9950B70146AE}" destId="{8EA74867-766B-435B-8C1C-002F9E8B4CCB}" srcOrd="0" destOrd="0" presId="urn:microsoft.com/office/officeart/2005/8/layout/orgChart1"/>
    <dgm:cxn modelId="{E2413BB4-FD13-4FC4-8C4A-79C6F1C632F6}" type="presParOf" srcId="{13EB231E-5BBC-4999-B578-9950B70146AE}" destId="{7310CDC4-F733-4490-87FF-C496C1C561D3}" srcOrd="1" destOrd="0" presId="urn:microsoft.com/office/officeart/2005/8/layout/orgChart1"/>
    <dgm:cxn modelId="{4FF02B94-168E-4636-AFF8-ECC308F4A276}" type="presParOf" srcId="{7310CDC4-F733-4490-87FF-C496C1C561D3}" destId="{88703A49-3D04-4F34-B461-3943679648ED}" srcOrd="0" destOrd="0" presId="urn:microsoft.com/office/officeart/2005/8/layout/orgChart1"/>
    <dgm:cxn modelId="{1A078867-FBE0-4926-B215-68794C417796}" type="presParOf" srcId="{88703A49-3D04-4F34-B461-3943679648ED}" destId="{58410A02-9A99-4344-A008-2AE73813CDE5}" srcOrd="0" destOrd="0" presId="urn:microsoft.com/office/officeart/2005/8/layout/orgChart1"/>
    <dgm:cxn modelId="{E578AF88-13E6-4D75-82D0-220D09869BB5}" type="presParOf" srcId="{88703A49-3D04-4F34-B461-3943679648ED}" destId="{575FCDEB-67E1-4A57-9FA7-4D59E9A04E56}" srcOrd="1" destOrd="0" presId="urn:microsoft.com/office/officeart/2005/8/layout/orgChart1"/>
    <dgm:cxn modelId="{6D64281B-654C-4DD0-9694-1E1D3EE0D7A7}" type="presParOf" srcId="{7310CDC4-F733-4490-87FF-C496C1C561D3}" destId="{8A50F8C9-D7A0-47FA-8E2C-584623A6B756}" srcOrd="1" destOrd="0" presId="urn:microsoft.com/office/officeart/2005/8/layout/orgChart1"/>
    <dgm:cxn modelId="{AD729954-59F2-4A42-88F9-9C8B687ACF97}" type="presParOf" srcId="{8A50F8C9-D7A0-47FA-8E2C-584623A6B756}" destId="{0BD3EBED-07B4-4CE7-A048-A415EA547331}" srcOrd="0" destOrd="0" presId="urn:microsoft.com/office/officeart/2005/8/layout/orgChart1"/>
    <dgm:cxn modelId="{11500F8B-C2F1-433F-BF5E-4CC4484AC807}" type="presParOf" srcId="{8A50F8C9-D7A0-47FA-8E2C-584623A6B756}" destId="{54C554E0-8DD1-4314-94DF-CAEB5496F330}" srcOrd="1" destOrd="0" presId="urn:microsoft.com/office/officeart/2005/8/layout/orgChart1"/>
    <dgm:cxn modelId="{27F7516E-6571-4A69-9757-E23FC5D5868C}" type="presParOf" srcId="{54C554E0-8DD1-4314-94DF-CAEB5496F330}" destId="{4A78A3EA-91E8-4D8E-B1DD-7E5FAF43C709}" srcOrd="0" destOrd="0" presId="urn:microsoft.com/office/officeart/2005/8/layout/orgChart1"/>
    <dgm:cxn modelId="{7AB87825-B103-4784-94FB-86A667185DD3}" type="presParOf" srcId="{4A78A3EA-91E8-4D8E-B1DD-7E5FAF43C709}" destId="{1642D4C6-CCD9-44EF-9E5A-B68FE357B52E}" srcOrd="0" destOrd="0" presId="urn:microsoft.com/office/officeart/2005/8/layout/orgChart1"/>
    <dgm:cxn modelId="{BE85956D-FCD0-469A-935A-9D5D81137E71}" type="presParOf" srcId="{4A78A3EA-91E8-4D8E-B1DD-7E5FAF43C709}" destId="{EF0E3C12-4A4C-4FF0-8583-1B98D48ECC48}" srcOrd="1" destOrd="0" presId="urn:microsoft.com/office/officeart/2005/8/layout/orgChart1"/>
    <dgm:cxn modelId="{AE4FABE1-5A8F-4AB3-9DB5-18482356EBBB}" type="presParOf" srcId="{54C554E0-8DD1-4314-94DF-CAEB5496F330}" destId="{96B2A2D5-1C82-41A8-81DE-8B98C8C2D5B7}" srcOrd="1" destOrd="0" presId="urn:microsoft.com/office/officeart/2005/8/layout/orgChart1"/>
    <dgm:cxn modelId="{FF4C004E-04DB-4861-ACD4-9A28D035EBCA}" type="presParOf" srcId="{54C554E0-8DD1-4314-94DF-CAEB5496F330}" destId="{3FA52036-5593-4067-A050-1F2EFDE15E21}" srcOrd="2" destOrd="0" presId="urn:microsoft.com/office/officeart/2005/8/layout/orgChart1"/>
    <dgm:cxn modelId="{9279D004-B95D-4704-A1D2-5BC5CC312BE7}" type="presParOf" srcId="{8A50F8C9-D7A0-47FA-8E2C-584623A6B756}" destId="{DB801BE6-9328-4A45-970D-037F3B910F93}" srcOrd="2" destOrd="0" presId="urn:microsoft.com/office/officeart/2005/8/layout/orgChart1"/>
    <dgm:cxn modelId="{7BF4A569-63C3-4E10-B385-BC97FD65169E}" type="presParOf" srcId="{8A50F8C9-D7A0-47FA-8E2C-584623A6B756}" destId="{9BD31EB5-1E6F-488B-B5D6-FB72DB4B32E4}" srcOrd="3" destOrd="0" presId="urn:microsoft.com/office/officeart/2005/8/layout/orgChart1"/>
    <dgm:cxn modelId="{DE97620C-5015-4695-A1CE-2F6581C20D59}" type="presParOf" srcId="{9BD31EB5-1E6F-488B-B5D6-FB72DB4B32E4}" destId="{B1484376-38EA-4CE4-AD8A-31B049B93D64}" srcOrd="0" destOrd="0" presId="urn:microsoft.com/office/officeart/2005/8/layout/orgChart1"/>
    <dgm:cxn modelId="{C2A5F5A0-3B71-40F0-829E-D3773C8E8D51}" type="presParOf" srcId="{B1484376-38EA-4CE4-AD8A-31B049B93D64}" destId="{E9355440-D3E3-4CA8-9B16-D3D53CBE2DAE}" srcOrd="0" destOrd="0" presId="urn:microsoft.com/office/officeart/2005/8/layout/orgChart1"/>
    <dgm:cxn modelId="{FE9F5644-E740-4029-A796-6436091AA3DB}" type="presParOf" srcId="{B1484376-38EA-4CE4-AD8A-31B049B93D64}" destId="{F9E256D2-B3A9-4F62-BC37-6D9A96BA9F2D}" srcOrd="1" destOrd="0" presId="urn:microsoft.com/office/officeart/2005/8/layout/orgChart1"/>
    <dgm:cxn modelId="{D1388627-747B-4408-A3B6-82DABDE3285D}" type="presParOf" srcId="{9BD31EB5-1E6F-488B-B5D6-FB72DB4B32E4}" destId="{1610AA23-0CAC-491C-A6BE-82362D875E2E}" srcOrd="1" destOrd="0" presId="urn:microsoft.com/office/officeart/2005/8/layout/orgChart1"/>
    <dgm:cxn modelId="{7B051969-894A-47B0-A0E0-7D40E10E4059}" type="presParOf" srcId="{9BD31EB5-1E6F-488B-B5D6-FB72DB4B32E4}" destId="{88EC8635-E7A9-493E-A46E-1B629A015D53}" srcOrd="2" destOrd="0" presId="urn:microsoft.com/office/officeart/2005/8/layout/orgChart1"/>
    <dgm:cxn modelId="{CFD1F98B-5DE9-4701-A386-DFC549819B36}" type="presParOf" srcId="{8A50F8C9-D7A0-47FA-8E2C-584623A6B756}" destId="{0AAA49BD-DCB9-4177-833A-19267594C20C}" srcOrd="4" destOrd="0" presId="urn:microsoft.com/office/officeart/2005/8/layout/orgChart1"/>
    <dgm:cxn modelId="{348EF5A2-923E-4594-93E2-A06162B740C0}" type="presParOf" srcId="{8A50F8C9-D7A0-47FA-8E2C-584623A6B756}" destId="{54B6415D-F66B-4DEA-9C85-2E0A10834747}" srcOrd="5" destOrd="0" presId="urn:microsoft.com/office/officeart/2005/8/layout/orgChart1"/>
    <dgm:cxn modelId="{44482827-E7B2-4D2D-A080-6484432F8E3D}" type="presParOf" srcId="{54B6415D-F66B-4DEA-9C85-2E0A10834747}" destId="{242FE882-4CFA-43DA-8552-C649934C1D43}" srcOrd="0" destOrd="0" presId="urn:microsoft.com/office/officeart/2005/8/layout/orgChart1"/>
    <dgm:cxn modelId="{04B07068-E67A-4D50-8A7C-0B74CD706C9C}" type="presParOf" srcId="{242FE882-4CFA-43DA-8552-C649934C1D43}" destId="{4462BFEE-30FA-4EC6-9A69-6A9A2E7B0F63}" srcOrd="0" destOrd="0" presId="urn:microsoft.com/office/officeart/2005/8/layout/orgChart1"/>
    <dgm:cxn modelId="{EFC6125F-6352-4DCD-BD82-CB4E64AE05C1}" type="presParOf" srcId="{242FE882-4CFA-43DA-8552-C649934C1D43}" destId="{FA3D2DD5-8FCD-4C30-B50F-A0C09E60DADA}" srcOrd="1" destOrd="0" presId="urn:microsoft.com/office/officeart/2005/8/layout/orgChart1"/>
    <dgm:cxn modelId="{4F2D4C35-8A08-46CF-A86F-2B72110F0F02}" type="presParOf" srcId="{54B6415D-F66B-4DEA-9C85-2E0A10834747}" destId="{AF46D04A-C615-4B50-BE8E-2823DC803EC4}" srcOrd="1" destOrd="0" presId="urn:microsoft.com/office/officeart/2005/8/layout/orgChart1"/>
    <dgm:cxn modelId="{88553830-06D6-4F8A-9D6B-F09D108D7069}" type="presParOf" srcId="{54B6415D-F66B-4DEA-9C85-2E0A10834747}" destId="{E9819FA3-856D-44DB-8D0A-693262A3526D}" srcOrd="2" destOrd="0" presId="urn:microsoft.com/office/officeart/2005/8/layout/orgChart1"/>
    <dgm:cxn modelId="{624F0F59-AE1B-416F-9EB7-82C7D435A9AE}" type="presParOf" srcId="{8A50F8C9-D7A0-47FA-8E2C-584623A6B756}" destId="{83737989-7A5A-4D83-8C8E-6AF9970B381F}" srcOrd="6" destOrd="0" presId="urn:microsoft.com/office/officeart/2005/8/layout/orgChart1"/>
    <dgm:cxn modelId="{8AFECB48-E4F4-4F51-B666-CCD25D56331F}" type="presParOf" srcId="{8A50F8C9-D7A0-47FA-8E2C-584623A6B756}" destId="{E8BB3EF7-95AB-4EC5-8A89-6D92C5F3D5AE}" srcOrd="7" destOrd="0" presId="urn:microsoft.com/office/officeart/2005/8/layout/orgChart1"/>
    <dgm:cxn modelId="{F9D480B4-F6A0-4727-A09E-D2B2D9FC6F16}" type="presParOf" srcId="{E8BB3EF7-95AB-4EC5-8A89-6D92C5F3D5AE}" destId="{DFF70A4A-F4D7-4D09-BD10-386BF557E5FF}" srcOrd="0" destOrd="0" presId="urn:microsoft.com/office/officeart/2005/8/layout/orgChart1"/>
    <dgm:cxn modelId="{48722B22-A187-4608-A76F-5BF9C4EF631C}" type="presParOf" srcId="{DFF70A4A-F4D7-4D09-BD10-386BF557E5FF}" destId="{66930E6C-4342-4782-BD9C-D8E92023CFB7}" srcOrd="0" destOrd="0" presId="urn:microsoft.com/office/officeart/2005/8/layout/orgChart1"/>
    <dgm:cxn modelId="{F42B57B3-33C1-467B-BF1D-1A488B499EDC}" type="presParOf" srcId="{DFF70A4A-F4D7-4D09-BD10-386BF557E5FF}" destId="{B2549B4B-868D-4FD5-8B56-22E816F304E5}" srcOrd="1" destOrd="0" presId="urn:microsoft.com/office/officeart/2005/8/layout/orgChart1"/>
    <dgm:cxn modelId="{A2709104-87E1-42C6-AC89-81A21BC50095}" type="presParOf" srcId="{E8BB3EF7-95AB-4EC5-8A89-6D92C5F3D5AE}" destId="{B6D0D765-0229-4EB6-AA4C-FB5C3A792D1C}" srcOrd="1" destOrd="0" presId="urn:microsoft.com/office/officeart/2005/8/layout/orgChart1"/>
    <dgm:cxn modelId="{8A8A9FD2-777D-4EA7-99FE-EC13A572EDD4}" type="presParOf" srcId="{E8BB3EF7-95AB-4EC5-8A89-6D92C5F3D5AE}" destId="{39024E6E-3A09-449E-862F-FF28BED3E775}" srcOrd="2" destOrd="0" presId="urn:microsoft.com/office/officeart/2005/8/layout/orgChart1"/>
    <dgm:cxn modelId="{8878FD7C-F830-41A0-AC47-3B1C60534705}" type="presParOf" srcId="{7310CDC4-F733-4490-87FF-C496C1C561D3}" destId="{C41558DC-6112-4321-B811-1A4DABF21D35}" srcOrd="2" destOrd="0" presId="urn:microsoft.com/office/officeart/2005/8/layout/orgChart1"/>
    <dgm:cxn modelId="{1726C969-83BA-4DC3-9ED9-5A2565595091}" type="presParOf" srcId="{13EB231E-5BBC-4999-B578-9950B70146AE}" destId="{9238DC75-BC24-4950-B643-F1681CFD1EF1}" srcOrd="2" destOrd="0" presId="urn:microsoft.com/office/officeart/2005/8/layout/orgChart1"/>
    <dgm:cxn modelId="{5BEAE128-87EA-485A-A9AD-6C8726213D18}" type="presParOf" srcId="{13EB231E-5BBC-4999-B578-9950B70146AE}" destId="{A00D6E76-2FD6-4EA7-8755-11BC7D391E50}" srcOrd="3" destOrd="0" presId="urn:microsoft.com/office/officeart/2005/8/layout/orgChart1"/>
    <dgm:cxn modelId="{A37286C9-4036-43BB-B0EF-61FA65A02E92}" type="presParOf" srcId="{A00D6E76-2FD6-4EA7-8755-11BC7D391E50}" destId="{39B9960D-6962-461B-B3BC-B90D5BC05F60}" srcOrd="0" destOrd="0" presId="urn:microsoft.com/office/officeart/2005/8/layout/orgChart1"/>
    <dgm:cxn modelId="{46D5684E-0B97-46ED-82DA-74542116A17F}" type="presParOf" srcId="{39B9960D-6962-461B-B3BC-B90D5BC05F60}" destId="{4B32480B-E927-4A53-954E-F06CCBAC32CE}" srcOrd="0" destOrd="0" presId="urn:microsoft.com/office/officeart/2005/8/layout/orgChart1"/>
    <dgm:cxn modelId="{A036397A-B6A7-4CF2-A5CD-332F8BB27EC7}" type="presParOf" srcId="{39B9960D-6962-461B-B3BC-B90D5BC05F60}" destId="{0678F5E7-2E77-4EB5-9158-1550BB8ACD22}" srcOrd="1" destOrd="0" presId="urn:microsoft.com/office/officeart/2005/8/layout/orgChart1"/>
    <dgm:cxn modelId="{EA37EEDF-E6FF-4531-8501-A24DD1C21E55}" type="presParOf" srcId="{A00D6E76-2FD6-4EA7-8755-11BC7D391E50}" destId="{563DC87A-042E-45CF-98E3-486EA9CAD86A}" srcOrd="1" destOrd="0" presId="urn:microsoft.com/office/officeart/2005/8/layout/orgChart1"/>
    <dgm:cxn modelId="{93535E50-187F-45B2-B9A5-9FA36CFA3F09}" type="presParOf" srcId="{563DC87A-042E-45CF-98E3-486EA9CAD86A}" destId="{7922A8CC-AEE8-40DD-A377-C34D6D1D13A1}" srcOrd="0" destOrd="0" presId="urn:microsoft.com/office/officeart/2005/8/layout/orgChart1"/>
    <dgm:cxn modelId="{AFA46008-13EA-4F8D-A82D-2B72FCD0A50A}" type="presParOf" srcId="{563DC87A-042E-45CF-98E3-486EA9CAD86A}" destId="{8BAC8F7F-3584-4644-8379-11DC5CD2E45B}" srcOrd="1" destOrd="0" presId="urn:microsoft.com/office/officeart/2005/8/layout/orgChart1"/>
    <dgm:cxn modelId="{897B7599-A153-491B-921E-D1C7691FEFA9}" type="presParOf" srcId="{8BAC8F7F-3584-4644-8379-11DC5CD2E45B}" destId="{A95384DD-554F-4062-A0E4-6877D8D8A40C}" srcOrd="0" destOrd="0" presId="urn:microsoft.com/office/officeart/2005/8/layout/orgChart1"/>
    <dgm:cxn modelId="{A80BFC31-80A7-482C-9A1F-3602ECF44E6D}" type="presParOf" srcId="{A95384DD-554F-4062-A0E4-6877D8D8A40C}" destId="{A12E1B7D-8B75-4E79-856F-2409EB7FC356}" srcOrd="0" destOrd="0" presId="urn:microsoft.com/office/officeart/2005/8/layout/orgChart1"/>
    <dgm:cxn modelId="{D703AB67-4019-4834-BF6D-E718FA083890}" type="presParOf" srcId="{A95384DD-554F-4062-A0E4-6877D8D8A40C}" destId="{1BFCF296-6894-4DE7-A68B-FD219A0B8817}" srcOrd="1" destOrd="0" presId="urn:microsoft.com/office/officeart/2005/8/layout/orgChart1"/>
    <dgm:cxn modelId="{54266BF8-9A77-4166-ABE6-03CB1A56DD3A}" type="presParOf" srcId="{8BAC8F7F-3584-4644-8379-11DC5CD2E45B}" destId="{BA004D51-C9D4-47F4-9514-76298DA20B36}" srcOrd="1" destOrd="0" presId="urn:microsoft.com/office/officeart/2005/8/layout/orgChart1"/>
    <dgm:cxn modelId="{2960906A-BD1E-45B6-8B79-A248EF3042EB}" type="presParOf" srcId="{8BAC8F7F-3584-4644-8379-11DC5CD2E45B}" destId="{82EA2A3F-7229-4DF6-B552-4D814901EEC2}" srcOrd="2" destOrd="0" presId="urn:microsoft.com/office/officeart/2005/8/layout/orgChart1"/>
    <dgm:cxn modelId="{B57450A4-5B1C-433C-9AFA-96C876FAE9B2}" type="presParOf" srcId="{563DC87A-042E-45CF-98E3-486EA9CAD86A}" destId="{89463467-CC00-4118-BF4F-CFE7098BC8BD}" srcOrd="2" destOrd="0" presId="urn:microsoft.com/office/officeart/2005/8/layout/orgChart1"/>
    <dgm:cxn modelId="{0F44B21E-513B-4052-BBA7-A2F88F977EB9}" type="presParOf" srcId="{563DC87A-042E-45CF-98E3-486EA9CAD86A}" destId="{C683716D-0CB1-4BE5-982A-3D271DA16412}" srcOrd="3" destOrd="0" presId="urn:microsoft.com/office/officeart/2005/8/layout/orgChart1"/>
    <dgm:cxn modelId="{281B2369-E079-4DC0-AC2F-DB2C0BFCB69E}" type="presParOf" srcId="{C683716D-0CB1-4BE5-982A-3D271DA16412}" destId="{67164FB4-FA8D-4F8D-9F79-B27240024995}" srcOrd="0" destOrd="0" presId="urn:microsoft.com/office/officeart/2005/8/layout/orgChart1"/>
    <dgm:cxn modelId="{693308A7-4429-4235-A3CE-71C5CDF70F02}" type="presParOf" srcId="{67164FB4-FA8D-4F8D-9F79-B27240024995}" destId="{CC02C133-A87C-47E2-A396-F36E6BBC8418}" srcOrd="0" destOrd="0" presId="urn:microsoft.com/office/officeart/2005/8/layout/orgChart1"/>
    <dgm:cxn modelId="{3886D382-218D-4918-8458-113D0175E589}" type="presParOf" srcId="{67164FB4-FA8D-4F8D-9F79-B27240024995}" destId="{B7AF887A-BF2B-4FBC-BCFD-DAB23D8F92D0}" srcOrd="1" destOrd="0" presId="urn:microsoft.com/office/officeart/2005/8/layout/orgChart1"/>
    <dgm:cxn modelId="{D7B1663A-0BF5-4A48-A4B5-BDE96659597C}" type="presParOf" srcId="{C683716D-0CB1-4BE5-982A-3D271DA16412}" destId="{A50F35C3-8B9D-4E8E-B2FD-804CD5E206A5}" srcOrd="1" destOrd="0" presId="urn:microsoft.com/office/officeart/2005/8/layout/orgChart1"/>
    <dgm:cxn modelId="{704608D8-1AFE-4143-87A6-904982C2EB0B}" type="presParOf" srcId="{C683716D-0CB1-4BE5-982A-3D271DA16412}" destId="{A68DC41A-978A-4BE2-8986-7D6D2E99CA5C}" srcOrd="2" destOrd="0" presId="urn:microsoft.com/office/officeart/2005/8/layout/orgChart1"/>
    <dgm:cxn modelId="{03DE86F1-1636-453C-B212-1EB713D744D4}" type="presParOf" srcId="{563DC87A-042E-45CF-98E3-486EA9CAD86A}" destId="{91AF79A1-71C1-48A0-9199-BB82A87EC294}" srcOrd="4" destOrd="0" presId="urn:microsoft.com/office/officeart/2005/8/layout/orgChart1"/>
    <dgm:cxn modelId="{BDA3FD65-82F9-45CA-9145-273C039D24D8}" type="presParOf" srcId="{563DC87A-042E-45CF-98E3-486EA9CAD86A}" destId="{5279F453-E162-45A2-B2AB-98F70937BD7D}" srcOrd="5" destOrd="0" presId="urn:microsoft.com/office/officeart/2005/8/layout/orgChart1"/>
    <dgm:cxn modelId="{7A0528A9-D8BA-465D-A8EB-521CEA83E1D4}" type="presParOf" srcId="{5279F453-E162-45A2-B2AB-98F70937BD7D}" destId="{C2AA74B6-5FCE-4D25-A227-C7C0F6D7940E}" srcOrd="0" destOrd="0" presId="urn:microsoft.com/office/officeart/2005/8/layout/orgChart1"/>
    <dgm:cxn modelId="{50E522FA-7600-4C6D-9643-149BD241F960}" type="presParOf" srcId="{C2AA74B6-5FCE-4D25-A227-C7C0F6D7940E}" destId="{C1D3D0C5-0561-4E79-AEFC-33DBBEC96B61}" srcOrd="0" destOrd="0" presId="urn:microsoft.com/office/officeart/2005/8/layout/orgChart1"/>
    <dgm:cxn modelId="{DECE0DC1-47D1-48D0-BAC8-337EA7232C34}" type="presParOf" srcId="{C2AA74B6-5FCE-4D25-A227-C7C0F6D7940E}" destId="{9417AFF5-A0DF-4F9D-9D67-0D2366B25160}" srcOrd="1" destOrd="0" presId="urn:microsoft.com/office/officeart/2005/8/layout/orgChart1"/>
    <dgm:cxn modelId="{E35D02E6-BE0A-4A81-8443-639CC1BA93C9}" type="presParOf" srcId="{5279F453-E162-45A2-B2AB-98F70937BD7D}" destId="{1E53A2B1-C47F-462C-AE2B-D6638242E89C}" srcOrd="1" destOrd="0" presId="urn:microsoft.com/office/officeart/2005/8/layout/orgChart1"/>
    <dgm:cxn modelId="{0B642467-AF7C-4E38-B1C1-F47DFFBC121F}" type="presParOf" srcId="{5279F453-E162-45A2-B2AB-98F70937BD7D}" destId="{04369E1D-0DE3-46EB-9FB7-53F9071FC760}" srcOrd="2" destOrd="0" presId="urn:microsoft.com/office/officeart/2005/8/layout/orgChart1"/>
    <dgm:cxn modelId="{3F83D7DE-FE63-435F-8D7C-6A9AB42021A7}" type="presParOf" srcId="{563DC87A-042E-45CF-98E3-486EA9CAD86A}" destId="{F292AF34-F064-4CC4-B058-80E7C343635B}" srcOrd="6" destOrd="0" presId="urn:microsoft.com/office/officeart/2005/8/layout/orgChart1"/>
    <dgm:cxn modelId="{2CDB9800-128B-4ABD-9CE9-AF960BC1DDE2}" type="presParOf" srcId="{563DC87A-042E-45CF-98E3-486EA9CAD86A}" destId="{895378C1-3BDE-4C2E-AD2C-F5C31685AD64}" srcOrd="7" destOrd="0" presId="urn:microsoft.com/office/officeart/2005/8/layout/orgChart1"/>
    <dgm:cxn modelId="{43A82C6F-F0BE-4D59-937D-FAD2316676F3}" type="presParOf" srcId="{895378C1-3BDE-4C2E-AD2C-F5C31685AD64}" destId="{085A6A22-E662-482F-8206-67A63859AB94}" srcOrd="0" destOrd="0" presId="urn:microsoft.com/office/officeart/2005/8/layout/orgChart1"/>
    <dgm:cxn modelId="{E5E408E0-2F26-4A65-9E7E-5978BFE09976}" type="presParOf" srcId="{085A6A22-E662-482F-8206-67A63859AB94}" destId="{C443ED9D-DAEC-4738-8A34-0E6BA3FD76FF}" srcOrd="0" destOrd="0" presId="urn:microsoft.com/office/officeart/2005/8/layout/orgChart1"/>
    <dgm:cxn modelId="{AFB100B9-5D06-44D7-8310-97EA3DDDF68E}" type="presParOf" srcId="{085A6A22-E662-482F-8206-67A63859AB94}" destId="{AA0C35C9-8738-4491-B3B7-147C70F31BAC}" srcOrd="1" destOrd="0" presId="urn:microsoft.com/office/officeart/2005/8/layout/orgChart1"/>
    <dgm:cxn modelId="{3C848268-5CA7-4F88-9A55-26A2FD560A99}" type="presParOf" srcId="{895378C1-3BDE-4C2E-AD2C-F5C31685AD64}" destId="{16DB73E5-73A5-4A46-A503-02306C745BB3}" srcOrd="1" destOrd="0" presId="urn:microsoft.com/office/officeart/2005/8/layout/orgChart1"/>
    <dgm:cxn modelId="{20F2751C-CD9D-44FC-BD65-A8302E83BDD9}" type="presParOf" srcId="{895378C1-3BDE-4C2E-AD2C-F5C31685AD64}" destId="{9C1852A4-FBA9-4463-8F5C-0DF95A223A19}" srcOrd="2" destOrd="0" presId="urn:microsoft.com/office/officeart/2005/8/layout/orgChart1"/>
    <dgm:cxn modelId="{F420C028-6A57-4166-84E9-9DA2CE03078B}" type="presParOf" srcId="{A00D6E76-2FD6-4EA7-8755-11BC7D391E50}" destId="{D5D6248B-9E65-4DCD-A9E7-D6C0FC7C3D28}" srcOrd="2" destOrd="0" presId="urn:microsoft.com/office/officeart/2005/8/layout/orgChart1"/>
    <dgm:cxn modelId="{143D894B-D569-43BE-9C2E-EB649C4E809E}" type="presParOf" srcId="{13EB231E-5BBC-4999-B578-9950B70146AE}" destId="{1CB542D8-C8AA-445D-9431-1B4043271A69}" srcOrd="4" destOrd="0" presId="urn:microsoft.com/office/officeart/2005/8/layout/orgChart1"/>
    <dgm:cxn modelId="{7D88D6A3-B080-4FF7-97CB-2A883D52690A}" type="presParOf" srcId="{13EB231E-5BBC-4999-B578-9950B70146AE}" destId="{527D1228-7A81-4C3E-B886-233A0DA87260}" srcOrd="5" destOrd="0" presId="urn:microsoft.com/office/officeart/2005/8/layout/orgChart1"/>
    <dgm:cxn modelId="{79590080-726B-42E5-BF2F-540A5910194F}" type="presParOf" srcId="{527D1228-7A81-4C3E-B886-233A0DA87260}" destId="{435E1608-3C51-4008-9B36-00DF6EB87C85}" srcOrd="0" destOrd="0" presId="urn:microsoft.com/office/officeart/2005/8/layout/orgChart1"/>
    <dgm:cxn modelId="{7F2D4311-79A8-4B2C-91DE-9B6B70E717BE}" type="presParOf" srcId="{435E1608-3C51-4008-9B36-00DF6EB87C85}" destId="{4B05D9D1-5603-470B-8946-45D870B8FA26}" srcOrd="0" destOrd="0" presId="urn:microsoft.com/office/officeart/2005/8/layout/orgChart1"/>
    <dgm:cxn modelId="{2F0188E8-C236-40B0-B781-B204E6710E9A}" type="presParOf" srcId="{435E1608-3C51-4008-9B36-00DF6EB87C85}" destId="{B4C5958F-B153-4C3F-93E1-DC400DDF6C45}" srcOrd="1" destOrd="0" presId="urn:microsoft.com/office/officeart/2005/8/layout/orgChart1"/>
    <dgm:cxn modelId="{8D4B393F-9BEA-4D72-848F-E9FC1667B6AA}" type="presParOf" srcId="{527D1228-7A81-4C3E-B886-233A0DA87260}" destId="{CCF5A4D2-0E14-4032-8BB0-B90A5BA540D1}" srcOrd="1" destOrd="0" presId="urn:microsoft.com/office/officeart/2005/8/layout/orgChart1"/>
    <dgm:cxn modelId="{309E1C22-3140-4F3A-BF32-557B27A43BD6}" type="presParOf" srcId="{CCF5A4D2-0E14-4032-8BB0-B90A5BA540D1}" destId="{7147128C-BFE8-4798-A8CD-47052184167B}" srcOrd="0" destOrd="0" presId="urn:microsoft.com/office/officeart/2005/8/layout/orgChart1"/>
    <dgm:cxn modelId="{5A3AD45C-534E-4B79-A354-5C69F987BF12}" type="presParOf" srcId="{CCF5A4D2-0E14-4032-8BB0-B90A5BA540D1}" destId="{36C0C4EA-8D54-4D6C-B996-8D8A5E25CDE8}" srcOrd="1" destOrd="0" presId="urn:microsoft.com/office/officeart/2005/8/layout/orgChart1"/>
    <dgm:cxn modelId="{F594DB19-AAD3-4954-AF71-6F4BDA8C44E0}" type="presParOf" srcId="{36C0C4EA-8D54-4D6C-B996-8D8A5E25CDE8}" destId="{5CD4CD26-2260-4126-91CE-C92FE52A5679}" srcOrd="0" destOrd="0" presId="urn:microsoft.com/office/officeart/2005/8/layout/orgChart1"/>
    <dgm:cxn modelId="{4D7833E2-DEF6-48B0-ADCC-408ED4D7FB46}" type="presParOf" srcId="{5CD4CD26-2260-4126-91CE-C92FE52A5679}" destId="{9857B9EB-A896-4A55-BA5A-CBCFD1672188}" srcOrd="0" destOrd="0" presId="urn:microsoft.com/office/officeart/2005/8/layout/orgChart1"/>
    <dgm:cxn modelId="{A3C22BA8-B4E7-42EC-99DE-458191B071C7}" type="presParOf" srcId="{5CD4CD26-2260-4126-91CE-C92FE52A5679}" destId="{11402E15-26F9-404C-B73C-85C6BABBDAB2}" srcOrd="1" destOrd="0" presId="urn:microsoft.com/office/officeart/2005/8/layout/orgChart1"/>
    <dgm:cxn modelId="{FB243055-0BCD-49A5-BBD1-9EDCAD638EB0}" type="presParOf" srcId="{36C0C4EA-8D54-4D6C-B996-8D8A5E25CDE8}" destId="{363AA520-CE42-4FDE-94D5-B8AB292D7DC9}" srcOrd="1" destOrd="0" presId="urn:microsoft.com/office/officeart/2005/8/layout/orgChart1"/>
    <dgm:cxn modelId="{D27C8715-BC08-43AE-8781-F9E9352E1923}" type="presParOf" srcId="{36C0C4EA-8D54-4D6C-B996-8D8A5E25CDE8}" destId="{F5A0FC69-9503-4F8B-931C-CD75C2A918B8}" srcOrd="2" destOrd="0" presId="urn:microsoft.com/office/officeart/2005/8/layout/orgChart1"/>
    <dgm:cxn modelId="{6FC95AC3-C230-4B44-AF82-FBD134300133}" type="presParOf" srcId="{CCF5A4D2-0E14-4032-8BB0-B90A5BA540D1}" destId="{09CCFBC7-0143-4775-9BF4-459F95FDB8F7}" srcOrd="2" destOrd="0" presId="urn:microsoft.com/office/officeart/2005/8/layout/orgChart1"/>
    <dgm:cxn modelId="{7D659070-4D76-4E6D-B0A9-BE595B7BFEFF}" type="presParOf" srcId="{CCF5A4D2-0E14-4032-8BB0-B90A5BA540D1}" destId="{85830103-5957-46D5-AC23-14B04EC8F869}" srcOrd="3" destOrd="0" presId="urn:microsoft.com/office/officeart/2005/8/layout/orgChart1"/>
    <dgm:cxn modelId="{C7F0FCE7-8F0A-4F30-B310-22BA74634E28}" type="presParOf" srcId="{85830103-5957-46D5-AC23-14B04EC8F869}" destId="{2CD976F8-4417-4119-8C70-252090D5D621}" srcOrd="0" destOrd="0" presId="urn:microsoft.com/office/officeart/2005/8/layout/orgChart1"/>
    <dgm:cxn modelId="{AE76515C-F9AD-484B-B5D3-17B7126CDB66}" type="presParOf" srcId="{2CD976F8-4417-4119-8C70-252090D5D621}" destId="{373E5488-D20C-4543-8B49-1920751F34AC}" srcOrd="0" destOrd="0" presId="urn:microsoft.com/office/officeart/2005/8/layout/orgChart1"/>
    <dgm:cxn modelId="{776E00E5-D1A7-43BA-9EEE-B27568F33AD5}" type="presParOf" srcId="{2CD976F8-4417-4119-8C70-252090D5D621}" destId="{90430BBF-0BA2-4960-9E39-6079CDFBA05C}" srcOrd="1" destOrd="0" presId="urn:microsoft.com/office/officeart/2005/8/layout/orgChart1"/>
    <dgm:cxn modelId="{D9E68A6D-6C3D-4751-B071-4CEBC4AA9857}" type="presParOf" srcId="{85830103-5957-46D5-AC23-14B04EC8F869}" destId="{7FC00D18-01B7-4838-A5A0-801F722E07C3}" srcOrd="1" destOrd="0" presId="urn:microsoft.com/office/officeart/2005/8/layout/orgChart1"/>
    <dgm:cxn modelId="{F65161C8-0E7E-44CA-8B99-D3356056B179}" type="presParOf" srcId="{85830103-5957-46D5-AC23-14B04EC8F869}" destId="{91B70DC4-323C-41D6-A557-5572A625ABF8}" srcOrd="2" destOrd="0" presId="urn:microsoft.com/office/officeart/2005/8/layout/orgChart1"/>
    <dgm:cxn modelId="{F345A659-B1CE-41B6-967A-459CE8E06F92}" type="presParOf" srcId="{CCF5A4D2-0E14-4032-8BB0-B90A5BA540D1}" destId="{578A5C43-F834-4156-9432-2B92423E8173}" srcOrd="4" destOrd="0" presId="urn:microsoft.com/office/officeart/2005/8/layout/orgChart1"/>
    <dgm:cxn modelId="{803D53FA-2989-4883-8625-9505B4B30379}" type="presParOf" srcId="{CCF5A4D2-0E14-4032-8BB0-B90A5BA540D1}" destId="{6B9626C3-9D07-40BE-B348-37E8063C89F1}" srcOrd="5" destOrd="0" presId="urn:microsoft.com/office/officeart/2005/8/layout/orgChart1"/>
    <dgm:cxn modelId="{3B6EF18D-C601-4803-A3CC-62257A546BE3}" type="presParOf" srcId="{6B9626C3-9D07-40BE-B348-37E8063C89F1}" destId="{52FB6978-1B6C-4393-8A98-78C95065C3A1}" srcOrd="0" destOrd="0" presId="urn:microsoft.com/office/officeart/2005/8/layout/orgChart1"/>
    <dgm:cxn modelId="{5C3CCBE2-684F-4A71-BD5A-0E519B1F435B}" type="presParOf" srcId="{52FB6978-1B6C-4393-8A98-78C95065C3A1}" destId="{BD3BCB39-FB9C-4DFC-BEB4-1FBA1686FF06}" srcOrd="0" destOrd="0" presId="urn:microsoft.com/office/officeart/2005/8/layout/orgChart1"/>
    <dgm:cxn modelId="{23E2D02C-44A8-4B0E-B2EE-67368436D502}" type="presParOf" srcId="{52FB6978-1B6C-4393-8A98-78C95065C3A1}" destId="{24318AB8-2146-4D8A-92EE-9F7DBBB1E28E}" srcOrd="1" destOrd="0" presId="urn:microsoft.com/office/officeart/2005/8/layout/orgChart1"/>
    <dgm:cxn modelId="{27C1F60F-6F1B-4B55-AE3A-126E35523FF7}" type="presParOf" srcId="{6B9626C3-9D07-40BE-B348-37E8063C89F1}" destId="{BC00C981-09E5-4ECE-A926-2E3FB84426A8}" srcOrd="1" destOrd="0" presId="urn:microsoft.com/office/officeart/2005/8/layout/orgChart1"/>
    <dgm:cxn modelId="{CCD4D921-FF32-492D-AC71-EAC7BD5850D7}" type="presParOf" srcId="{6B9626C3-9D07-40BE-B348-37E8063C89F1}" destId="{D6ACFBC7-6823-401C-91DC-18C293DD39F0}" srcOrd="2" destOrd="0" presId="urn:microsoft.com/office/officeart/2005/8/layout/orgChart1"/>
    <dgm:cxn modelId="{3C969D5A-5D7A-4576-9345-6D0DDA3570CB}" type="presParOf" srcId="{CCF5A4D2-0E14-4032-8BB0-B90A5BA540D1}" destId="{07447EAF-BBCB-4F17-83E0-D3BB74959168}" srcOrd="6" destOrd="0" presId="urn:microsoft.com/office/officeart/2005/8/layout/orgChart1"/>
    <dgm:cxn modelId="{023932E3-5ADC-432B-A256-48209BEB83B2}" type="presParOf" srcId="{CCF5A4D2-0E14-4032-8BB0-B90A5BA540D1}" destId="{74F0219E-CD3A-4FA3-B029-2B83D80554BA}" srcOrd="7" destOrd="0" presId="urn:microsoft.com/office/officeart/2005/8/layout/orgChart1"/>
    <dgm:cxn modelId="{BAC9B54B-5DF5-48C5-97C1-6A4682862986}" type="presParOf" srcId="{74F0219E-CD3A-4FA3-B029-2B83D80554BA}" destId="{49943ACC-87C5-4B02-BF1B-934023E7F1A6}" srcOrd="0" destOrd="0" presId="urn:microsoft.com/office/officeart/2005/8/layout/orgChart1"/>
    <dgm:cxn modelId="{5F0B45B1-1EA9-4B73-A3AA-D14C7162B466}" type="presParOf" srcId="{49943ACC-87C5-4B02-BF1B-934023E7F1A6}" destId="{99F0CD19-07DA-4EB0-B9A8-CA9FBE331534}" srcOrd="0" destOrd="0" presId="urn:microsoft.com/office/officeart/2005/8/layout/orgChart1"/>
    <dgm:cxn modelId="{365A40A5-A2C7-4E11-AFA9-2BEB8CA08090}" type="presParOf" srcId="{49943ACC-87C5-4B02-BF1B-934023E7F1A6}" destId="{19CFC7E4-3EB8-4418-A8B4-9993475F597D}" srcOrd="1" destOrd="0" presId="urn:microsoft.com/office/officeart/2005/8/layout/orgChart1"/>
    <dgm:cxn modelId="{3B995A19-0ABB-4756-9A5B-8AE1C935CEDE}" type="presParOf" srcId="{74F0219E-CD3A-4FA3-B029-2B83D80554BA}" destId="{625E59E9-1AD8-45FD-83DD-50CC06090EAC}" srcOrd="1" destOrd="0" presId="urn:microsoft.com/office/officeart/2005/8/layout/orgChart1"/>
    <dgm:cxn modelId="{4D6462C6-A4FE-4961-9DA8-750DF98EFA0A}" type="presParOf" srcId="{74F0219E-CD3A-4FA3-B029-2B83D80554BA}" destId="{662DA559-0A7F-4423-AE55-6444F7B614C3}" srcOrd="2" destOrd="0" presId="urn:microsoft.com/office/officeart/2005/8/layout/orgChart1"/>
    <dgm:cxn modelId="{1289D313-22B7-4B20-A710-52F57E5B2B5C}" type="presParOf" srcId="{527D1228-7A81-4C3E-B886-233A0DA87260}" destId="{DA83C3E0-60E3-4477-810B-8C0DD294E6E4}" srcOrd="2" destOrd="0" presId="urn:microsoft.com/office/officeart/2005/8/layout/orgChart1"/>
    <dgm:cxn modelId="{9FC67008-6092-4F2D-9EF2-13BD3A54C8A2}" type="presParOf" srcId="{B7BE1328-607C-4B06-A3C6-F948C9DC6674}" destId="{F91218BD-BB76-4FAD-9E5F-1BBEDBA0F00E}" srcOrd="2" destOrd="0" presId="urn:microsoft.com/office/officeart/2005/8/layout/orgChart1"/>
    <dgm:cxn modelId="{7C644082-9A0E-4975-A838-6936CA5ED1B0}" type="presParOf" srcId="{7F60E102-2714-4508-97E6-AF768CBA6018}" destId="{B7FF19C9-D61E-45B8-B7AF-2D5DE45F35FB}" srcOrd="2" destOrd="0" presId="urn:microsoft.com/office/officeart/2005/8/layout/orgChart1"/>
    <dgm:cxn modelId="{CA7F3668-591D-4198-BA24-1E0AF813B182}" type="presParOf" srcId="{7F60E102-2714-4508-97E6-AF768CBA6018}" destId="{4E61E8BD-7CEC-4F62-9FF7-E92AF13BD011}" srcOrd="3" destOrd="0" presId="urn:microsoft.com/office/officeart/2005/8/layout/orgChart1"/>
    <dgm:cxn modelId="{AA8BD82D-C541-430E-802C-E7E0089B2847}" type="presParOf" srcId="{4E61E8BD-7CEC-4F62-9FF7-E92AF13BD011}" destId="{09530D40-AE46-4C87-8979-50530800D4E6}" srcOrd="0" destOrd="0" presId="urn:microsoft.com/office/officeart/2005/8/layout/orgChart1"/>
    <dgm:cxn modelId="{F1E58E01-2ACE-4A03-A3C9-C2717E179EBC}" type="presParOf" srcId="{09530D40-AE46-4C87-8979-50530800D4E6}" destId="{8A221E16-1E6B-4D98-A3C4-DAC13A3BFDE0}" srcOrd="0" destOrd="0" presId="urn:microsoft.com/office/officeart/2005/8/layout/orgChart1"/>
    <dgm:cxn modelId="{D6A749D9-D994-4B51-AB31-4F953B30CE2E}" type="presParOf" srcId="{09530D40-AE46-4C87-8979-50530800D4E6}" destId="{3CD05E48-5876-4E25-BC62-39BE13F728DD}" srcOrd="1" destOrd="0" presId="urn:microsoft.com/office/officeart/2005/8/layout/orgChart1"/>
    <dgm:cxn modelId="{0F22C1B2-14A5-40B8-B141-2BEF35FFA0A4}" type="presParOf" srcId="{4E61E8BD-7CEC-4F62-9FF7-E92AF13BD011}" destId="{78060C8B-3AA5-42C2-88D0-3295EC5A7FC5}" srcOrd="1" destOrd="0" presId="urn:microsoft.com/office/officeart/2005/8/layout/orgChart1"/>
    <dgm:cxn modelId="{955BD582-B370-4ECD-994C-F5A6A460CEBE}" type="presParOf" srcId="{78060C8B-3AA5-42C2-88D0-3295EC5A7FC5}" destId="{2DC1BD82-C46E-4BF2-A3B1-FF03F7099089}" srcOrd="0" destOrd="0" presId="urn:microsoft.com/office/officeart/2005/8/layout/orgChart1"/>
    <dgm:cxn modelId="{0C992057-6B12-4148-80F1-70A8AC8E8FC2}" type="presParOf" srcId="{78060C8B-3AA5-42C2-88D0-3295EC5A7FC5}" destId="{1498BAED-77F3-4CB3-AED3-3E30F152E31E}" srcOrd="1" destOrd="0" presId="urn:microsoft.com/office/officeart/2005/8/layout/orgChart1"/>
    <dgm:cxn modelId="{ECDFD3C2-5867-45B7-86F8-79DD98E104AC}" type="presParOf" srcId="{1498BAED-77F3-4CB3-AED3-3E30F152E31E}" destId="{5097F847-06E1-4D6B-B77A-861B1347CEDF}" srcOrd="0" destOrd="0" presId="urn:microsoft.com/office/officeart/2005/8/layout/orgChart1"/>
    <dgm:cxn modelId="{88138252-EA1A-402A-9F14-500452FD468C}" type="presParOf" srcId="{5097F847-06E1-4D6B-B77A-861B1347CEDF}" destId="{E3CFC51D-4281-4E18-BD5D-FE989D809DDE}" srcOrd="0" destOrd="0" presId="urn:microsoft.com/office/officeart/2005/8/layout/orgChart1"/>
    <dgm:cxn modelId="{3440D905-D070-40BD-B09F-5B27CFDE323B}" type="presParOf" srcId="{5097F847-06E1-4D6B-B77A-861B1347CEDF}" destId="{F0DE16C2-EC40-4055-A85A-FF70559838AA}" srcOrd="1" destOrd="0" presId="urn:microsoft.com/office/officeart/2005/8/layout/orgChart1"/>
    <dgm:cxn modelId="{21E6C392-D4EA-4744-B29D-E05AA2022045}" type="presParOf" srcId="{1498BAED-77F3-4CB3-AED3-3E30F152E31E}" destId="{9940FDD3-5573-4466-B583-6C2A754EB03E}" srcOrd="1" destOrd="0" presId="urn:microsoft.com/office/officeart/2005/8/layout/orgChart1"/>
    <dgm:cxn modelId="{471A3F2D-02C9-41E3-B076-35FC4553BAD5}" type="presParOf" srcId="{9940FDD3-5573-4466-B583-6C2A754EB03E}" destId="{AEC1364B-C26C-4DCD-AD48-F138A5271308}" srcOrd="0" destOrd="0" presId="urn:microsoft.com/office/officeart/2005/8/layout/orgChart1"/>
    <dgm:cxn modelId="{74847699-C141-4F04-A223-1D8167AD23C4}" type="presParOf" srcId="{9940FDD3-5573-4466-B583-6C2A754EB03E}" destId="{E4632911-5F76-4B12-90BC-81494B22C0D4}" srcOrd="1" destOrd="0" presId="urn:microsoft.com/office/officeart/2005/8/layout/orgChart1"/>
    <dgm:cxn modelId="{16130495-281E-47A2-830B-96BE19FC2A6F}" type="presParOf" srcId="{E4632911-5F76-4B12-90BC-81494B22C0D4}" destId="{906004B8-EFE7-4ADC-8BD4-BA5C5A87CF32}" srcOrd="0" destOrd="0" presId="urn:microsoft.com/office/officeart/2005/8/layout/orgChart1"/>
    <dgm:cxn modelId="{884A8B59-DBE7-41A5-AB7E-155EFCA57F10}" type="presParOf" srcId="{906004B8-EFE7-4ADC-8BD4-BA5C5A87CF32}" destId="{DD5FE981-D655-4E1E-A6B3-8A0AE3235074}" srcOrd="0" destOrd="0" presId="urn:microsoft.com/office/officeart/2005/8/layout/orgChart1"/>
    <dgm:cxn modelId="{21F9EE8B-6D9A-41C6-B494-A794A8B34537}" type="presParOf" srcId="{906004B8-EFE7-4ADC-8BD4-BA5C5A87CF32}" destId="{BA1E544E-8353-4C51-8911-CAED31762A15}" srcOrd="1" destOrd="0" presId="urn:microsoft.com/office/officeart/2005/8/layout/orgChart1"/>
    <dgm:cxn modelId="{028310AC-263C-47EC-8203-757CD9E055BC}" type="presParOf" srcId="{E4632911-5F76-4B12-90BC-81494B22C0D4}" destId="{4AE45AB3-F014-4302-8033-5D3C747D4711}" srcOrd="1" destOrd="0" presId="urn:microsoft.com/office/officeart/2005/8/layout/orgChart1"/>
    <dgm:cxn modelId="{DEAF3E23-3194-428A-8C70-714A16169E3B}" type="presParOf" srcId="{E4632911-5F76-4B12-90BC-81494B22C0D4}" destId="{2D5236E3-4A74-4322-83AA-4ED0789ECAF7}" srcOrd="2" destOrd="0" presId="urn:microsoft.com/office/officeart/2005/8/layout/orgChart1"/>
    <dgm:cxn modelId="{CA20EF00-0624-4AB7-850D-75975D3D3C6C}" type="presParOf" srcId="{9940FDD3-5573-4466-B583-6C2A754EB03E}" destId="{FE890C8E-DCD9-434F-BD05-DA0781F98D63}" srcOrd="2" destOrd="0" presId="urn:microsoft.com/office/officeart/2005/8/layout/orgChart1"/>
    <dgm:cxn modelId="{37E529AA-05EC-4DB7-8E47-C96FC0A602B9}" type="presParOf" srcId="{9940FDD3-5573-4466-B583-6C2A754EB03E}" destId="{87C1232C-5AE5-4F0B-857C-2C417BB4255A}" srcOrd="3" destOrd="0" presId="urn:microsoft.com/office/officeart/2005/8/layout/orgChart1"/>
    <dgm:cxn modelId="{0935EBEF-F3E2-4E1C-BDC8-D6AECA3129C7}" type="presParOf" srcId="{87C1232C-5AE5-4F0B-857C-2C417BB4255A}" destId="{28AD1E31-2B96-46F9-A499-249463F6807A}" srcOrd="0" destOrd="0" presId="urn:microsoft.com/office/officeart/2005/8/layout/orgChart1"/>
    <dgm:cxn modelId="{DB080EFA-9751-486B-84F3-1E31BE610B06}" type="presParOf" srcId="{28AD1E31-2B96-46F9-A499-249463F6807A}" destId="{A0E89FA8-1CFC-451D-9D45-F8E7AADFC89E}" srcOrd="0" destOrd="0" presId="urn:microsoft.com/office/officeart/2005/8/layout/orgChart1"/>
    <dgm:cxn modelId="{4FB23F9E-39B2-42E7-BC8E-ADC64DD4C999}" type="presParOf" srcId="{28AD1E31-2B96-46F9-A499-249463F6807A}" destId="{1258F779-3F16-4F52-86AC-3E4FA3FF2F4B}" srcOrd="1" destOrd="0" presId="urn:microsoft.com/office/officeart/2005/8/layout/orgChart1"/>
    <dgm:cxn modelId="{35346822-3C47-4C86-861C-6A5DEC6323AA}" type="presParOf" srcId="{87C1232C-5AE5-4F0B-857C-2C417BB4255A}" destId="{BD71AB8D-5474-4FE5-9CC2-D5E1FCB4BE23}" srcOrd="1" destOrd="0" presId="urn:microsoft.com/office/officeart/2005/8/layout/orgChart1"/>
    <dgm:cxn modelId="{CF9AD086-58BA-41C0-8506-B9DF600A5A8D}" type="presParOf" srcId="{87C1232C-5AE5-4F0B-857C-2C417BB4255A}" destId="{E5E37618-31F2-4B69-8061-29D9407E74D7}" srcOrd="2" destOrd="0" presId="urn:microsoft.com/office/officeart/2005/8/layout/orgChart1"/>
    <dgm:cxn modelId="{32ABE21A-A6A2-448A-8771-8EEAD9AEC196}" type="presParOf" srcId="{9940FDD3-5573-4466-B583-6C2A754EB03E}" destId="{CA2D74DA-1D76-4063-89A6-82BC0D2587D8}" srcOrd="4" destOrd="0" presId="urn:microsoft.com/office/officeart/2005/8/layout/orgChart1"/>
    <dgm:cxn modelId="{B9B0BA01-C7C5-432F-95CB-4DAE1C4CDC37}" type="presParOf" srcId="{9940FDD3-5573-4466-B583-6C2A754EB03E}" destId="{E9AB372E-4C2A-4518-92E3-AE5070889B7D}" srcOrd="5" destOrd="0" presId="urn:microsoft.com/office/officeart/2005/8/layout/orgChart1"/>
    <dgm:cxn modelId="{BFBB5A30-5ECA-435A-B8D3-048DD2ABE538}" type="presParOf" srcId="{E9AB372E-4C2A-4518-92E3-AE5070889B7D}" destId="{65DCB5F3-EFE3-4EC0-BEFF-6854B93E89AA}" srcOrd="0" destOrd="0" presId="urn:microsoft.com/office/officeart/2005/8/layout/orgChart1"/>
    <dgm:cxn modelId="{0624CD05-156B-4A12-BC42-53E843ECC19C}" type="presParOf" srcId="{65DCB5F3-EFE3-4EC0-BEFF-6854B93E89AA}" destId="{091F2321-CC5B-44CD-BEB9-403AEAE33999}" srcOrd="0" destOrd="0" presId="urn:microsoft.com/office/officeart/2005/8/layout/orgChart1"/>
    <dgm:cxn modelId="{AB2534DB-608A-45E0-9263-CC53FBDFFE00}" type="presParOf" srcId="{65DCB5F3-EFE3-4EC0-BEFF-6854B93E89AA}" destId="{BDDAB672-BC97-4F21-A34C-8DB7359D5F9F}" srcOrd="1" destOrd="0" presId="urn:microsoft.com/office/officeart/2005/8/layout/orgChart1"/>
    <dgm:cxn modelId="{EE404DEF-CD1D-41D2-9E9B-DFB7C07DB864}" type="presParOf" srcId="{E9AB372E-4C2A-4518-92E3-AE5070889B7D}" destId="{0A80E2D5-D167-46F9-8EBD-0866D2C75B24}" srcOrd="1" destOrd="0" presId="urn:microsoft.com/office/officeart/2005/8/layout/orgChart1"/>
    <dgm:cxn modelId="{8AF4D2AB-53BD-418D-B794-C4BEDA1F975D}" type="presParOf" srcId="{E9AB372E-4C2A-4518-92E3-AE5070889B7D}" destId="{028C52AD-3C9E-4DE0-9AD3-6D26A37B191E}" srcOrd="2" destOrd="0" presId="urn:microsoft.com/office/officeart/2005/8/layout/orgChart1"/>
    <dgm:cxn modelId="{28FF38EE-D585-403E-97CF-58707863484D}" type="presParOf" srcId="{9940FDD3-5573-4466-B583-6C2A754EB03E}" destId="{FE76F027-0104-4F93-B67E-6BFA8F255842}" srcOrd="6" destOrd="0" presId="urn:microsoft.com/office/officeart/2005/8/layout/orgChart1"/>
    <dgm:cxn modelId="{E3AE1840-D46B-4182-9017-66D4EDE85743}" type="presParOf" srcId="{9940FDD3-5573-4466-B583-6C2A754EB03E}" destId="{1FF21F14-DB75-4FB5-8C8F-AB858560E6F8}" srcOrd="7" destOrd="0" presId="urn:microsoft.com/office/officeart/2005/8/layout/orgChart1"/>
    <dgm:cxn modelId="{E5D60370-0281-499C-9A7B-FBCF019322E9}" type="presParOf" srcId="{1FF21F14-DB75-4FB5-8C8F-AB858560E6F8}" destId="{2CE946BD-EE69-4FB9-B7A2-EED20F998B90}" srcOrd="0" destOrd="0" presId="urn:microsoft.com/office/officeart/2005/8/layout/orgChart1"/>
    <dgm:cxn modelId="{E0FCA9A0-BA8B-49E4-BF1E-9DEE25FDC232}" type="presParOf" srcId="{2CE946BD-EE69-4FB9-B7A2-EED20F998B90}" destId="{05A27EE8-E811-4C4C-91E1-C82AAEEE2188}" srcOrd="0" destOrd="0" presId="urn:microsoft.com/office/officeart/2005/8/layout/orgChart1"/>
    <dgm:cxn modelId="{91CE0536-AC28-4CEE-83A3-04628325AC88}" type="presParOf" srcId="{2CE946BD-EE69-4FB9-B7A2-EED20F998B90}" destId="{93FA5FA6-A1CA-4346-AA58-8206FBF56444}" srcOrd="1" destOrd="0" presId="urn:microsoft.com/office/officeart/2005/8/layout/orgChart1"/>
    <dgm:cxn modelId="{BFA15B3E-307E-4723-9276-A0B930A8FBCA}" type="presParOf" srcId="{1FF21F14-DB75-4FB5-8C8F-AB858560E6F8}" destId="{6E293ECD-26CB-4B70-965A-0C48C6DE76BF}" srcOrd="1" destOrd="0" presId="urn:microsoft.com/office/officeart/2005/8/layout/orgChart1"/>
    <dgm:cxn modelId="{B9F60BBE-1D39-4EEC-9978-62123E13ADDF}" type="presParOf" srcId="{1FF21F14-DB75-4FB5-8C8F-AB858560E6F8}" destId="{9B6B4A6D-9CB2-40EF-B894-D1688E1BCD41}" srcOrd="2" destOrd="0" presId="urn:microsoft.com/office/officeart/2005/8/layout/orgChart1"/>
    <dgm:cxn modelId="{AB94ABFA-7A44-4F48-9664-02CA3897CECC}" type="presParOf" srcId="{1498BAED-77F3-4CB3-AED3-3E30F152E31E}" destId="{B6AEA95B-32A8-4413-8ADC-674B43CC764C}" srcOrd="2" destOrd="0" presId="urn:microsoft.com/office/officeart/2005/8/layout/orgChart1"/>
    <dgm:cxn modelId="{4FF0B74E-FC8D-4233-8E73-9B4DB75BE1C5}" type="presParOf" srcId="{78060C8B-3AA5-42C2-88D0-3295EC5A7FC5}" destId="{2E0C7FE5-1D79-4A42-A706-0A0D95D8455D}" srcOrd="2" destOrd="0" presId="urn:microsoft.com/office/officeart/2005/8/layout/orgChart1"/>
    <dgm:cxn modelId="{2DE6DA43-4255-4F58-A991-0DF12DC6EFA2}" type="presParOf" srcId="{78060C8B-3AA5-42C2-88D0-3295EC5A7FC5}" destId="{C7306AC4-87E9-4052-BE49-F1EF45A384D0}" srcOrd="3" destOrd="0" presId="urn:microsoft.com/office/officeart/2005/8/layout/orgChart1"/>
    <dgm:cxn modelId="{7B951810-AA52-4CC3-8FB8-19AC64DC3548}" type="presParOf" srcId="{C7306AC4-87E9-4052-BE49-F1EF45A384D0}" destId="{B98EB20E-FC80-46D2-8731-0F6096D73EEE}" srcOrd="0" destOrd="0" presId="urn:microsoft.com/office/officeart/2005/8/layout/orgChart1"/>
    <dgm:cxn modelId="{283973E6-02CE-4251-8A25-68491B3D6CE7}" type="presParOf" srcId="{B98EB20E-FC80-46D2-8731-0F6096D73EEE}" destId="{22066C7C-B9E8-45F4-A819-BE0F2FE68843}" srcOrd="0" destOrd="0" presId="urn:microsoft.com/office/officeart/2005/8/layout/orgChart1"/>
    <dgm:cxn modelId="{4C4F9EB9-4537-476A-89F1-C2C916DA06BB}" type="presParOf" srcId="{B98EB20E-FC80-46D2-8731-0F6096D73EEE}" destId="{E5F9E50C-4B20-4923-B6E0-4ED5DA4B7C26}" srcOrd="1" destOrd="0" presId="urn:microsoft.com/office/officeart/2005/8/layout/orgChart1"/>
    <dgm:cxn modelId="{6433B799-893C-4528-A5F5-E17BB9B05AC5}" type="presParOf" srcId="{C7306AC4-87E9-4052-BE49-F1EF45A384D0}" destId="{75887031-292D-49CA-A012-2EC2F0963AF4}" srcOrd="1" destOrd="0" presId="urn:microsoft.com/office/officeart/2005/8/layout/orgChart1"/>
    <dgm:cxn modelId="{E62E9404-005D-4181-B0E4-4080435236B8}" type="presParOf" srcId="{75887031-292D-49CA-A012-2EC2F0963AF4}" destId="{76AD2BDB-3A58-4C72-9DD8-3DA9547F4EC0}" srcOrd="0" destOrd="0" presId="urn:microsoft.com/office/officeart/2005/8/layout/orgChart1"/>
    <dgm:cxn modelId="{9F484D3A-0433-45EB-9D30-50ABB5FAF03D}" type="presParOf" srcId="{75887031-292D-49CA-A012-2EC2F0963AF4}" destId="{0CB413AE-5874-4B9F-8684-BFC4000548D7}" srcOrd="1" destOrd="0" presId="urn:microsoft.com/office/officeart/2005/8/layout/orgChart1"/>
    <dgm:cxn modelId="{71CAD6E9-90BA-49E4-9720-0EAD04EBACC8}" type="presParOf" srcId="{0CB413AE-5874-4B9F-8684-BFC4000548D7}" destId="{D8C6B4A1-1F8E-4F0C-9246-BB41188CD3A3}" srcOrd="0" destOrd="0" presId="urn:microsoft.com/office/officeart/2005/8/layout/orgChart1"/>
    <dgm:cxn modelId="{BD303575-2D96-4FFA-8C41-42AFA6E75A7C}" type="presParOf" srcId="{D8C6B4A1-1F8E-4F0C-9246-BB41188CD3A3}" destId="{3F490833-6458-4256-9AFD-A253FBB77F84}" srcOrd="0" destOrd="0" presId="urn:microsoft.com/office/officeart/2005/8/layout/orgChart1"/>
    <dgm:cxn modelId="{C1272E53-1FF0-412D-ADA3-F58D9F130F57}" type="presParOf" srcId="{D8C6B4A1-1F8E-4F0C-9246-BB41188CD3A3}" destId="{BA8CD788-3622-4D2A-80D1-24892C8664B3}" srcOrd="1" destOrd="0" presId="urn:microsoft.com/office/officeart/2005/8/layout/orgChart1"/>
    <dgm:cxn modelId="{52DACC9D-8DCA-4EE7-9839-51A387AC6276}" type="presParOf" srcId="{0CB413AE-5874-4B9F-8684-BFC4000548D7}" destId="{EDB176A7-A7A6-4DCD-B47C-7682DD4CFC16}" srcOrd="1" destOrd="0" presId="urn:microsoft.com/office/officeart/2005/8/layout/orgChart1"/>
    <dgm:cxn modelId="{913B71C6-44BB-4C69-B9E2-BA686AB83F7A}" type="presParOf" srcId="{0CB413AE-5874-4B9F-8684-BFC4000548D7}" destId="{3F3A6A2E-4292-439C-9528-42E8D348F561}" srcOrd="2" destOrd="0" presId="urn:microsoft.com/office/officeart/2005/8/layout/orgChart1"/>
    <dgm:cxn modelId="{6E06DBA3-73B8-455E-B635-0CB75781FACA}" type="presParOf" srcId="{75887031-292D-49CA-A012-2EC2F0963AF4}" destId="{FD5D4FEB-D1D2-4E63-B571-80A451BFC1D6}" srcOrd="2" destOrd="0" presId="urn:microsoft.com/office/officeart/2005/8/layout/orgChart1"/>
    <dgm:cxn modelId="{7859874C-C06E-4A37-A63C-41EC09A13BDE}" type="presParOf" srcId="{75887031-292D-49CA-A012-2EC2F0963AF4}" destId="{4B0153F2-E87E-40C8-8A52-DF5A90387109}" srcOrd="3" destOrd="0" presId="urn:microsoft.com/office/officeart/2005/8/layout/orgChart1"/>
    <dgm:cxn modelId="{6084EA0E-3091-4ED7-B557-A26B8BBA5600}" type="presParOf" srcId="{4B0153F2-E87E-40C8-8A52-DF5A90387109}" destId="{D8433318-9760-415A-A9CB-75A2F9C16A4F}" srcOrd="0" destOrd="0" presId="urn:microsoft.com/office/officeart/2005/8/layout/orgChart1"/>
    <dgm:cxn modelId="{1FF6BEE9-319B-43EF-B673-7567A0D08534}" type="presParOf" srcId="{D8433318-9760-415A-A9CB-75A2F9C16A4F}" destId="{9F308C5D-7410-488D-B1EE-85AB5A257FCC}" srcOrd="0" destOrd="0" presId="urn:microsoft.com/office/officeart/2005/8/layout/orgChart1"/>
    <dgm:cxn modelId="{8F888771-7BF5-4B6C-B755-CC005F621803}" type="presParOf" srcId="{D8433318-9760-415A-A9CB-75A2F9C16A4F}" destId="{C74756A9-E3DD-41C8-8860-0932C793BC2F}" srcOrd="1" destOrd="0" presId="urn:microsoft.com/office/officeart/2005/8/layout/orgChart1"/>
    <dgm:cxn modelId="{1F0AA3F6-D696-4E2B-8887-BFBF04BF01C6}" type="presParOf" srcId="{4B0153F2-E87E-40C8-8A52-DF5A90387109}" destId="{3B88A0FB-D54C-44D0-9677-77A579C21B8F}" srcOrd="1" destOrd="0" presId="urn:microsoft.com/office/officeart/2005/8/layout/orgChart1"/>
    <dgm:cxn modelId="{4B3D37CF-B2FE-40D4-AFEF-880E4E61CDB4}" type="presParOf" srcId="{4B0153F2-E87E-40C8-8A52-DF5A90387109}" destId="{9D619E84-E823-4D24-92CD-E8708AF602CC}" srcOrd="2" destOrd="0" presId="urn:microsoft.com/office/officeart/2005/8/layout/orgChart1"/>
    <dgm:cxn modelId="{4FD58AA3-3895-47DC-A7A8-68EA0D76C70A}" type="presParOf" srcId="{75887031-292D-49CA-A012-2EC2F0963AF4}" destId="{310BDA21-1ABD-4CA4-A1DD-E91AB908F3EC}" srcOrd="4" destOrd="0" presId="urn:microsoft.com/office/officeart/2005/8/layout/orgChart1"/>
    <dgm:cxn modelId="{D452D719-CC9F-4D38-809A-89C621EDF9C0}" type="presParOf" srcId="{75887031-292D-49CA-A012-2EC2F0963AF4}" destId="{21381DA0-8C67-425D-8977-6CEAE09360FC}" srcOrd="5" destOrd="0" presId="urn:microsoft.com/office/officeart/2005/8/layout/orgChart1"/>
    <dgm:cxn modelId="{8656FD37-2921-4B38-9C59-8DD436629FDD}" type="presParOf" srcId="{21381DA0-8C67-425D-8977-6CEAE09360FC}" destId="{7AC39A5B-E7ED-4965-8AE5-2AE3115C6632}" srcOrd="0" destOrd="0" presId="urn:microsoft.com/office/officeart/2005/8/layout/orgChart1"/>
    <dgm:cxn modelId="{60EEB03E-87A8-4F38-A569-1AFF02E0CD2D}" type="presParOf" srcId="{7AC39A5B-E7ED-4965-8AE5-2AE3115C6632}" destId="{AEBEB4F3-5D07-495F-9650-39682C5CE697}" srcOrd="0" destOrd="0" presId="urn:microsoft.com/office/officeart/2005/8/layout/orgChart1"/>
    <dgm:cxn modelId="{82FEDD00-ACB0-4BC2-8FE8-85C4FFC30DE9}" type="presParOf" srcId="{7AC39A5B-E7ED-4965-8AE5-2AE3115C6632}" destId="{A104FEFB-8850-4E22-AA68-750B212BAFF4}" srcOrd="1" destOrd="0" presId="urn:microsoft.com/office/officeart/2005/8/layout/orgChart1"/>
    <dgm:cxn modelId="{9AE5C9B8-CF32-47E2-8B15-F3296ECB6F09}" type="presParOf" srcId="{21381DA0-8C67-425D-8977-6CEAE09360FC}" destId="{C62BAAA7-1A54-4532-B595-5F9A846CBA54}" srcOrd="1" destOrd="0" presId="urn:microsoft.com/office/officeart/2005/8/layout/orgChart1"/>
    <dgm:cxn modelId="{5418B271-A013-42C1-A11B-E51CCCD86001}" type="presParOf" srcId="{21381DA0-8C67-425D-8977-6CEAE09360FC}" destId="{59CF8460-3A6E-453A-8C98-E4A69EAE175B}" srcOrd="2" destOrd="0" presId="urn:microsoft.com/office/officeart/2005/8/layout/orgChart1"/>
    <dgm:cxn modelId="{06DCED1B-72EC-4ACE-B081-69696A16FF2C}" type="presParOf" srcId="{75887031-292D-49CA-A012-2EC2F0963AF4}" destId="{27937843-91E0-4092-889E-5F3718229068}" srcOrd="6" destOrd="0" presId="urn:microsoft.com/office/officeart/2005/8/layout/orgChart1"/>
    <dgm:cxn modelId="{704B5953-54F7-4997-9A20-7CDB66790B24}" type="presParOf" srcId="{75887031-292D-49CA-A012-2EC2F0963AF4}" destId="{DA962DC4-A7D2-4CF2-93F2-CAC50A4CA156}" srcOrd="7" destOrd="0" presId="urn:microsoft.com/office/officeart/2005/8/layout/orgChart1"/>
    <dgm:cxn modelId="{2C915860-8FC8-4E0E-AA94-5DDBAA5A454B}" type="presParOf" srcId="{DA962DC4-A7D2-4CF2-93F2-CAC50A4CA156}" destId="{49257842-B984-4AD1-B47B-06EE49B42F1B}" srcOrd="0" destOrd="0" presId="urn:microsoft.com/office/officeart/2005/8/layout/orgChart1"/>
    <dgm:cxn modelId="{DC1A2140-E60F-472B-A7FE-DD6D09F18F75}" type="presParOf" srcId="{49257842-B984-4AD1-B47B-06EE49B42F1B}" destId="{BC50EF07-668B-4FA3-92A6-C758E4CF2545}" srcOrd="0" destOrd="0" presId="urn:microsoft.com/office/officeart/2005/8/layout/orgChart1"/>
    <dgm:cxn modelId="{9594A5AE-FB0C-41A8-9DF9-7438CD52D791}" type="presParOf" srcId="{49257842-B984-4AD1-B47B-06EE49B42F1B}" destId="{4C2ED49A-6DE9-4984-8FEA-17CE5233D7BA}" srcOrd="1" destOrd="0" presId="urn:microsoft.com/office/officeart/2005/8/layout/orgChart1"/>
    <dgm:cxn modelId="{FB4FF8A0-EF39-461D-86EF-F574FE960334}" type="presParOf" srcId="{DA962DC4-A7D2-4CF2-93F2-CAC50A4CA156}" destId="{FF96CF8A-DE1F-486A-A460-D915E36CE073}" srcOrd="1" destOrd="0" presId="urn:microsoft.com/office/officeart/2005/8/layout/orgChart1"/>
    <dgm:cxn modelId="{04D902B5-9AEB-41EE-81CE-D539D294EC69}" type="presParOf" srcId="{DA962DC4-A7D2-4CF2-93F2-CAC50A4CA156}" destId="{0CC1D47F-5360-4EAA-AB7B-A300F897FCE0}" srcOrd="2" destOrd="0" presId="urn:microsoft.com/office/officeart/2005/8/layout/orgChart1"/>
    <dgm:cxn modelId="{9690680B-96D2-4ED7-817A-3F0507716CC7}" type="presParOf" srcId="{C7306AC4-87E9-4052-BE49-F1EF45A384D0}" destId="{955BD612-0FF7-439E-BF25-2B9B180EF349}" srcOrd="2" destOrd="0" presId="urn:microsoft.com/office/officeart/2005/8/layout/orgChart1"/>
    <dgm:cxn modelId="{E4AC6B3B-842D-4F6E-8B81-532A24E524A8}" type="presParOf" srcId="{78060C8B-3AA5-42C2-88D0-3295EC5A7FC5}" destId="{C063527C-C336-430C-A882-BECEC0DD12F4}" srcOrd="4" destOrd="0" presId="urn:microsoft.com/office/officeart/2005/8/layout/orgChart1"/>
    <dgm:cxn modelId="{600B25D6-6C29-436E-B936-6CD2A77CF801}" type="presParOf" srcId="{78060C8B-3AA5-42C2-88D0-3295EC5A7FC5}" destId="{0BBDFBA6-E168-4F16-8346-8EAE15F083A1}" srcOrd="5" destOrd="0" presId="urn:microsoft.com/office/officeart/2005/8/layout/orgChart1"/>
    <dgm:cxn modelId="{311F857F-E951-4412-A4F8-88C085C45C8B}" type="presParOf" srcId="{0BBDFBA6-E168-4F16-8346-8EAE15F083A1}" destId="{655BC9DC-48BA-4E92-BBDF-C012E47D42E4}" srcOrd="0" destOrd="0" presId="urn:microsoft.com/office/officeart/2005/8/layout/orgChart1"/>
    <dgm:cxn modelId="{75E4B41B-C1FA-44BC-B8E2-5DC61011EB04}" type="presParOf" srcId="{655BC9DC-48BA-4E92-BBDF-C012E47D42E4}" destId="{510EA3C0-7FF9-4769-9A4F-56EFD3FD08B5}" srcOrd="0" destOrd="0" presId="urn:microsoft.com/office/officeart/2005/8/layout/orgChart1"/>
    <dgm:cxn modelId="{EB10FA4F-5506-4D0D-9CE3-6207AC73A530}" type="presParOf" srcId="{655BC9DC-48BA-4E92-BBDF-C012E47D42E4}" destId="{AFFF2B56-B727-4234-BFBD-269FD0395A36}" srcOrd="1" destOrd="0" presId="urn:microsoft.com/office/officeart/2005/8/layout/orgChart1"/>
    <dgm:cxn modelId="{06C65452-33E5-4E69-A6FB-D133D92B3A21}" type="presParOf" srcId="{0BBDFBA6-E168-4F16-8346-8EAE15F083A1}" destId="{01E1B84D-FB15-4BC4-934E-9724BCC5B4EB}" srcOrd="1" destOrd="0" presId="urn:microsoft.com/office/officeart/2005/8/layout/orgChart1"/>
    <dgm:cxn modelId="{FC4A7E25-5553-44F0-8B3B-5747D49DBA0C}" type="presParOf" srcId="{01E1B84D-FB15-4BC4-934E-9724BCC5B4EB}" destId="{0D4CCFC5-7293-4D76-8937-6583C8624178}" srcOrd="0" destOrd="0" presId="urn:microsoft.com/office/officeart/2005/8/layout/orgChart1"/>
    <dgm:cxn modelId="{473704E4-704B-4D47-8BAD-71850AD36609}" type="presParOf" srcId="{01E1B84D-FB15-4BC4-934E-9724BCC5B4EB}" destId="{C99AE36A-DBD9-4151-ABAF-BEAC6E1A61E4}" srcOrd="1" destOrd="0" presId="urn:microsoft.com/office/officeart/2005/8/layout/orgChart1"/>
    <dgm:cxn modelId="{65FE2A98-EF9A-4931-8F69-7095B92E1581}" type="presParOf" srcId="{C99AE36A-DBD9-4151-ABAF-BEAC6E1A61E4}" destId="{ED3D8392-EC28-4F0F-BDFD-77F671C3FB3B}" srcOrd="0" destOrd="0" presId="urn:microsoft.com/office/officeart/2005/8/layout/orgChart1"/>
    <dgm:cxn modelId="{4CABA99F-BE88-4C93-94B9-E5090BDA1168}" type="presParOf" srcId="{ED3D8392-EC28-4F0F-BDFD-77F671C3FB3B}" destId="{2169F428-423B-404F-B58E-FD7B01847CC0}" srcOrd="0" destOrd="0" presId="urn:microsoft.com/office/officeart/2005/8/layout/orgChart1"/>
    <dgm:cxn modelId="{3050120E-8A53-402B-82D2-ED19922E068C}" type="presParOf" srcId="{ED3D8392-EC28-4F0F-BDFD-77F671C3FB3B}" destId="{56A3AA6C-AAFA-4B3C-A3A7-C15AD9E8EC75}" srcOrd="1" destOrd="0" presId="urn:microsoft.com/office/officeart/2005/8/layout/orgChart1"/>
    <dgm:cxn modelId="{EDFEE188-7E9F-4431-9B31-3B1C03E1DB75}" type="presParOf" srcId="{C99AE36A-DBD9-4151-ABAF-BEAC6E1A61E4}" destId="{E448B989-09B8-4F97-853E-1A5765F46859}" srcOrd="1" destOrd="0" presId="urn:microsoft.com/office/officeart/2005/8/layout/orgChart1"/>
    <dgm:cxn modelId="{833E3A75-58CB-44C5-A0D7-4DE4533A360C}" type="presParOf" srcId="{C99AE36A-DBD9-4151-ABAF-BEAC6E1A61E4}" destId="{3714B3EE-2C93-4CF7-86E2-5548E9DBA9B8}" srcOrd="2" destOrd="0" presId="urn:microsoft.com/office/officeart/2005/8/layout/orgChart1"/>
    <dgm:cxn modelId="{996458E8-FA4A-49BD-918E-BE3C31879CF6}" type="presParOf" srcId="{01E1B84D-FB15-4BC4-934E-9724BCC5B4EB}" destId="{D93BC9C4-7CB6-4029-955B-B401008404E3}" srcOrd="2" destOrd="0" presId="urn:microsoft.com/office/officeart/2005/8/layout/orgChart1"/>
    <dgm:cxn modelId="{D311E25F-E8D2-47E2-B98C-764E292C348F}" type="presParOf" srcId="{01E1B84D-FB15-4BC4-934E-9724BCC5B4EB}" destId="{2CBB38B5-732B-43B5-B792-98E88842F4E1}" srcOrd="3" destOrd="0" presId="urn:microsoft.com/office/officeart/2005/8/layout/orgChart1"/>
    <dgm:cxn modelId="{30B70ABF-BB1A-4CFE-982C-8BF1725DF5DA}" type="presParOf" srcId="{2CBB38B5-732B-43B5-B792-98E88842F4E1}" destId="{ACCE1751-ED90-4488-951A-12AD36AB0268}" srcOrd="0" destOrd="0" presId="urn:microsoft.com/office/officeart/2005/8/layout/orgChart1"/>
    <dgm:cxn modelId="{2C4F8B2C-8FD3-42ED-A73F-B0653CAEE0B9}" type="presParOf" srcId="{ACCE1751-ED90-4488-951A-12AD36AB0268}" destId="{21C90539-200C-48A1-AC60-BB03E1E86F50}" srcOrd="0" destOrd="0" presId="urn:microsoft.com/office/officeart/2005/8/layout/orgChart1"/>
    <dgm:cxn modelId="{B2C68241-05E2-4828-B04A-C66A799E3C3C}" type="presParOf" srcId="{ACCE1751-ED90-4488-951A-12AD36AB0268}" destId="{0E4F4396-EB76-4A5F-9E8E-596EFFB6C638}" srcOrd="1" destOrd="0" presId="urn:microsoft.com/office/officeart/2005/8/layout/orgChart1"/>
    <dgm:cxn modelId="{9DF147EF-E880-4DA8-B8D5-3C6745220B0C}" type="presParOf" srcId="{2CBB38B5-732B-43B5-B792-98E88842F4E1}" destId="{13DAE202-32E2-40B8-BD7F-910FFA091308}" srcOrd="1" destOrd="0" presId="urn:microsoft.com/office/officeart/2005/8/layout/orgChart1"/>
    <dgm:cxn modelId="{1239473D-CCBF-4EFD-8AA5-1E0AA581488D}" type="presParOf" srcId="{2CBB38B5-732B-43B5-B792-98E88842F4E1}" destId="{9A94BC8D-D313-4138-8C41-195A65A77604}" srcOrd="2" destOrd="0" presId="urn:microsoft.com/office/officeart/2005/8/layout/orgChart1"/>
    <dgm:cxn modelId="{18BAEC49-0E5B-4EA0-97D0-9CF7ED7AA268}" type="presParOf" srcId="{01E1B84D-FB15-4BC4-934E-9724BCC5B4EB}" destId="{5DDC1F77-236A-43DA-BDBE-3F3151866F06}" srcOrd="4" destOrd="0" presId="urn:microsoft.com/office/officeart/2005/8/layout/orgChart1"/>
    <dgm:cxn modelId="{F4D85A87-F551-4DF0-84B4-883363C7323A}" type="presParOf" srcId="{01E1B84D-FB15-4BC4-934E-9724BCC5B4EB}" destId="{90AE2630-8D9B-4253-BAA1-D42F93EA5A28}" srcOrd="5" destOrd="0" presId="urn:microsoft.com/office/officeart/2005/8/layout/orgChart1"/>
    <dgm:cxn modelId="{3F9DEC8E-8294-46BD-A598-D8A732C49021}" type="presParOf" srcId="{90AE2630-8D9B-4253-BAA1-D42F93EA5A28}" destId="{AC822852-7FDA-4736-A075-3EA44B36E493}" srcOrd="0" destOrd="0" presId="urn:microsoft.com/office/officeart/2005/8/layout/orgChart1"/>
    <dgm:cxn modelId="{A9211BEA-C18E-4572-A856-7BCD0B285C6A}" type="presParOf" srcId="{AC822852-7FDA-4736-A075-3EA44B36E493}" destId="{5C8ADEB6-7131-4337-8182-55B1937CEBAF}" srcOrd="0" destOrd="0" presId="urn:microsoft.com/office/officeart/2005/8/layout/orgChart1"/>
    <dgm:cxn modelId="{682B5C9B-A638-4527-812C-220A4A2952F9}" type="presParOf" srcId="{AC822852-7FDA-4736-A075-3EA44B36E493}" destId="{25C9E15A-02B7-45D6-86C1-E3E23FBFF334}" srcOrd="1" destOrd="0" presId="urn:microsoft.com/office/officeart/2005/8/layout/orgChart1"/>
    <dgm:cxn modelId="{568DF0C7-D663-45F5-A2E3-1466E1B1544A}" type="presParOf" srcId="{90AE2630-8D9B-4253-BAA1-D42F93EA5A28}" destId="{5A4583EA-01DD-48C8-AD4F-5938939DFE90}" srcOrd="1" destOrd="0" presId="urn:microsoft.com/office/officeart/2005/8/layout/orgChart1"/>
    <dgm:cxn modelId="{B746FDD5-8F71-411F-B1C5-8088D819B5C3}" type="presParOf" srcId="{90AE2630-8D9B-4253-BAA1-D42F93EA5A28}" destId="{DC28641E-6001-450B-842B-EDB3B0C3EF32}" srcOrd="2" destOrd="0" presId="urn:microsoft.com/office/officeart/2005/8/layout/orgChart1"/>
    <dgm:cxn modelId="{854726A6-4CEF-45E6-B601-960C91EFF3F5}" type="presParOf" srcId="{01E1B84D-FB15-4BC4-934E-9724BCC5B4EB}" destId="{E9634EEE-38B1-43F1-B904-6AFA9E6CFE17}" srcOrd="6" destOrd="0" presId="urn:microsoft.com/office/officeart/2005/8/layout/orgChart1"/>
    <dgm:cxn modelId="{A0FB951A-BBA6-4D7E-A79D-302227A7191E}" type="presParOf" srcId="{01E1B84D-FB15-4BC4-934E-9724BCC5B4EB}" destId="{A682B1B7-D7EB-409E-9630-A92B4DBDA0FB}" srcOrd="7" destOrd="0" presId="urn:microsoft.com/office/officeart/2005/8/layout/orgChart1"/>
    <dgm:cxn modelId="{2AACC840-36DC-4EDB-AFB7-E91165E209D4}" type="presParOf" srcId="{A682B1B7-D7EB-409E-9630-A92B4DBDA0FB}" destId="{7DDD8DFB-48DB-4953-9468-96D179A8F90D}" srcOrd="0" destOrd="0" presId="urn:microsoft.com/office/officeart/2005/8/layout/orgChart1"/>
    <dgm:cxn modelId="{BCBF61C9-EC27-4ECB-A716-6D3AAD9E33D7}" type="presParOf" srcId="{7DDD8DFB-48DB-4953-9468-96D179A8F90D}" destId="{73C75A6E-72C0-4A11-8956-D0EF31569510}" srcOrd="0" destOrd="0" presId="urn:microsoft.com/office/officeart/2005/8/layout/orgChart1"/>
    <dgm:cxn modelId="{D1C3BF55-96AA-4BAB-A0F4-A47DC045898F}" type="presParOf" srcId="{7DDD8DFB-48DB-4953-9468-96D179A8F90D}" destId="{E3EF7139-F1DE-49C1-B5FD-50DFE9DD2284}" srcOrd="1" destOrd="0" presId="urn:microsoft.com/office/officeart/2005/8/layout/orgChart1"/>
    <dgm:cxn modelId="{095C71C4-3F34-4C3A-BF29-EF085CF47C4F}" type="presParOf" srcId="{A682B1B7-D7EB-409E-9630-A92B4DBDA0FB}" destId="{77C224FB-6426-4A6C-BFD9-9C932D565941}" srcOrd="1" destOrd="0" presId="urn:microsoft.com/office/officeart/2005/8/layout/orgChart1"/>
    <dgm:cxn modelId="{ECDEA0EA-1AD3-4BDE-90E0-AFB82DB87C03}" type="presParOf" srcId="{A682B1B7-D7EB-409E-9630-A92B4DBDA0FB}" destId="{54BEF4C1-06B0-4C73-8CD1-D45A7D005808}" srcOrd="2" destOrd="0" presId="urn:microsoft.com/office/officeart/2005/8/layout/orgChart1"/>
    <dgm:cxn modelId="{EE8F2804-8CB1-4B70-B052-28719AE30A7E}" type="presParOf" srcId="{0BBDFBA6-E168-4F16-8346-8EAE15F083A1}" destId="{F2D99F2E-2C16-4841-A136-9684709CF921}" srcOrd="2" destOrd="0" presId="urn:microsoft.com/office/officeart/2005/8/layout/orgChart1"/>
    <dgm:cxn modelId="{A0EA1BC0-75A1-45DC-8382-2E598615D78E}" type="presParOf" srcId="{4E61E8BD-7CEC-4F62-9FF7-E92AF13BD011}" destId="{FB033012-EFDA-4085-9905-E7BA230E74F1}" srcOrd="2" destOrd="0" presId="urn:microsoft.com/office/officeart/2005/8/layout/orgChart1"/>
    <dgm:cxn modelId="{C5556836-FF34-4CEF-BB92-54D057062526}" type="presParOf" srcId="{E390B86A-D0DC-4982-B44F-60E0C0089AA0}" destId="{823E9EED-246F-4F29-B5E2-6EF4EAF2F216}" srcOrd="2" destOrd="0" presId="urn:microsoft.com/office/officeart/2005/8/layout/orgChar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97B920-7729-4064-8E86-18ECE686D077}" type="doc">
      <dgm:prSet loTypeId="urn:microsoft.com/office/officeart/2005/8/layout/venn1" loCatId="relationship" qsTypeId="urn:microsoft.com/office/officeart/2005/8/quickstyle/simple1" qsCatId="simple" csTypeId="urn:microsoft.com/office/officeart/2005/8/colors/accent1_2" csCatId="accent1" phldr="1"/>
      <dgm:spPr/>
    </dgm:pt>
    <dgm:pt modelId="{6914C894-530D-4755-92A4-DC423C0CE871}">
      <dgm:prSet phldrT="[Text]"/>
      <dgm:spPr/>
      <dgm:t>
        <a:bodyPr/>
        <a:lstStyle/>
        <a:p>
          <a:r>
            <a:rPr lang="en-US" dirty="0" smtClean="0"/>
            <a:t>Hard Perspective (technical factors)</a:t>
          </a:r>
          <a:endParaRPr lang="en-US" dirty="0"/>
        </a:p>
      </dgm:t>
    </dgm:pt>
    <dgm:pt modelId="{B1D9EC45-7646-42D4-B2C0-A8232F11C4A1}" type="parTrans" cxnId="{16C81119-E637-45D8-B781-C9D817C992C2}">
      <dgm:prSet/>
      <dgm:spPr/>
      <dgm:t>
        <a:bodyPr/>
        <a:lstStyle/>
        <a:p>
          <a:endParaRPr lang="en-US"/>
        </a:p>
      </dgm:t>
    </dgm:pt>
    <dgm:pt modelId="{DCF0B781-FD47-4D0B-8711-709E93D40401}" type="sibTrans" cxnId="{16C81119-E637-45D8-B781-C9D817C992C2}">
      <dgm:prSet/>
      <dgm:spPr/>
      <dgm:t>
        <a:bodyPr/>
        <a:lstStyle/>
        <a:p>
          <a:endParaRPr lang="en-US"/>
        </a:p>
      </dgm:t>
    </dgm:pt>
    <dgm:pt modelId="{57639182-C547-4A60-911D-15B6DFBEFA98}">
      <dgm:prSet phldrT="[Text]"/>
      <dgm:spPr/>
      <dgm:t>
        <a:bodyPr/>
        <a:lstStyle/>
        <a:p>
          <a:r>
            <a:rPr lang="en-US" dirty="0" smtClean="0"/>
            <a:t>Soft Perspective (</a:t>
          </a:r>
          <a:r>
            <a:rPr lang="en-GB" dirty="0" smtClean="0"/>
            <a:t>organizational, managerial, policy, political, and human factors</a:t>
          </a:r>
          <a:r>
            <a:rPr lang="en-US" dirty="0" smtClean="0"/>
            <a:t>)</a:t>
          </a:r>
          <a:endParaRPr lang="en-US" dirty="0"/>
        </a:p>
      </dgm:t>
    </dgm:pt>
    <dgm:pt modelId="{374CB5ED-7345-4D2E-A20B-058CC08A3344}" type="parTrans" cxnId="{4A8445B0-B196-4F7F-99E9-011FC88ECF16}">
      <dgm:prSet/>
      <dgm:spPr/>
      <dgm:t>
        <a:bodyPr/>
        <a:lstStyle/>
        <a:p>
          <a:endParaRPr lang="en-US"/>
        </a:p>
      </dgm:t>
    </dgm:pt>
    <dgm:pt modelId="{BB432648-3100-4A18-94B1-CF663E14705E}" type="sibTrans" cxnId="{4A8445B0-B196-4F7F-99E9-011FC88ECF16}">
      <dgm:prSet/>
      <dgm:spPr/>
      <dgm:t>
        <a:bodyPr/>
        <a:lstStyle/>
        <a:p>
          <a:endParaRPr lang="en-US"/>
        </a:p>
      </dgm:t>
    </dgm:pt>
    <dgm:pt modelId="{FE31F855-7F45-4DDA-B552-76866A314003}" type="pres">
      <dgm:prSet presAssocID="{9997B920-7729-4064-8E86-18ECE686D077}" presName="compositeShape" presStyleCnt="0">
        <dgm:presLayoutVars>
          <dgm:chMax val="7"/>
          <dgm:dir/>
          <dgm:resizeHandles val="exact"/>
        </dgm:presLayoutVars>
      </dgm:prSet>
      <dgm:spPr/>
    </dgm:pt>
    <dgm:pt modelId="{C78CB8C6-A159-4B69-A850-F8D8BE3C1423}" type="pres">
      <dgm:prSet presAssocID="{6914C894-530D-4755-92A4-DC423C0CE871}" presName="circ1" presStyleLbl="vennNode1" presStyleIdx="0" presStyleCnt="2"/>
      <dgm:spPr/>
      <dgm:t>
        <a:bodyPr/>
        <a:lstStyle/>
        <a:p>
          <a:endParaRPr lang="en-US"/>
        </a:p>
      </dgm:t>
    </dgm:pt>
    <dgm:pt modelId="{2482B369-D32C-4F75-8DB8-2463E5B52B4C}" type="pres">
      <dgm:prSet presAssocID="{6914C894-530D-4755-92A4-DC423C0CE871}" presName="circ1Tx" presStyleLbl="revTx" presStyleIdx="0" presStyleCnt="0">
        <dgm:presLayoutVars>
          <dgm:chMax val="0"/>
          <dgm:chPref val="0"/>
          <dgm:bulletEnabled val="1"/>
        </dgm:presLayoutVars>
      </dgm:prSet>
      <dgm:spPr/>
      <dgm:t>
        <a:bodyPr/>
        <a:lstStyle/>
        <a:p>
          <a:endParaRPr lang="en-US"/>
        </a:p>
      </dgm:t>
    </dgm:pt>
    <dgm:pt modelId="{E994BB9D-A3B5-4B82-96F4-2CCAB6FA04B0}" type="pres">
      <dgm:prSet presAssocID="{57639182-C547-4A60-911D-15B6DFBEFA98}" presName="circ2" presStyleLbl="vennNode1" presStyleIdx="1" presStyleCnt="2"/>
      <dgm:spPr/>
      <dgm:t>
        <a:bodyPr/>
        <a:lstStyle/>
        <a:p>
          <a:endParaRPr lang="en-US"/>
        </a:p>
      </dgm:t>
    </dgm:pt>
    <dgm:pt modelId="{D5510424-C115-4210-A806-10E5E5A5A71E}" type="pres">
      <dgm:prSet presAssocID="{57639182-C547-4A60-911D-15B6DFBEFA98}" presName="circ2Tx" presStyleLbl="revTx" presStyleIdx="0" presStyleCnt="0">
        <dgm:presLayoutVars>
          <dgm:chMax val="0"/>
          <dgm:chPref val="0"/>
          <dgm:bulletEnabled val="1"/>
        </dgm:presLayoutVars>
      </dgm:prSet>
      <dgm:spPr/>
      <dgm:t>
        <a:bodyPr/>
        <a:lstStyle/>
        <a:p>
          <a:endParaRPr lang="en-US"/>
        </a:p>
      </dgm:t>
    </dgm:pt>
  </dgm:ptLst>
  <dgm:cxnLst>
    <dgm:cxn modelId="{CF03C463-9B5C-40A4-BF8A-255627CB0B96}" type="presOf" srcId="{6914C894-530D-4755-92A4-DC423C0CE871}" destId="{2482B369-D32C-4F75-8DB8-2463E5B52B4C}" srcOrd="1" destOrd="0" presId="urn:microsoft.com/office/officeart/2005/8/layout/venn1"/>
    <dgm:cxn modelId="{3F03D4AA-B60E-44BA-9DB5-6994A34DDCC8}" type="presOf" srcId="{6914C894-530D-4755-92A4-DC423C0CE871}" destId="{C78CB8C6-A159-4B69-A850-F8D8BE3C1423}" srcOrd="0" destOrd="0" presId="urn:microsoft.com/office/officeart/2005/8/layout/venn1"/>
    <dgm:cxn modelId="{4A8445B0-B196-4F7F-99E9-011FC88ECF16}" srcId="{9997B920-7729-4064-8E86-18ECE686D077}" destId="{57639182-C547-4A60-911D-15B6DFBEFA98}" srcOrd="1" destOrd="0" parTransId="{374CB5ED-7345-4D2E-A20B-058CC08A3344}" sibTransId="{BB432648-3100-4A18-94B1-CF663E14705E}"/>
    <dgm:cxn modelId="{BCF70D8E-8EFC-40F4-8AD2-D474DCF9D761}" type="presOf" srcId="{57639182-C547-4A60-911D-15B6DFBEFA98}" destId="{D5510424-C115-4210-A806-10E5E5A5A71E}" srcOrd="1" destOrd="0" presId="urn:microsoft.com/office/officeart/2005/8/layout/venn1"/>
    <dgm:cxn modelId="{6F99D6BD-1BF3-47D4-96A8-2F88497304D1}" type="presOf" srcId="{57639182-C547-4A60-911D-15B6DFBEFA98}" destId="{E994BB9D-A3B5-4B82-96F4-2CCAB6FA04B0}" srcOrd="0" destOrd="0" presId="urn:microsoft.com/office/officeart/2005/8/layout/venn1"/>
    <dgm:cxn modelId="{16C81119-E637-45D8-B781-C9D817C992C2}" srcId="{9997B920-7729-4064-8E86-18ECE686D077}" destId="{6914C894-530D-4755-92A4-DC423C0CE871}" srcOrd="0" destOrd="0" parTransId="{B1D9EC45-7646-42D4-B2C0-A8232F11C4A1}" sibTransId="{DCF0B781-FD47-4D0B-8711-709E93D40401}"/>
    <dgm:cxn modelId="{31D222B0-ECD2-4957-9772-C7A1F75AFE12}" type="presOf" srcId="{9997B920-7729-4064-8E86-18ECE686D077}" destId="{FE31F855-7F45-4DDA-B552-76866A314003}" srcOrd="0" destOrd="0" presId="urn:microsoft.com/office/officeart/2005/8/layout/venn1"/>
    <dgm:cxn modelId="{B590CC18-96B4-4517-AD31-13618DB8BE52}" type="presParOf" srcId="{FE31F855-7F45-4DDA-B552-76866A314003}" destId="{C78CB8C6-A159-4B69-A850-F8D8BE3C1423}" srcOrd="0" destOrd="0" presId="urn:microsoft.com/office/officeart/2005/8/layout/venn1"/>
    <dgm:cxn modelId="{D4E696D8-C656-4A9B-B83B-BAA77426F882}" type="presParOf" srcId="{FE31F855-7F45-4DDA-B552-76866A314003}" destId="{2482B369-D32C-4F75-8DB8-2463E5B52B4C}" srcOrd="1" destOrd="0" presId="urn:microsoft.com/office/officeart/2005/8/layout/venn1"/>
    <dgm:cxn modelId="{3D4AA57B-C6AD-49C0-A8AD-B2A3328A4B54}" type="presParOf" srcId="{FE31F855-7F45-4DDA-B552-76866A314003}" destId="{E994BB9D-A3B5-4B82-96F4-2CCAB6FA04B0}" srcOrd="2" destOrd="0" presId="urn:microsoft.com/office/officeart/2005/8/layout/venn1"/>
    <dgm:cxn modelId="{1AF661B4-3A01-4541-9EF5-712E39C99AF6}" type="presParOf" srcId="{FE31F855-7F45-4DDA-B552-76866A314003}" destId="{D5510424-C115-4210-A806-10E5E5A5A71E}" srcOrd="3" destOrd="0" presId="urn:microsoft.com/office/officeart/2005/8/layout/ven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E9634EEE-38B1-43F1-B904-6AFA9E6CFE17}">
      <dsp:nvSpPr>
        <dsp:cNvPr id="0" name=""/>
        <dsp:cNvSpPr/>
      </dsp:nvSpPr>
      <dsp:spPr>
        <a:xfrm>
          <a:off x="6160703" y="2251098"/>
          <a:ext cx="150186" cy="2593214"/>
        </a:xfrm>
        <a:custGeom>
          <a:avLst/>
          <a:gdLst/>
          <a:ahLst/>
          <a:cxnLst/>
          <a:rect l="0" t="0" r="0" b="0"/>
          <a:pathLst>
            <a:path>
              <a:moveTo>
                <a:pt x="0" y="0"/>
              </a:moveTo>
              <a:lnTo>
                <a:pt x="0" y="2593214"/>
              </a:lnTo>
              <a:lnTo>
                <a:pt x="150186" y="2593214"/>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DDC1F77-236A-43DA-BDBE-3F3151866F06}">
      <dsp:nvSpPr>
        <dsp:cNvPr id="0" name=""/>
        <dsp:cNvSpPr/>
      </dsp:nvSpPr>
      <dsp:spPr>
        <a:xfrm>
          <a:off x="6160703" y="2251098"/>
          <a:ext cx="150186" cy="1882333"/>
        </a:xfrm>
        <a:custGeom>
          <a:avLst/>
          <a:gdLst/>
          <a:ahLst/>
          <a:cxnLst/>
          <a:rect l="0" t="0" r="0" b="0"/>
          <a:pathLst>
            <a:path>
              <a:moveTo>
                <a:pt x="0" y="0"/>
              </a:moveTo>
              <a:lnTo>
                <a:pt x="0" y="1882333"/>
              </a:lnTo>
              <a:lnTo>
                <a:pt x="150186" y="1882333"/>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93BC9C4-7CB6-4029-955B-B401008404E3}">
      <dsp:nvSpPr>
        <dsp:cNvPr id="0" name=""/>
        <dsp:cNvSpPr/>
      </dsp:nvSpPr>
      <dsp:spPr>
        <a:xfrm>
          <a:off x="6160703" y="2251098"/>
          <a:ext cx="150186" cy="1171452"/>
        </a:xfrm>
        <a:custGeom>
          <a:avLst/>
          <a:gdLst/>
          <a:ahLst/>
          <a:cxnLst/>
          <a:rect l="0" t="0" r="0" b="0"/>
          <a:pathLst>
            <a:path>
              <a:moveTo>
                <a:pt x="0" y="0"/>
              </a:moveTo>
              <a:lnTo>
                <a:pt x="0" y="1171452"/>
              </a:lnTo>
              <a:lnTo>
                <a:pt x="150186" y="1171452"/>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D4CCFC5-7293-4D76-8937-6583C8624178}">
      <dsp:nvSpPr>
        <dsp:cNvPr id="0" name=""/>
        <dsp:cNvSpPr/>
      </dsp:nvSpPr>
      <dsp:spPr>
        <a:xfrm>
          <a:off x="6160703" y="2251098"/>
          <a:ext cx="150186" cy="460570"/>
        </a:xfrm>
        <a:custGeom>
          <a:avLst/>
          <a:gdLst/>
          <a:ahLst/>
          <a:cxnLst/>
          <a:rect l="0" t="0" r="0" b="0"/>
          <a:pathLst>
            <a:path>
              <a:moveTo>
                <a:pt x="0" y="0"/>
              </a:moveTo>
              <a:lnTo>
                <a:pt x="0" y="460570"/>
              </a:lnTo>
              <a:lnTo>
                <a:pt x="150186" y="46057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063527C-C336-430C-A882-BECEC0DD12F4}">
      <dsp:nvSpPr>
        <dsp:cNvPr id="0" name=""/>
        <dsp:cNvSpPr/>
      </dsp:nvSpPr>
      <dsp:spPr>
        <a:xfrm>
          <a:off x="5349697" y="1540216"/>
          <a:ext cx="1211501" cy="210260"/>
        </a:xfrm>
        <a:custGeom>
          <a:avLst/>
          <a:gdLst/>
          <a:ahLst/>
          <a:cxnLst/>
          <a:rect l="0" t="0" r="0" b="0"/>
          <a:pathLst>
            <a:path>
              <a:moveTo>
                <a:pt x="0" y="0"/>
              </a:moveTo>
              <a:lnTo>
                <a:pt x="0" y="105130"/>
              </a:lnTo>
              <a:lnTo>
                <a:pt x="1211501" y="105130"/>
              </a:lnTo>
              <a:lnTo>
                <a:pt x="1211501" y="21026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7937843-91E0-4092-889E-5F3718229068}">
      <dsp:nvSpPr>
        <dsp:cNvPr id="0" name=""/>
        <dsp:cNvSpPr/>
      </dsp:nvSpPr>
      <dsp:spPr>
        <a:xfrm>
          <a:off x="4949201" y="2251098"/>
          <a:ext cx="150186" cy="2593214"/>
        </a:xfrm>
        <a:custGeom>
          <a:avLst/>
          <a:gdLst/>
          <a:ahLst/>
          <a:cxnLst/>
          <a:rect l="0" t="0" r="0" b="0"/>
          <a:pathLst>
            <a:path>
              <a:moveTo>
                <a:pt x="0" y="0"/>
              </a:moveTo>
              <a:lnTo>
                <a:pt x="0" y="2593214"/>
              </a:lnTo>
              <a:lnTo>
                <a:pt x="150186" y="2593214"/>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10BDA21-1ABD-4CA4-A1DD-E91AB908F3EC}">
      <dsp:nvSpPr>
        <dsp:cNvPr id="0" name=""/>
        <dsp:cNvSpPr/>
      </dsp:nvSpPr>
      <dsp:spPr>
        <a:xfrm>
          <a:off x="4949201" y="2251098"/>
          <a:ext cx="150186" cy="1882333"/>
        </a:xfrm>
        <a:custGeom>
          <a:avLst/>
          <a:gdLst/>
          <a:ahLst/>
          <a:cxnLst/>
          <a:rect l="0" t="0" r="0" b="0"/>
          <a:pathLst>
            <a:path>
              <a:moveTo>
                <a:pt x="0" y="0"/>
              </a:moveTo>
              <a:lnTo>
                <a:pt x="0" y="1882333"/>
              </a:lnTo>
              <a:lnTo>
                <a:pt x="150186" y="1882333"/>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D5D4FEB-D1D2-4E63-B571-80A451BFC1D6}">
      <dsp:nvSpPr>
        <dsp:cNvPr id="0" name=""/>
        <dsp:cNvSpPr/>
      </dsp:nvSpPr>
      <dsp:spPr>
        <a:xfrm>
          <a:off x="4949201" y="2251098"/>
          <a:ext cx="150186" cy="1171452"/>
        </a:xfrm>
        <a:custGeom>
          <a:avLst/>
          <a:gdLst/>
          <a:ahLst/>
          <a:cxnLst/>
          <a:rect l="0" t="0" r="0" b="0"/>
          <a:pathLst>
            <a:path>
              <a:moveTo>
                <a:pt x="0" y="0"/>
              </a:moveTo>
              <a:lnTo>
                <a:pt x="0" y="1171452"/>
              </a:lnTo>
              <a:lnTo>
                <a:pt x="150186" y="1171452"/>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6AD2BDB-3A58-4C72-9DD8-3DA9547F4EC0}">
      <dsp:nvSpPr>
        <dsp:cNvPr id="0" name=""/>
        <dsp:cNvSpPr/>
      </dsp:nvSpPr>
      <dsp:spPr>
        <a:xfrm>
          <a:off x="4949201" y="2251098"/>
          <a:ext cx="150186" cy="460570"/>
        </a:xfrm>
        <a:custGeom>
          <a:avLst/>
          <a:gdLst/>
          <a:ahLst/>
          <a:cxnLst/>
          <a:rect l="0" t="0" r="0" b="0"/>
          <a:pathLst>
            <a:path>
              <a:moveTo>
                <a:pt x="0" y="0"/>
              </a:moveTo>
              <a:lnTo>
                <a:pt x="0" y="460570"/>
              </a:lnTo>
              <a:lnTo>
                <a:pt x="150186" y="46057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E0C7FE5-1D79-4A42-A706-0A0D95D8455D}">
      <dsp:nvSpPr>
        <dsp:cNvPr id="0" name=""/>
        <dsp:cNvSpPr/>
      </dsp:nvSpPr>
      <dsp:spPr>
        <a:xfrm>
          <a:off x="5303977" y="1540216"/>
          <a:ext cx="91440" cy="210260"/>
        </a:xfrm>
        <a:custGeom>
          <a:avLst/>
          <a:gdLst/>
          <a:ahLst/>
          <a:cxnLst/>
          <a:rect l="0" t="0" r="0" b="0"/>
          <a:pathLst>
            <a:path>
              <a:moveTo>
                <a:pt x="45720" y="0"/>
              </a:moveTo>
              <a:lnTo>
                <a:pt x="45720" y="21026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76F027-0104-4F93-B67E-6BFA8F255842}">
      <dsp:nvSpPr>
        <dsp:cNvPr id="0" name=""/>
        <dsp:cNvSpPr/>
      </dsp:nvSpPr>
      <dsp:spPr>
        <a:xfrm>
          <a:off x="3737699" y="2251098"/>
          <a:ext cx="150186" cy="2593214"/>
        </a:xfrm>
        <a:custGeom>
          <a:avLst/>
          <a:gdLst/>
          <a:ahLst/>
          <a:cxnLst/>
          <a:rect l="0" t="0" r="0" b="0"/>
          <a:pathLst>
            <a:path>
              <a:moveTo>
                <a:pt x="0" y="0"/>
              </a:moveTo>
              <a:lnTo>
                <a:pt x="0" y="2593214"/>
              </a:lnTo>
              <a:lnTo>
                <a:pt x="150186" y="2593214"/>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A2D74DA-1D76-4063-89A6-82BC0D2587D8}">
      <dsp:nvSpPr>
        <dsp:cNvPr id="0" name=""/>
        <dsp:cNvSpPr/>
      </dsp:nvSpPr>
      <dsp:spPr>
        <a:xfrm>
          <a:off x="3737699" y="2251098"/>
          <a:ext cx="150186" cy="1882333"/>
        </a:xfrm>
        <a:custGeom>
          <a:avLst/>
          <a:gdLst/>
          <a:ahLst/>
          <a:cxnLst/>
          <a:rect l="0" t="0" r="0" b="0"/>
          <a:pathLst>
            <a:path>
              <a:moveTo>
                <a:pt x="0" y="0"/>
              </a:moveTo>
              <a:lnTo>
                <a:pt x="0" y="1882333"/>
              </a:lnTo>
              <a:lnTo>
                <a:pt x="150186" y="1882333"/>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E890C8E-DCD9-434F-BD05-DA0781F98D63}">
      <dsp:nvSpPr>
        <dsp:cNvPr id="0" name=""/>
        <dsp:cNvSpPr/>
      </dsp:nvSpPr>
      <dsp:spPr>
        <a:xfrm>
          <a:off x="3737699" y="2251098"/>
          <a:ext cx="150186" cy="1171452"/>
        </a:xfrm>
        <a:custGeom>
          <a:avLst/>
          <a:gdLst/>
          <a:ahLst/>
          <a:cxnLst/>
          <a:rect l="0" t="0" r="0" b="0"/>
          <a:pathLst>
            <a:path>
              <a:moveTo>
                <a:pt x="0" y="0"/>
              </a:moveTo>
              <a:lnTo>
                <a:pt x="0" y="1171452"/>
              </a:lnTo>
              <a:lnTo>
                <a:pt x="150186" y="1171452"/>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C1364B-C26C-4DCD-AD48-F138A5271308}">
      <dsp:nvSpPr>
        <dsp:cNvPr id="0" name=""/>
        <dsp:cNvSpPr/>
      </dsp:nvSpPr>
      <dsp:spPr>
        <a:xfrm>
          <a:off x="3737699" y="2251098"/>
          <a:ext cx="150186" cy="460570"/>
        </a:xfrm>
        <a:custGeom>
          <a:avLst/>
          <a:gdLst/>
          <a:ahLst/>
          <a:cxnLst/>
          <a:rect l="0" t="0" r="0" b="0"/>
          <a:pathLst>
            <a:path>
              <a:moveTo>
                <a:pt x="0" y="0"/>
              </a:moveTo>
              <a:lnTo>
                <a:pt x="0" y="460570"/>
              </a:lnTo>
              <a:lnTo>
                <a:pt x="150186" y="46057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C1BD82-C46E-4BF2-A3B1-FF03F7099089}">
      <dsp:nvSpPr>
        <dsp:cNvPr id="0" name=""/>
        <dsp:cNvSpPr/>
      </dsp:nvSpPr>
      <dsp:spPr>
        <a:xfrm>
          <a:off x="4138195" y="1540216"/>
          <a:ext cx="1211501" cy="210260"/>
        </a:xfrm>
        <a:custGeom>
          <a:avLst/>
          <a:gdLst/>
          <a:ahLst/>
          <a:cxnLst/>
          <a:rect l="0" t="0" r="0" b="0"/>
          <a:pathLst>
            <a:path>
              <a:moveTo>
                <a:pt x="1211501" y="0"/>
              </a:moveTo>
              <a:lnTo>
                <a:pt x="1211501" y="105130"/>
              </a:lnTo>
              <a:lnTo>
                <a:pt x="0" y="105130"/>
              </a:lnTo>
              <a:lnTo>
                <a:pt x="0" y="21026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FF19C9-D61E-45B8-B7AF-2D5DE45F35FB}">
      <dsp:nvSpPr>
        <dsp:cNvPr id="0" name=""/>
        <dsp:cNvSpPr/>
      </dsp:nvSpPr>
      <dsp:spPr>
        <a:xfrm>
          <a:off x="3532444" y="829335"/>
          <a:ext cx="1817252" cy="210260"/>
        </a:xfrm>
        <a:custGeom>
          <a:avLst/>
          <a:gdLst/>
          <a:ahLst/>
          <a:cxnLst/>
          <a:rect l="0" t="0" r="0" b="0"/>
          <a:pathLst>
            <a:path>
              <a:moveTo>
                <a:pt x="0" y="0"/>
              </a:moveTo>
              <a:lnTo>
                <a:pt x="0" y="105130"/>
              </a:lnTo>
              <a:lnTo>
                <a:pt x="1817252" y="105130"/>
              </a:lnTo>
              <a:lnTo>
                <a:pt x="1817252" y="210260"/>
              </a:lnTo>
            </a:path>
          </a:pathLst>
        </a:custGeom>
        <a:noFill/>
        <a:ln w="1905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7447EAF-BBCB-4F17-83E0-D3BB74959168}">
      <dsp:nvSpPr>
        <dsp:cNvPr id="0" name=""/>
        <dsp:cNvSpPr/>
      </dsp:nvSpPr>
      <dsp:spPr>
        <a:xfrm>
          <a:off x="2526197" y="2251098"/>
          <a:ext cx="150186" cy="2593214"/>
        </a:xfrm>
        <a:custGeom>
          <a:avLst/>
          <a:gdLst/>
          <a:ahLst/>
          <a:cxnLst/>
          <a:rect l="0" t="0" r="0" b="0"/>
          <a:pathLst>
            <a:path>
              <a:moveTo>
                <a:pt x="0" y="0"/>
              </a:moveTo>
              <a:lnTo>
                <a:pt x="0" y="2593214"/>
              </a:lnTo>
              <a:lnTo>
                <a:pt x="150186" y="2593214"/>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78A5C43-F834-4156-9432-2B92423E8173}">
      <dsp:nvSpPr>
        <dsp:cNvPr id="0" name=""/>
        <dsp:cNvSpPr/>
      </dsp:nvSpPr>
      <dsp:spPr>
        <a:xfrm>
          <a:off x="2526197" y="2251098"/>
          <a:ext cx="150186" cy="1882333"/>
        </a:xfrm>
        <a:custGeom>
          <a:avLst/>
          <a:gdLst/>
          <a:ahLst/>
          <a:cxnLst/>
          <a:rect l="0" t="0" r="0" b="0"/>
          <a:pathLst>
            <a:path>
              <a:moveTo>
                <a:pt x="0" y="0"/>
              </a:moveTo>
              <a:lnTo>
                <a:pt x="0" y="1882333"/>
              </a:lnTo>
              <a:lnTo>
                <a:pt x="150186" y="1882333"/>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9CCFBC7-0143-4775-9BF4-459F95FDB8F7}">
      <dsp:nvSpPr>
        <dsp:cNvPr id="0" name=""/>
        <dsp:cNvSpPr/>
      </dsp:nvSpPr>
      <dsp:spPr>
        <a:xfrm>
          <a:off x="2526197" y="2251098"/>
          <a:ext cx="150186" cy="1171452"/>
        </a:xfrm>
        <a:custGeom>
          <a:avLst/>
          <a:gdLst/>
          <a:ahLst/>
          <a:cxnLst/>
          <a:rect l="0" t="0" r="0" b="0"/>
          <a:pathLst>
            <a:path>
              <a:moveTo>
                <a:pt x="0" y="0"/>
              </a:moveTo>
              <a:lnTo>
                <a:pt x="0" y="1171452"/>
              </a:lnTo>
              <a:lnTo>
                <a:pt x="150186" y="1171452"/>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147128C-BFE8-4798-A8CD-47052184167B}">
      <dsp:nvSpPr>
        <dsp:cNvPr id="0" name=""/>
        <dsp:cNvSpPr/>
      </dsp:nvSpPr>
      <dsp:spPr>
        <a:xfrm>
          <a:off x="2526197" y="2251098"/>
          <a:ext cx="150186" cy="460570"/>
        </a:xfrm>
        <a:custGeom>
          <a:avLst/>
          <a:gdLst/>
          <a:ahLst/>
          <a:cxnLst/>
          <a:rect l="0" t="0" r="0" b="0"/>
          <a:pathLst>
            <a:path>
              <a:moveTo>
                <a:pt x="0" y="0"/>
              </a:moveTo>
              <a:lnTo>
                <a:pt x="0" y="460570"/>
              </a:lnTo>
              <a:lnTo>
                <a:pt x="150186" y="46057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CB542D8-C8AA-445D-9431-1B4043271A69}">
      <dsp:nvSpPr>
        <dsp:cNvPr id="0" name=""/>
        <dsp:cNvSpPr/>
      </dsp:nvSpPr>
      <dsp:spPr>
        <a:xfrm>
          <a:off x="1715192" y="1540216"/>
          <a:ext cx="1211501" cy="210260"/>
        </a:xfrm>
        <a:custGeom>
          <a:avLst/>
          <a:gdLst/>
          <a:ahLst/>
          <a:cxnLst/>
          <a:rect l="0" t="0" r="0" b="0"/>
          <a:pathLst>
            <a:path>
              <a:moveTo>
                <a:pt x="0" y="0"/>
              </a:moveTo>
              <a:lnTo>
                <a:pt x="0" y="105130"/>
              </a:lnTo>
              <a:lnTo>
                <a:pt x="1211501" y="105130"/>
              </a:lnTo>
              <a:lnTo>
                <a:pt x="1211501" y="21026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292AF34-F064-4CC4-B058-80E7C343635B}">
      <dsp:nvSpPr>
        <dsp:cNvPr id="0" name=""/>
        <dsp:cNvSpPr/>
      </dsp:nvSpPr>
      <dsp:spPr>
        <a:xfrm>
          <a:off x="1314695" y="2251098"/>
          <a:ext cx="150186" cy="2593214"/>
        </a:xfrm>
        <a:custGeom>
          <a:avLst/>
          <a:gdLst/>
          <a:ahLst/>
          <a:cxnLst/>
          <a:rect l="0" t="0" r="0" b="0"/>
          <a:pathLst>
            <a:path>
              <a:moveTo>
                <a:pt x="0" y="0"/>
              </a:moveTo>
              <a:lnTo>
                <a:pt x="0" y="2593214"/>
              </a:lnTo>
              <a:lnTo>
                <a:pt x="150186" y="2593214"/>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1AF79A1-71C1-48A0-9199-BB82A87EC294}">
      <dsp:nvSpPr>
        <dsp:cNvPr id="0" name=""/>
        <dsp:cNvSpPr/>
      </dsp:nvSpPr>
      <dsp:spPr>
        <a:xfrm>
          <a:off x="1314695" y="2251098"/>
          <a:ext cx="150186" cy="1882333"/>
        </a:xfrm>
        <a:custGeom>
          <a:avLst/>
          <a:gdLst/>
          <a:ahLst/>
          <a:cxnLst/>
          <a:rect l="0" t="0" r="0" b="0"/>
          <a:pathLst>
            <a:path>
              <a:moveTo>
                <a:pt x="0" y="0"/>
              </a:moveTo>
              <a:lnTo>
                <a:pt x="0" y="1882333"/>
              </a:lnTo>
              <a:lnTo>
                <a:pt x="150186" y="1882333"/>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9463467-CC00-4118-BF4F-CFE7098BC8BD}">
      <dsp:nvSpPr>
        <dsp:cNvPr id="0" name=""/>
        <dsp:cNvSpPr/>
      </dsp:nvSpPr>
      <dsp:spPr>
        <a:xfrm>
          <a:off x="1314695" y="2251098"/>
          <a:ext cx="150186" cy="1171452"/>
        </a:xfrm>
        <a:custGeom>
          <a:avLst/>
          <a:gdLst/>
          <a:ahLst/>
          <a:cxnLst/>
          <a:rect l="0" t="0" r="0" b="0"/>
          <a:pathLst>
            <a:path>
              <a:moveTo>
                <a:pt x="0" y="0"/>
              </a:moveTo>
              <a:lnTo>
                <a:pt x="0" y="1171452"/>
              </a:lnTo>
              <a:lnTo>
                <a:pt x="150186" y="1171452"/>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922A8CC-AEE8-40DD-A377-C34D6D1D13A1}">
      <dsp:nvSpPr>
        <dsp:cNvPr id="0" name=""/>
        <dsp:cNvSpPr/>
      </dsp:nvSpPr>
      <dsp:spPr>
        <a:xfrm>
          <a:off x="1314695" y="2251098"/>
          <a:ext cx="150186" cy="460570"/>
        </a:xfrm>
        <a:custGeom>
          <a:avLst/>
          <a:gdLst/>
          <a:ahLst/>
          <a:cxnLst/>
          <a:rect l="0" t="0" r="0" b="0"/>
          <a:pathLst>
            <a:path>
              <a:moveTo>
                <a:pt x="0" y="0"/>
              </a:moveTo>
              <a:lnTo>
                <a:pt x="0" y="460570"/>
              </a:lnTo>
              <a:lnTo>
                <a:pt x="150186" y="46057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38DC75-BC24-4950-B643-F1681CFD1EF1}">
      <dsp:nvSpPr>
        <dsp:cNvPr id="0" name=""/>
        <dsp:cNvSpPr/>
      </dsp:nvSpPr>
      <dsp:spPr>
        <a:xfrm>
          <a:off x="1669472" y="1540216"/>
          <a:ext cx="91440" cy="210260"/>
        </a:xfrm>
        <a:custGeom>
          <a:avLst/>
          <a:gdLst/>
          <a:ahLst/>
          <a:cxnLst/>
          <a:rect l="0" t="0" r="0" b="0"/>
          <a:pathLst>
            <a:path>
              <a:moveTo>
                <a:pt x="45720" y="0"/>
              </a:moveTo>
              <a:lnTo>
                <a:pt x="45720" y="21026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3737989-7A5A-4D83-8C8E-6AF9970B381F}">
      <dsp:nvSpPr>
        <dsp:cNvPr id="0" name=""/>
        <dsp:cNvSpPr/>
      </dsp:nvSpPr>
      <dsp:spPr>
        <a:xfrm>
          <a:off x="103193" y="2251098"/>
          <a:ext cx="150186" cy="2593214"/>
        </a:xfrm>
        <a:custGeom>
          <a:avLst/>
          <a:gdLst/>
          <a:ahLst/>
          <a:cxnLst/>
          <a:rect l="0" t="0" r="0" b="0"/>
          <a:pathLst>
            <a:path>
              <a:moveTo>
                <a:pt x="0" y="0"/>
              </a:moveTo>
              <a:lnTo>
                <a:pt x="0" y="2593214"/>
              </a:lnTo>
              <a:lnTo>
                <a:pt x="150186" y="2593214"/>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AAA49BD-DCB9-4177-833A-19267594C20C}">
      <dsp:nvSpPr>
        <dsp:cNvPr id="0" name=""/>
        <dsp:cNvSpPr/>
      </dsp:nvSpPr>
      <dsp:spPr>
        <a:xfrm>
          <a:off x="103193" y="2251098"/>
          <a:ext cx="150186" cy="1882333"/>
        </a:xfrm>
        <a:custGeom>
          <a:avLst/>
          <a:gdLst/>
          <a:ahLst/>
          <a:cxnLst/>
          <a:rect l="0" t="0" r="0" b="0"/>
          <a:pathLst>
            <a:path>
              <a:moveTo>
                <a:pt x="0" y="0"/>
              </a:moveTo>
              <a:lnTo>
                <a:pt x="0" y="1882333"/>
              </a:lnTo>
              <a:lnTo>
                <a:pt x="150186" y="1882333"/>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B801BE6-9328-4A45-970D-037F3B910F93}">
      <dsp:nvSpPr>
        <dsp:cNvPr id="0" name=""/>
        <dsp:cNvSpPr/>
      </dsp:nvSpPr>
      <dsp:spPr>
        <a:xfrm>
          <a:off x="103193" y="2251098"/>
          <a:ext cx="150186" cy="1171452"/>
        </a:xfrm>
        <a:custGeom>
          <a:avLst/>
          <a:gdLst/>
          <a:ahLst/>
          <a:cxnLst/>
          <a:rect l="0" t="0" r="0" b="0"/>
          <a:pathLst>
            <a:path>
              <a:moveTo>
                <a:pt x="0" y="0"/>
              </a:moveTo>
              <a:lnTo>
                <a:pt x="0" y="1171452"/>
              </a:lnTo>
              <a:lnTo>
                <a:pt x="150186" y="1171452"/>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D3EBED-07B4-4CE7-A048-A415EA547331}">
      <dsp:nvSpPr>
        <dsp:cNvPr id="0" name=""/>
        <dsp:cNvSpPr/>
      </dsp:nvSpPr>
      <dsp:spPr>
        <a:xfrm>
          <a:off x="103193" y="2251098"/>
          <a:ext cx="150186" cy="460570"/>
        </a:xfrm>
        <a:custGeom>
          <a:avLst/>
          <a:gdLst/>
          <a:ahLst/>
          <a:cxnLst/>
          <a:rect l="0" t="0" r="0" b="0"/>
          <a:pathLst>
            <a:path>
              <a:moveTo>
                <a:pt x="0" y="0"/>
              </a:moveTo>
              <a:lnTo>
                <a:pt x="0" y="460570"/>
              </a:lnTo>
              <a:lnTo>
                <a:pt x="150186" y="46057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EA74867-766B-435B-8C1C-002F9E8B4CCB}">
      <dsp:nvSpPr>
        <dsp:cNvPr id="0" name=""/>
        <dsp:cNvSpPr/>
      </dsp:nvSpPr>
      <dsp:spPr>
        <a:xfrm>
          <a:off x="503690" y="1540216"/>
          <a:ext cx="1211501" cy="210260"/>
        </a:xfrm>
        <a:custGeom>
          <a:avLst/>
          <a:gdLst/>
          <a:ahLst/>
          <a:cxnLst/>
          <a:rect l="0" t="0" r="0" b="0"/>
          <a:pathLst>
            <a:path>
              <a:moveTo>
                <a:pt x="1211501" y="0"/>
              </a:moveTo>
              <a:lnTo>
                <a:pt x="1211501" y="105130"/>
              </a:lnTo>
              <a:lnTo>
                <a:pt x="0" y="105130"/>
              </a:lnTo>
              <a:lnTo>
                <a:pt x="0" y="210260"/>
              </a:lnTo>
            </a:path>
          </a:pathLst>
        </a:custGeom>
        <a:noFill/>
        <a:ln w="19050" cap="flat" cmpd="sng" algn="ctr">
          <a:solidFill>
            <a:schemeClr val="dk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A901BA-0E6C-41AE-A50A-4775F11935F5}">
      <dsp:nvSpPr>
        <dsp:cNvPr id="0" name=""/>
        <dsp:cNvSpPr/>
      </dsp:nvSpPr>
      <dsp:spPr>
        <a:xfrm>
          <a:off x="1715192" y="829335"/>
          <a:ext cx="1817252" cy="210260"/>
        </a:xfrm>
        <a:custGeom>
          <a:avLst/>
          <a:gdLst/>
          <a:ahLst/>
          <a:cxnLst/>
          <a:rect l="0" t="0" r="0" b="0"/>
          <a:pathLst>
            <a:path>
              <a:moveTo>
                <a:pt x="1817252" y="0"/>
              </a:moveTo>
              <a:lnTo>
                <a:pt x="1817252" y="105130"/>
              </a:lnTo>
              <a:lnTo>
                <a:pt x="0" y="105130"/>
              </a:lnTo>
              <a:lnTo>
                <a:pt x="0" y="210260"/>
              </a:lnTo>
            </a:path>
          </a:pathLst>
        </a:custGeom>
        <a:noFill/>
        <a:ln w="19050" cap="flat" cmpd="sng" algn="ctr">
          <a:solidFill>
            <a:schemeClr val="dk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E54F969-AAFC-4729-BBEE-E206F71F42D3}">
      <dsp:nvSpPr>
        <dsp:cNvPr id="0" name=""/>
        <dsp:cNvSpPr/>
      </dsp:nvSpPr>
      <dsp:spPr>
        <a:xfrm>
          <a:off x="3031824" y="328714"/>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solidFill>
                <a:schemeClr val="tx1"/>
              </a:solidFill>
            </a:rPr>
            <a:t>Problem to Solve</a:t>
          </a:r>
          <a:endParaRPr lang="en-US" sz="900" kern="1200" dirty="0">
            <a:solidFill>
              <a:schemeClr val="tx1"/>
            </a:solidFill>
          </a:endParaRPr>
        </a:p>
      </dsp:txBody>
      <dsp:txXfrm>
        <a:off x="3031824" y="328714"/>
        <a:ext cx="1001241" cy="500620"/>
      </dsp:txXfrm>
    </dsp:sp>
    <dsp:sp modelId="{E81EBFAB-2945-4A6E-A5CA-35C8DCE60B00}">
      <dsp:nvSpPr>
        <dsp:cNvPr id="0" name=""/>
        <dsp:cNvSpPr/>
      </dsp:nvSpPr>
      <dsp:spPr>
        <a:xfrm>
          <a:off x="1214571" y="1039596"/>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III Error (P(</a:t>
          </a:r>
          <a:r>
            <a:rPr lang="en-US" sz="900" kern="1200" dirty="0" smtClean="0">
              <a:latin typeface="Symbol" pitchFamily="18" charset="2"/>
            </a:rPr>
            <a:t>g</a:t>
          </a:r>
          <a:r>
            <a:rPr lang="en-US" sz="900" kern="1200" dirty="0" smtClean="0"/>
            <a:t>))</a:t>
          </a:r>
          <a:endParaRPr lang="en-US" sz="900" kern="1200" dirty="0"/>
        </a:p>
      </dsp:txBody>
      <dsp:txXfrm>
        <a:off x="1214571" y="1039596"/>
        <a:ext cx="1001241" cy="500620"/>
      </dsp:txXfrm>
    </dsp:sp>
    <dsp:sp modelId="{58410A02-9A99-4344-A008-2AE73813CDE5}">
      <dsp:nvSpPr>
        <dsp:cNvPr id="0" name=""/>
        <dsp:cNvSpPr/>
      </dsp:nvSpPr>
      <dsp:spPr>
        <a:xfrm>
          <a:off x="3069" y="1750477"/>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IV Error (P(</a:t>
          </a:r>
          <a:r>
            <a:rPr lang="en-US" sz="900" kern="1200" dirty="0" smtClean="0">
              <a:latin typeface="Symbol" pitchFamily="18" charset="2"/>
            </a:rPr>
            <a:t>d</a:t>
          </a:r>
          <a:r>
            <a:rPr lang="en-US" sz="900" kern="1200" dirty="0" smtClean="0"/>
            <a:t>))</a:t>
          </a:r>
          <a:endParaRPr lang="en-US" sz="900" kern="1200" dirty="0"/>
        </a:p>
      </dsp:txBody>
      <dsp:txXfrm>
        <a:off x="3069" y="1750477"/>
        <a:ext cx="1001241" cy="500620"/>
      </dsp:txXfrm>
    </dsp:sp>
    <dsp:sp modelId="{1642D4C6-CCD9-44EF-9E5A-B68FE357B52E}">
      <dsp:nvSpPr>
        <dsp:cNvPr id="0" name=""/>
        <dsp:cNvSpPr/>
      </dsp:nvSpPr>
      <dsp:spPr>
        <a:xfrm>
          <a:off x="253379" y="2461358"/>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 Error (P(</a:t>
          </a:r>
          <a:r>
            <a:rPr lang="en-US" sz="900" kern="1200" dirty="0" smtClean="0">
              <a:latin typeface="Symbol" pitchFamily="18" charset="2"/>
            </a:rPr>
            <a:t>a</a:t>
          </a:r>
          <a:r>
            <a:rPr lang="en-US" sz="900" kern="1200" dirty="0" smtClean="0"/>
            <a:t>))</a:t>
          </a:r>
          <a:endParaRPr lang="en-US" sz="900" kern="1200" dirty="0"/>
        </a:p>
      </dsp:txBody>
      <dsp:txXfrm>
        <a:off x="253379" y="2461358"/>
        <a:ext cx="1001241" cy="500620"/>
      </dsp:txXfrm>
    </dsp:sp>
    <dsp:sp modelId="{E9355440-D3E3-4CA8-9B16-D3D53CBE2DAE}">
      <dsp:nvSpPr>
        <dsp:cNvPr id="0" name=""/>
        <dsp:cNvSpPr/>
      </dsp:nvSpPr>
      <dsp:spPr>
        <a:xfrm>
          <a:off x="253379" y="3172239"/>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II Error (P(</a:t>
          </a:r>
          <a:r>
            <a:rPr lang="en-US" sz="900" kern="1200" dirty="0" smtClean="0">
              <a:latin typeface="Symbol" pitchFamily="18" charset="2"/>
            </a:rPr>
            <a:t>b</a:t>
          </a:r>
          <a:r>
            <a:rPr lang="en-US" sz="900" kern="1200" dirty="0" smtClean="0"/>
            <a:t>))</a:t>
          </a:r>
        </a:p>
      </dsp:txBody>
      <dsp:txXfrm>
        <a:off x="253379" y="3172239"/>
        <a:ext cx="1001241" cy="500620"/>
      </dsp:txXfrm>
    </dsp:sp>
    <dsp:sp modelId="{4462BFEE-30FA-4EC6-9A69-6A9A2E7B0F63}">
      <dsp:nvSpPr>
        <dsp:cNvPr id="0" name=""/>
        <dsp:cNvSpPr/>
      </dsp:nvSpPr>
      <dsp:spPr>
        <a:xfrm>
          <a:off x="253379" y="3883121"/>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VI Error (P(</a:t>
          </a:r>
          <a:r>
            <a:rPr lang="en-US" sz="900" kern="1200" dirty="0" smtClean="0">
              <a:latin typeface="Symbol" pitchFamily="18" charset="2"/>
            </a:rPr>
            <a:t>q</a:t>
          </a:r>
          <a:r>
            <a:rPr lang="en-US" sz="900" kern="1200" dirty="0" smtClean="0"/>
            <a:t>))</a:t>
          </a:r>
        </a:p>
      </dsp:txBody>
      <dsp:txXfrm>
        <a:off x="253379" y="3883121"/>
        <a:ext cx="1001241" cy="500620"/>
      </dsp:txXfrm>
    </dsp:sp>
    <dsp:sp modelId="{66930E6C-4342-4782-BD9C-D8E92023CFB7}">
      <dsp:nvSpPr>
        <dsp:cNvPr id="0" name=""/>
        <dsp:cNvSpPr/>
      </dsp:nvSpPr>
      <dsp:spPr>
        <a:xfrm>
          <a:off x="253379" y="4594002"/>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No Type I, Type II, or Type VI Error</a:t>
          </a:r>
        </a:p>
        <a:p>
          <a:pPr lvl="0" algn="ctr" defTabSz="400050">
            <a:lnSpc>
              <a:spcPct val="90000"/>
            </a:lnSpc>
            <a:spcBef>
              <a:spcPct val="0"/>
            </a:spcBef>
            <a:spcAft>
              <a:spcPts val="0"/>
            </a:spcAft>
          </a:pPr>
          <a:r>
            <a:rPr lang="en-US" sz="900" kern="1200" dirty="0" smtClean="0"/>
            <a:t>(1-[P(</a:t>
          </a:r>
          <a:r>
            <a:rPr lang="en-US" sz="900" kern="1200" dirty="0" smtClean="0">
              <a:latin typeface="Symbol" pitchFamily="18" charset="2"/>
            </a:rPr>
            <a:t>a</a:t>
          </a:r>
          <a:r>
            <a:rPr lang="en-US" sz="900" kern="1200" dirty="0" smtClean="0"/>
            <a:t>)+P(</a:t>
          </a:r>
          <a:r>
            <a:rPr lang="en-US" sz="900" kern="1200" dirty="0" smtClean="0">
              <a:latin typeface="Symbol" pitchFamily="18" charset="2"/>
            </a:rPr>
            <a:t>b</a:t>
          </a:r>
          <a:r>
            <a:rPr lang="en-US" sz="900" kern="1200" dirty="0" smtClean="0"/>
            <a:t>)+P(</a:t>
          </a:r>
          <a:r>
            <a:rPr lang="en-US" sz="900" kern="1200" dirty="0" smtClean="0">
              <a:latin typeface="Symbol" pitchFamily="18" charset="2"/>
            </a:rPr>
            <a:t>q</a:t>
          </a:r>
          <a:r>
            <a:rPr lang="en-US" sz="900" kern="1200" dirty="0" smtClean="0"/>
            <a:t>)])</a:t>
          </a:r>
          <a:endParaRPr lang="en-US" sz="900" kern="1200" dirty="0"/>
        </a:p>
      </dsp:txBody>
      <dsp:txXfrm>
        <a:off x="253379" y="4594002"/>
        <a:ext cx="1001241" cy="500620"/>
      </dsp:txXfrm>
    </dsp:sp>
    <dsp:sp modelId="{4B32480B-E927-4A53-954E-F06CCBAC32CE}">
      <dsp:nvSpPr>
        <dsp:cNvPr id="0" name=""/>
        <dsp:cNvSpPr/>
      </dsp:nvSpPr>
      <dsp:spPr>
        <a:xfrm>
          <a:off x="1214571" y="1750477"/>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 Error (P(</a:t>
          </a:r>
          <a:r>
            <a:rPr lang="en-US" sz="900" kern="1200" dirty="0" smtClean="0">
              <a:latin typeface="Symbol" pitchFamily="18" charset="2"/>
            </a:rPr>
            <a:t>e</a:t>
          </a:r>
          <a:r>
            <a:rPr lang="en-US" sz="900" kern="1200" dirty="0" smtClean="0"/>
            <a:t>))</a:t>
          </a:r>
        </a:p>
      </dsp:txBody>
      <dsp:txXfrm>
        <a:off x="1214571" y="1750477"/>
        <a:ext cx="1001241" cy="500620"/>
      </dsp:txXfrm>
    </dsp:sp>
    <dsp:sp modelId="{A12E1B7D-8B75-4E79-856F-2409EB7FC356}">
      <dsp:nvSpPr>
        <dsp:cNvPr id="0" name=""/>
        <dsp:cNvSpPr/>
      </dsp:nvSpPr>
      <dsp:spPr>
        <a:xfrm>
          <a:off x="1464881" y="2461358"/>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 Error (P(</a:t>
          </a:r>
          <a:r>
            <a:rPr lang="en-US" sz="900" kern="1200" dirty="0" smtClean="0">
              <a:latin typeface="Symbol" pitchFamily="18" charset="2"/>
            </a:rPr>
            <a:t>a</a:t>
          </a:r>
          <a:r>
            <a:rPr lang="en-US" sz="900" kern="1200" dirty="0" smtClean="0"/>
            <a:t>))</a:t>
          </a:r>
        </a:p>
      </dsp:txBody>
      <dsp:txXfrm>
        <a:off x="1464881" y="2461358"/>
        <a:ext cx="1001241" cy="500620"/>
      </dsp:txXfrm>
    </dsp:sp>
    <dsp:sp modelId="{CC02C133-A87C-47E2-A396-F36E6BBC8418}">
      <dsp:nvSpPr>
        <dsp:cNvPr id="0" name=""/>
        <dsp:cNvSpPr/>
      </dsp:nvSpPr>
      <dsp:spPr>
        <a:xfrm>
          <a:off x="1464881" y="3172239"/>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II Error (P(</a:t>
          </a:r>
          <a:r>
            <a:rPr lang="en-US" sz="900" kern="1200" dirty="0" smtClean="0">
              <a:latin typeface="Symbol" pitchFamily="18" charset="2"/>
            </a:rPr>
            <a:t>b</a:t>
          </a:r>
          <a:r>
            <a:rPr lang="en-US" sz="900" kern="1200" dirty="0" smtClean="0"/>
            <a:t>))</a:t>
          </a:r>
        </a:p>
      </dsp:txBody>
      <dsp:txXfrm>
        <a:off x="1464881" y="3172239"/>
        <a:ext cx="1001241" cy="500620"/>
      </dsp:txXfrm>
    </dsp:sp>
    <dsp:sp modelId="{C1D3D0C5-0561-4E79-AEFC-33DBBEC96B61}">
      <dsp:nvSpPr>
        <dsp:cNvPr id="0" name=""/>
        <dsp:cNvSpPr/>
      </dsp:nvSpPr>
      <dsp:spPr>
        <a:xfrm>
          <a:off x="1464881" y="3883121"/>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VI Error (P(</a:t>
          </a:r>
          <a:r>
            <a:rPr lang="en-US" sz="900" kern="1200" dirty="0" smtClean="0">
              <a:latin typeface="Symbol" pitchFamily="18" charset="2"/>
            </a:rPr>
            <a:t>q</a:t>
          </a:r>
          <a:r>
            <a:rPr lang="en-US" sz="900" kern="1200" dirty="0" smtClean="0"/>
            <a:t>))</a:t>
          </a:r>
        </a:p>
      </dsp:txBody>
      <dsp:txXfrm>
        <a:off x="1464881" y="3883121"/>
        <a:ext cx="1001241" cy="500620"/>
      </dsp:txXfrm>
    </dsp:sp>
    <dsp:sp modelId="{C443ED9D-DAEC-4738-8A34-0E6BA3FD76FF}">
      <dsp:nvSpPr>
        <dsp:cNvPr id="0" name=""/>
        <dsp:cNvSpPr/>
      </dsp:nvSpPr>
      <dsp:spPr>
        <a:xfrm>
          <a:off x="1464881" y="4594002"/>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No Type I, Type II, or Type VI Error</a:t>
          </a:r>
        </a:p>
        <a:p>
          <a:pPr lvl="0" algn="ctr" defTabSz="400050">
            <a:lnSpc>
              <a:spcPct val="90000"/>
            </a:lnSpc>
            <a:spcBef>
              <a:spcPct val="0"/>
            </a:spcBef>
            <a:spcAft>
              <a:spcPts val="0"/>
            </a:spcAft>
          </a:pPr>
          <a:r>
            <a:rPr lang="en-US" sz="900" kern="1200" dirty="0" smtClean="0"/>
            <a:t>(1-[P(</a:t>
          </a:r>
          <a:r>
            <a:rPr lang="en-US" sz="900" kern="1200" dirty="0" smtClean="0">
              <a:latin typeface="Symbol" pitchFamily="18" charset="2"/>
            </a:rPr>
            <a:t>a</a:t>
          </a:r>
          <a:r>
            <a:rPr lang="en-US" sz="900" kern="1200" dirty="0" smtClean="0"/>
            <a:t>)+P(</a:t>
          </a:r>
          <a:r>
            <a:rPr lang="en-US" sz="900" kern="1200" dirty="0" smtClean="0">
              <a:latin typeface="Symbol" pitchFamily="18" charset="2"/>
            </a:rPr>
            <a:t>b</a:t>
          </a:r>
          <a:r>
            <a:rPr lang="en-US" sz="900" kern="1200" dirty="0" smtClean="0"/>
            <a:t>)+P(</a:t>
          </a:r>
          <a:r>
            <a:rPr lang="en-US" sz="900" kern="1200" dirty="0" smtClean="0">
              <a:latin typeface="Symbol" pitchFamily="18" charset="2"/>
            </a:rPr>
            <a:t>q</a:t>
          </a:r>
          <a:r>
            <a:rPr lang="en-US" sz="900" kern="1200" dirty="0" smtClean="0"/>
            <a:t>)])</a:t>
          </a:r>
          <a:endParaRPr lang="en-US" sz="900" kern="1200" dirty="0"/>
        </a:p>
      </dsp:txBody>
      <dsp:txXfrm>
        <a:off x="1464881" y="4594002"/>
        <a:ext cx="1001241" cy="500620"/>
      </dsp:txXfrm>
    </dsp:sp>
    <dsp:sp modelId="{4B05D9D1-5603-470B-8946-45D870B8FA26}">
      <dsp:nvSpPr>
        <dsp:cNvPr id="0" name=""/>
        <dsp:cNvSpPr/>
      </dsp:nvSpPr>
      <dsp:spPr>
        <a:xfrm>
          <a:off x="2426073" y="1750477"/>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No Type IV or Type V Error</a:t>
          </a:r>
        </a:p>
        <a:p>
          <a:pPr lvl="0" algn="ctr" defTabSz="400050">
            <a:lnSpc>
              <a:spcPct val="90000"/>
            </a:lnSpc>
            <a:spcBef>
              <a:spcPct val="0"/>
            </a:spcBef>
            <a:spcAft>
              <a:spcPts val="0"/>
            </a:spcAft>
          </a:pPr>
          <a:r>
            <a:rPr lang="en-US" sz="900" kern="1200" dirty="0" smtClean="0"/>
            <a:t>(1-[P(</a:t>
          </a:r>
          <a:r>
            <a:rPr lang="en-US" sz="900" kern="1200" dirty="0" smtClean="0">
              <a:latin typeface="Symbol" pitchFamily="18" charset="2"/>
            </a:rPr>
            <a:t>d</a:t>
          </a:r>
          <a:r>
            <a:rPr lang="en-US" sz="900" kern="1200" dirty="0" smtClean="0"/>
            <a:t>)+P(</a:t>
          </a:r>
          <a:r>
            <a:rPr lang="en-US" sz="900" kern="1200" dirty="0" smtClean="0">
              <a:latin typeface="Symbol" pitchFamily="18" charset="2"/>
            </a:rPr>
            <a:t>e</a:t>
          </a:r>
          <a:r>
            <a:rPr lang="en-US" sz="900" kern="1200" dirty="0" smtClean="0"/>
            <a:t>)])</a:t>
          </a:r>
          <a:endParaRPr lang="en-US" sz="900" kern="1200" dirty="0"/>
        </a:p>
      </dsp:txBody>
      <dsp:txXfrm>
        <a:off x="2426073" y="1750477"/>
        <a:ext cx="1001241" cy="500620"/>
      </dsp:txXfrm>
    </dsp:sp>
    <dsp:sp modelId="{9857B9EB-A896-4A55-BA5A-CBCFD1672188}">
      <dsp:nvSpPr>
        <dsp:cNvPr id="0" name=""/>
        <dsp:cNvSpPr/>
      </dsp:nvSpPr>
      <dsp:spPr>
        <a:xfrm>
          <a:off x="2676383" y="2461358"/>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 Error (P(</a:t>
          </a:r>
          <a:r>
            <a:rPr lang="en-US" sz="900" kern="1200" dirty="0" smtClean="0">
              <a:latin typeface="Symbol" pitchFamily="18" charset="2"/>
            </a:rPr>
            <a:t>a</a:t>
          </a:r>
          <a:r>
            <a:rPr lang="en-US" sz="900" kern="1200" dirty="0" smtClean="0"/>
            <a:t>))</a:t>
          </a:r>
          <a:endParaRPr lang="en-US" sz="900" kern="1200" dirty="0"/>
        </a:p>
      </dsp:txBody>
      <dsp:txXfrm>
        <a:off x="2676383" y="2461358"/>
        <a:ext cx="1001241" cy="500620"/>
      </dsp:txXfrm>
    </dsp:sp>
    <dsp:sp modelId="{373E5488-D20C-4543-8B49-1920751F34AC}">
      <dsp:nvSpPr>
        <dsp:cNvPr id="0" name=""/>
        <dsp:cNvSpPr/>
      </dsp:nvSpPr>
      <dsp:spPr>
        <a:xfrm>
          <a:off x="2676383" y="3172239"/>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II Error (P(</a:t>
          </a:r>
          <a:r>
            <a:rPr lang="en-US" sz="900" kern="1200" dirty="0" smtClean="0">
              <a:latin typeface="Symbol" pitchFamily="18" charset="2"/>
            </a:rPr>
            <a:t>b</a:t>
          </a:r>
          <a:r>
            <a:rPr lang="en-US" sz="900" kern="1200" dirty="0" smtClean="0"/>
            <a:t>))</a:t>
          </a:r>
        </a:p>
      </dsp:txBody>
      <dsp:txXfrm>
        <a:off x="2676383" y="3172239"/>
        <a:ext cx="1001241" cy="500620"/>
      </dsp:txXfrm>
    </dsp:sp>
    <dsp:sp modelId="{BD3BCB39-FB9C-4DFC-BEB4-1FBA1686FF06}">
      <dsp:nvSpPr>
        <dsp:cNvPr id="0" name=""/>
        <dsp:cNvSpPr/>
      </dsp:nvSpPr>
      <dsp:spPr>
        <a:xfrm>
          <a:off x="2676383" y="3883121"/>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VI Error (P(</a:t>
          </a:r>
          <a:r>
            <a:rPr lang="en-US" sz="900" kern="1200" dirty="0" smtClean="0">
              <a:latin typeface="Symbol" pitchFamily="18" charset="2"/>
            </a:rPr>
            <a:t>q</a:t>
          </a:r>
          <a:r>
            <a:rPr lang="en-US" sz="900" kern="1200" dirty="0" smtClean="0"/>
            <a:t>))</a:t>
          </a:r>
        </a:p>
      </dsp:txBody>
      <dsp:txXfrm>
        <a:off x="2676383" y="3883121"/>
        <a:ext cx="1001241" cy="500620"/>
      </dsp:txXfrm>
    </dsp:sp>
    <dsp:sp modelId="{99F0CD19-07DA-4EB0-B9A8-CA9FBE331534}">
      <dsp:nvSpPr>
        <dsp:cNvPr id="0" name=""/>
        <dsp:cNvSpPr/>
      </dsp:nvSpPr>
      <dsp:spPr>
        <a:xfrm>
          <a:off x="2676383" y="4594002"/>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No Type I, Type II, or Type VI Error</a:t>
          </a:r>
        </a:p>
        <a:p>
          <a:pPr lvl="0" algn="ctr" defTabSz="400050">
            <a:lnSpc>
              <a:spcPct val="90000"/>
            </a:lnSpc>
            <a:spcBef>
              <a:spcPct val="0"/>
            </a:spcBef>
            <a:spcAft>
              <a:spcPts val="0"/>
            </a:spcAft>
          </a:pPr>
          <a:r>
            <a:rPr lang="en-US" sz="900" kern="1200" dirty="0" smtClean="0"/>
            <a:t>(1-[P(</a:t>
          </a:r>
          <a:r>
            <a:rPr lang="en-US" sz="900" kern="1200" dirty="0" smtClean="0">
              <a:latin typeface="Symbol" pitchFamily="18" charset="2"/>
            </a:rPr>
            <a:t>a</a:t>
          </a:r>
          <a:r>
            <a:rPr lang="en-US" sz="900" kern="1200" dirty="0" smtClean="0"/>
            <a:t>)+P(</a:t>
          </a:r>
          <a:r>
            <a:rPr lang="en-US" sz="900" kern="1200" dirty="0" smtClean="0">
              <a:latin typeface="Symbol" pitchFamily="18" charset="2"/>
            </a:rPr>
            <a:t>b</a:t>
          </a:r>
          <a:r>
            <a:rPr lang="en-US" sz="900" kern="1200" dirty="0" smtClean="0"/>
            <a:t>)+P(</a:t>
          </a:r>
          <a:r>
            <a:rPr lang="en-US" sz="900" kern="1200" dirty="0" smtClean="0">
              <a:latin typeface="Symbol" pitchFamily="18" charset="2"/>
            </a:rPr>
            <a:t>q</a:t>
          </a:r>
          <a:r>
            <a:rPr lang="en-US" sz="900" kern="1200" dirty="0" smtClean="0"/>
            <a:t>)])</a:t>
          </a:r>
          <a:endParaRPr lang="en-US" sz="900" kern="1200" dirty="0"/>
        </a:p>
      </dsp:txBody>
      <dsp:txXfrm>
        <a:off x="2676383" y="4594002"/>
        <a:ext cx="1001241" cy="500620"/>
      </dsp:txXfrm>
    </dsp:sp>
    <dsp:sp modelId="{8A221E16-1E6B-4D98-A3C4-DAC13A3BFDE0}">
      <dsp:nvSpPr>
        <dsp:cNvPr id="0" name=""/>
        <dsp:cNvSpPr/>
      </dsp:nvSpPr>
      <dsp:spPr>
        <a:xfrm>
          <a:off x="4849077" y="1039596"/>
          <a:ext cx="1001241" cy="500620"/>
        </a:xfrm>
        <a:prstGeom prst="rect">
          <a:avLst/>
        </a:prstGeom>
        <a:solidFill>
          <a:srgbClr val="FFFF00"/>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solidFill>
                <a:schemeClr val="tx1"/>
              </a:solidFill>
            </a:rPr>
            <a:t>No Type III Error     (1-P(</a:t>
          </a:r>
          <a:r>
            <a:rPr lang="en-US" sz="900" kern="1200" dirty="0" smtClean="0">
              <a:solidFill>
                <a:schemeClr val="tx1"/>
              </a:solidFill>
              <a:latin typeface="Symbol" pitchFamily="18" charset="2"/>
            </a:rPr>
            <a:t>g</a:t>
          </a:r>
          <a:r>
            <a:rPr lang="en-US" sz="900" kern="1200" dirty="0" smtClean="0">
              <a:solidFill>
                <a:schemeClr val="tx1"/>
              </a:solidFill>
            </a:rPr>
            <a:t>))</a:t>
          </a:r>
          <a:endParaRPr lang="en-US" sz="900" kern="1200" dirty="0">
            <a:solidFill>
              <a:schemeClr val="tx1"/>
            </a:solidFill>
          </a:endParaRPr>
        </a:p>
      </dsp:txBody>
      <dsp:txXfrm>
        <a:off x="4849077" y="1039596"/>
        <a:ext cx="1001241" cy="500620"/>
      </dsp:txXfrm>
    </dsp:sp>
    <dsp:sp modelId="{E3CFC51D-4281-4E18-BD5D-FE989D809DDE}">
      <dsp:nvSpPr>
        <dsp:cNvPr id="0" name=""/>
        <dsp:cNvSpPr/>
      </dsp:nvSpPr>
      <dsp:spPr>
        <a:xfrm>
          <a:off x="3637575" y="1750477"/>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IV Error (P(</a:t>
          </a:r>
          <a:r>
            <a:rPr lang="en-US" sz="900" kern="1200" dirty="0" smtClean="0">
              <a:latin typeface="Symbol" pitchFamily="18" charset="2"/>
            </a:rPr>
            <a:t>d</a:t>
          </a:r>
          <a:r>
            <a:rPr lang="en-US" sz="900" kern="1200" dirty="0" smtClean="0"/>
            <a:t>))</a:t>
          </a:r>
          <a:endParaRPr lang="en-US" sz="900" kern="1200" dirty="0">
            <a:solidFill>
              <a:schemeClr val="tx1"/>
            </a:solidFill>
          </a:endParaRPr>
        </a:p>
      </dsp:txBody>
      <dsp:txXfrm>
        <a:off x="3637575" y="1750477"/>
        <a:ext cx="1001241" cy="500620"/>
      </dsp:txXfrm>
    </dsp:sp>
    <dsp:sp modelId="{DD5FE981-D655-4E1E-A6B3-8A0AE3235074}">
      <dsp:nvSpPr>
        <dsp:cNvPr id="0" name=""/>
        <dsp:cNvSpPr/>
      </dsp:nvSpPr>
      <dsp:spPr>
        <a:xfrm>
          <a:off x="3887885" y="2461358"/>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 Error (P(</a:t>
          </a:r>
          <a:r>
            <a:rPr lang="en-US" sz="900" kern="1200" dirty="0" smtClean="0">
              <a:latin typeface="Symbol" pitchFamily="18" charset="2"/>
            </a:rPr>
            <a:t>a</a:t>
          </a:r>
          <a:r>
            <a:rPr lang="en-US" sz="900" kern="1200" dirty="0" smtClean="0"/>
            <a:t>))</a:t>
          </a:r>
          <a:endParaRPr lang="en-US" sz="900" kern="1200" dirty="0"/>
        </a:p>
      </dsp:txBody>
      <dsp:txXfrm>
        <a:off x="3887885" y="2461358"/>
        <a:ext cx="1001241" cy="500620"/>
      </dsp:txXfrm>
    </dsp:sp>
    <dsp:sp modelId="{A0E89FA8-1CFC-451D-9D45-F8E7AADFC89E}">
      <dsp:nvSpPr>
        <dsp:cNvPr id="0" name=""/>
        <dsp:cNvSpPr/>
      </dsp:nvSpPr>
      <dsp:spPr>
        <a:xfrm>
          <a:off x="3887885" y="3172239"/>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II Error (P(</a:t>
          </a:r>
          <a:r>
            <a:rPr lang="en-US" sz="900" kern="1200" dirty="0" smtClean="0">
              <a:latin typeface="Symbol" pitchFamily="18" charset="2"/>
            </a:rPr>
            <a:t>b</a:t>
          </a:r>
          <a:r>
            <a:rPr lang="en-US" sz="900" kern="1200" dirty="0" smtClean="0"/>
            <a:t>))</a:t>
          </a:r>
        </a:p>
      </dsp:txBody>
      <dsp:txXfrm>
        <a:off x="3887885" y="3172239"/>
        <a:ext cx="1001241" cy="500620"/>
      </dsp:txXfrm>
    </dsp:sp>
    <dsp:sp modelId="{091F2321-CC5B-44CD-BEB9-403AEAE33999}">
      <dsp:nvSpPr>
        <dsp:cNvPr id="0" name=""/>
        <dsp:cNvSpPr/>
      </dsp:nvSpPr>
      <dsp:spPr>
        <a:xfrm>
          <a:off x="3887885" y="3883121"/>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VI Error (P(</a:t>
          </a:r>
          <a:r>
            <a:rPr lang="en-US" sz="900" kern="1200" dirty="0" smtClean="0">
              <a:latin typeface="Symbol" pitchFamily="18" charset="2"/>
            </a:rPr>
            <a:t>q</a:t>
          </a:r>
          <a:r>
            <a:rPr lang="en-US" sz="900" kern="1200" dirty="0" smtClean="0"/>
            <a:t>))</a:t>
          </a:r>
        </a:p>
      </dsp:txBody>
      <dsp:txXfrm>
        <a:off x="3887885" y="3883121"/>
        <a:ext cx="1001241" cy="500620"/>
      </dsp:txXfrm>
    </dsp:sp>
    <dsp:sp modelId="{05A27EE8-E811-4C4C-91E1-C82AAEEE2188}">
      <dsp:nvSpPr>
        <dsp:cNvPr id="0" name=""/>
        <dsp:cNvSpPr/>
      </dsp:nvSpPr>
      <dsp:spPr>
        <a:xfrm>
          <a:off x="3887885" y="4594002"/>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No Type I, Type II, or Type VI Error</a:t>
          </a:r>
        </a:p>
        <a:p>
          <a:pPr lvl="0" algn="ctr" defTabSz="400050">
            <a:lnSpc>
              <a:spcPct val="90000"/>
            </a:lnSpc>
            <a:spcBef>
              <a:spcPct val="0"/>
            </a:spcBef>
            <a:spcAft>
              <a:spcPts val="0"/>
            </a:spcAft>
          </a:pPr>
          <a:r>
            <a:rPr lang="en-US" sz="900" kern="1200" dirty="0" smtClean="0"/>
            <a:t>(1-[P(</a:t>
          </a:r>
          <a:r>
            <a:rPr lang="en-US" sz="900" kern="1200" dirty="0" smtClean="0">
              <a:latin typeface="Symbol" pitchFamily="18" charset="2"/>
            </a:rPr>
            <a:t>a</a:t>
          </a:r>
          <a:r>
            <a:rPr lang="en-US" sz="900" kern="1200" dirty="0" smtClean="0"/>
            <a:t>)+P(</a:t>
          </a:r>
          <a:r>
            <a:rPr lang="en-US" sz="900" kern="1200" dirty="0" smtClean="0">
              <a:latin typeface="Symbol" pitchFamily="18" charset="2"/>
            </a:rPr>
            <a:t>b</a:t>
          </a:r>
          <a:r>
            <a:rPr lang="en-US" sz="900" kern="1200" dirty="0" smtClean="0"/>
            <a:t>)+P(</a:t>
          </a:r>
          <a:r>
            <a:rPr lang="en-US" sz="900" kern="1200" dirty="0" smtClean="0">
              <a:latin typeface="Symbol" pitchFamily="18" charset="2"/>
            </a:rPr>
            <a:t>q</a:t>
          </a:r>
          <a:r>
            <a:rPr lang="en-US" sz="900" kern="1200" dirty="0" smtClean="0"/>
            <a:t>)])</a:t>
          </a:r>
          <a:endParaRPr lang="en-US" sz="900" kern="1200" dirty="0"/>
        </a:p>
      </dsp:txBody>
      <dsp:txXfrm>
        <a:off x="3887885" y="4594002"/>
        <a:ext cx="1001241" cy="500620"/>
      </dsp:txXfrm>
    </dsp:sp>
    <dsp:sp modelId="{22066C7C-B9E8-45F4-A819-BE0F2FE68843}">
      <dsp:nvSpPr>
        <dsp:cNvPr id="0" name=""/>
        <dsp:cNvSpPr/>
      </dsp:nvSpPr>
      <dsp:spPr>
        <a:xfrm>
          <a:off x="4849077" y="1750477"/>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 Error (P(</a:t>
          </a:r>
          <a:r>
            <a:rPr lang="en-US" sz="900" kern="1200" dirty="0" smtClean="0">
              <a:latin typeface="Symbol" pitchFamily="18" charset="2"/>
            </a:rPr>
            <a:t>e</a:t>
          </a:r>
          <a:r>
            <a:rPr lang="en-US" sz="900" kern="1200" dirty="0" smtClean="0"/>
            <a:t>))</a:t>
          </a:r>
        </a:p>
      </dsp:txBody>
      <dsp:txXfrm>
        <a:off x="4849077" y="1750477"/>
        <a:ext cx="1001241" cy="500620"/>
      </dsp:txXfrm>
    </dsp:sp>
    <dsp:sp modelId="{3F490833-6458-4256-9AFD-A253FBB77F84}">
      <dsp:nvSpPr>
        <dsp:cNvPr id="0" name=""/>
        <dsp:cNvSpPr/>
      </dsp:nvSpPr>
      <dsp:spPr>
        <a:xfrm>
          <a:off x="5099387" y="2461358"/>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 Error (P(</a:t>
          </a:r>
          <a:r>
            <a:rPr lang="en-US" sz="900" kern="1200" dirty="0" smtClean="0">
              <a:latin typeface="Symbol" pitchFamily="18" charset="2"/>
            </a:rPr>
            <a:t>a</a:t>
          </a:r>
          <a:r>
            <a:rPr lang="en-US" sz="900" kern="1200" dirty="0" smtClean="0"/>
            <a:t>))</a:t>
          </a:r>
        </a:p>
      </dsp:txBody>
      <dsp:txXfrm>
        <a:off x="5099387" y="2461358"/>
        <a:ext cx="1001241" cy="500620"/>
      </dsp:txXfrm>
    </dsp:sp>
    <dsp:sp modelId="{9F308C5D-7410-488D-B1EE-85AB5A257FCC}">
      <dsp:nvSpPr>
        <dsp:cNvPr id="0" name=""/>
        <dsp:cNvSpPr/>
      </dsp:nvSpPr>
      <dsp:spPr>
        <a:xfrm>
          <a:off x="5099387" y="3172239"/>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II Error (P(</a:t>
          </a:r>
          <a:r>
            <a:rPr lang="en-US" sz="900" kern="1200" dirty="0" smtClean="0">
              <a:latin typeface="Symbol" pitchFamily="18" charset="2"/>
            </a:rPr>
            <a:t>b</a:t>
          </a:r>
          <a:r>
            <a:rPr lang="en-US" sz="900" kern="1200" dirty="0" smtClean="0"/>
            <a:t>))</a:t>
          </a:r>
        </a:p>
      </dsp:txBody>
      <dsp:txXfrm>
        <a:off x="5099387" y="3172239"/>
        <a:ext cx="1001241" cy="500620"/>
      </dsp:txXfrm>
    </dsp:sp>
    <dsp:sp modelId="{AEBEB4F3-5D07-495F-9650-39682C5CE697}">
      <dsp:nvSpPr>
        <dsp:cNvPr id="0" name=""/>
        <dsp:cNvSpPr/>
      </dsp:nvSpPr>
      <dsp:spPr>
        <a:xfrm>
          <a:off x="5099387" y="3883121"/>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VI Error (P(</a:t>
          </a:r>
          <a:r>
            <a:rPr lang="en-US" sz="900" kern="1200" dirty="0" smtClean="0">
              <a:latin typeface="Symbol" pitchFamily="18" charset="2"/>
            </a:rPr>
            <a:t>q</a:t>
          </a:r>
          <a:r>
            <a:rPr lang="en-US" sz="900" kern="1200" dirty="0" smtClean="0"/>
            <a:t>))</a:t>
          </a:r>
        </a:p>
      </dsp:txBody>
      <dsp:txXfrm>
        <a:off x="5099387" y="3883121"/>
        <a:ext cx="1001241" cy="500620"/>
      </dsp:txXfrm>
    </dsp:sp>
    <dsp:sp modelId="{BC50EF07-668B-4FA3-92A6-C758E4CF2545}">
      <dsp:nvSpPr>
        <dsp:cNvPr id="0" name=""/>
        <dsp:cNvSpPr/>
      </dsp:nvSpPr>
      <dsp:spPr>
        <a:xfrm>
          <a:off x="5099387" y="4594002"/>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No Type I, Type II, or Type VI Error</a:t>
          </a:r>
        </a:p>
        <a:p>
          <a:pPr lvl="0" algn="ctr" defTabSz="400050">
            <a:lnSpc>
              <a:spcPct val="90000"/>
            </a:lnSpc>
            <a:spcBef>
              <a:spcPct val="0"/>
            </a:spcBef>
            <a:spcAft>
              <a:spcPts val="0"/>
            </a:spcAft>
          </a:pPr>
          <a:r>
            <a:rPr lang="en-US" sz="900" kern="1200" dirty="0" smtClean="0"/>
            <a:t>(1-[P(</a:t>
          </a:r>
          <a:r>
            <a:rPr lang="en-US" sz="900" kern="1200" dirty="0" smtClean="0">
              <a:latin typeface="Symbol" pitchFamily="18" charset="2"/>
            </a:rPr>
            <a:t>a</a:t>
          </a:r>
          <a:r>
            <a:rPr lang="en-US" sz="900" kern="1200" dirty="0" smtClean="0"/>
            <a:t>)+P(</a:t>
          </a:r>
          <a:r>
            <a:rPr lang="en-US" sz="900" kern="1200" dirty="0" smtClean="0">
              <a:latin typeface="Symbol" pitchFamily="18" charset="2"/>
            </a:rPr>
            <a:t>b</a:t>
          </a:r>
          <a:r>
            <a:rPr lang="en-US" sz="900" kern="1200" dirty="0" smtClean="0"/>
            <a:t>)+P(</a:t>
          </a:r>
          <a:r>
            <a:rPr lang="en-US" sz="900" kern="1200" dirty="0" smtClean="0">
              <a:latin typeface="Symbol" pitchFamily="18" charset="2"/>
            </a:rPr>
            <a:t>q</a:t>
          </a:r>
          <a:r>
            <a:rPr lang="en-US" sz="900" kern="1200" dirty="0" smtClean="0"/>
            <a:t>)])</a:t>
          </a:r>
          <a:endParaRPr lang="en-US" sz="900" kern="1200" dirty="0"/>
        </a:p>
      </dsp:txBody>
      <dsp:txXfrm>
        <a:off x="5099387" y="4594002"/>
        <a:ext cx="1001241" cy="500620"/>
      </dsp:txXfrm>
    </dsp:sp>
    <dsp:sp modelId="{510EA3C0-7FF9-4769-9A4F-56EFD3FD08B5}">
      <dsp:nvSpPr>
        <dsp:cNvPr id="0" name=""/>
        <dsp:cNvSpPr/>
      </dsp:nvSpPr>
      <dsp:spPr>
        <a:xfrm>
          <a:off x="6060578" y="1750477"/>
          <a:ext cx="1001241" cy="500620"/>
        </a:xfrm>
        <a:prstGeom prst="rect">
          <a:avLst/>
        </a:prstGeom>
        <a:solidFill>
          <a:srgbClr val="FFFF00"/>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100000"/>
            </a:lnSpc>
            <a:spcBef>
              <a:spcPct val="0"/>
            </a:spcBef>
            <a:spcAft>
              <a:spcPts val="0"/>
            </a:spcAft>
          </a:pPr>
          <a:r>
            <a:rPr lang="en-US" sz="900" kern="1200" dirty="0" smtClean="0"/>
            <a:t>No Type IV or Type V Error</a:t>
          </a:r>
        </a:p>
        <a:p>
          <a:pPr lvl="0" algn="ctr" defTabSz="400050">
            <a:lnSpc>
              <a:spcPct val="100000"/>
            </a:lnSpc>
            <a:spcBef>
              <a:spcPct val="0"/>
            </a:spcBef>
            <a:spcAft>
              <a:spcPts val="0"/>
            </a:spcAft>
          </a:pPr>
          <a:r>
            <a:rPr lang="en-US" sz="900" kern="1200" dirty="0" smtClean="0"/>
            <a:t>(1-[P(</a:t>
          </a:r>
          <a:r>
            <a:rPr lang="en-US" sz="900" kern="1200" dirty="0" smtClean="0">
              <a:latin typeface="Symbol" pitchFamily="18" charset="2"/>
            </a:rPr>
            <a:t>d</a:t>
          </a:r>
          <a:r>
            <a:rPr lang="en-US" sz="900" kern="1200" dirty="0" smtClean="0"/>
            <a:t>)+P(</a:t>
          </a:r>
          <a:r>
            <a:rPr lang="en-US" sz="900" kern="1200" dirty="0" smtClean="0">
              <a:latin typeface="Symbol" pitchFamily="18" charset="2"/>
            </a:rPr>
            <a:t>e</a:t>
          </a:r>
          <a:r>
            <a:rPr lang="en-US" sz="900" kern="1200" dirty="0" smtClean="0"/>
            <a:t>)])</a:t>
          </a:r>
          <a:endParaRPr lang="en-US" sz="900" kern="1200" dirty="0"/>
        </a:p>
      </dsp:txBody>
      <dsp:txXfrm>
        <a:off x="6060578" y="1750477"/>
        <a:ext cx="1001241" cy="500620"/>
      </dsp:txXfrm>
    </dsp:sp>
    <dsp:sp modelId="{2169F428-423B-404F-B58E-FD7B01847CC0}">
      <dsp:nvSpPr>
        <dsp:cNvPr id="0" name=""/>
        <dsp:cNvSpPr/>
      </dsp:nvSpPr>
      <dsp:spPr>
        <a:xfrm>
          <a:off x="6310889" y="2461358"/>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 Error (P(</a:t>
          </a:r>
          <a:r>
            <a:rPr lang="en-US" sz="900" kern="1200" dirty="0" smtClean="0">
              <a:latin typeface="Symbol" pitchFamily="18" charset="2"/>
            </a:rPr>
            <a:t>a</a:t>
          </a:r>
          <a:r>
            <a:rPr lang="en-US" sz="900" kern="1200" dirty="0" smtClean="0"/>
            <a:t>))</a:t>
          </a:r>
          <a:endParaRPr lang="en-US" sz="900" kern="1200" dirty="0"/>
        </a:p>
      </dsp:txBody>
      <dsp:txXfrm>
        <a:off x="6310889" y="2461358"/>
        <a:ext cx="1001241" cy="500620"/>
      </dsp:txXfrm>
    </dsp:sp>
    <dsp:sp modelId="{21C90539-200C-48A1-AC60-BB03E1E86F50}">
      <dsp:nvSpPr>
        <dsp:cNvPr id="0" name=""/>
        <dsp:cNvSpPr/>
      </dsp:nvSpPr>
      <dsp:spPr>
        <a:xfrm>
          <a:off x="6310889" y="3172239"/>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II Error (P(</a:t>
          </a:r>
          <a:r>
            <a:rPr lang="en-US" sz="900" kern="1200" dirty="0" smtClean="0">
              <a:latin typeface="Symbol" pitchFamily="18" charset="2"/>
            </a:rPr>
            <a:t>b</a:t>
          </a:r>
          <a:r>
            <a:rPr lang="en-US" sz="900" kern="1200" dirty="0" smtClean="0"/>
            <a:t>))</a:t>
          </a:r>
        </a:p>
      </dsp:txBody>
      <dsp:txXfrm>
        <a:off x="6310889" y="3172239"/>
        <a:ext cx="1001241" cy="500620"/>
      </dsp:txXfrm>
    </dsp:sp>
    <dsp:sp modelId="{5C8ADEB6-7131-4337-8182-55B1937CEBAF}">
      <dsp:nvSpPr>
        <dsp:cNvPr id="0" name=""/>
        <dsp:cNvSpPr/>
      </dsp:nvSpPr>
      <dsp:spPr>
        <a:xfrm>
          <a:off x="6310889" y="3883121"/>
          <a:ext cx="1001241" cy="500620"/>
        </a:xfrm>
        <a:prstGeom prst="rect">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Type VI Error (P(</a:t>
          </a:r>
          <a:r>
            <a:rPr lang="en-US" sz="900" kern="1200" dirty="0" smtClean="0">
              <a:latin typeface="Symbol" pitchFamily="18" charset="2"/>
            </a:rPr>
            <a:t>q</a:t>
          </a:r>
          <a:r>
            <a:rPr lang="en-US" sz="900" kern="1200" dirty="0" smtClean="0"/>
            <a:t>))</a:t>
          </a:r>
        </a:p>
      </dsp:txBody>
      <dsp:txXfrm>
        <a:off x="6310889" y="3883121"/>
        <a:ext cx="1001241" cy="500620"/>
      </dsp:txXfrm>
    </dsp:sp>
    <dsp:sp modelId="{73C75A6E-72C0-4A11-8956-D0EF31569510}">
      <dsp:nvSpPr>
        <dsp:cNvPr id="0" name=""/>
        <dsp:cNvSpPr/>
      </dsp:nvSpPr>
      <dsp:spPr>
        <a:xfrm>
          <a:off x="6310889" y="4594002"/>
          <a:ext cx="1001241" cy="500620"/>
        </a:xfrm>
        <a:prstGeom prst="rect">
          <a:avLst/>
        </a:prstGeom>
        <a:solidFill>
          <a:srgbClr val="FFFF00"/>
        </a:solidFill>
        <a:ln w="1905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lvl="0" algn="ctr" defTabSz="400050">
            <a:lnSpc>
              <a:spcPct val="90000"/>
            </a:lnSpc>
            <a:spcBef>
              <a:spcPct val="0"/>
            </a:spcBef>
            <a:spcAft>
              <a:spcPts val="0"/>
            </a:spcAft>
          </a:pPr>
          <a:r>
            <a:rPr lang="en-US" sz="900" kern="1200" dirty="0" smtClean="0"/>
            <a:t>No Type I, Type II, or Type VI Error</a:t>
          </a:r>
        </a:p>
        <a:p>
          <a:pPr lvl="0" algn="ctr" defTabSz="400050">
            <a:lnSpc>
              <a:spcPct val="90000"/>
            </a:lnSpc>
            <a:spcBef>
              <a:spcPct val="0"/>
            </a:spcBef>
            <a:spcAft>
              <a:spcPts val="0"/>
            </a:spcAft>
          </a:pPr>
          <a:r>
            <a:rPr lang="en-US" sz="900" kern="1200" dirty="0" smtClean="0"/>
            <a:t>(1-[P(</a:t>
          </a:r>
          <a:r>
            <a:rPr lang="en-US" sz="900" kern="1200" dirty="0" smtClean="0">
              <a:latin typeface="Symbol" pitchFamily="18" charset="2"/>
            </a:rPr>
            <a:t>a</a:t>
          </a:r>
          <a:r>
            <a:rPr lang="en-US" sz="900" kern="1200" dirty="0" smtClean="0"/>
            <a:t>)+P(</a:t>
          </a:r>
          <a:r>
            <a:rPr lang="en-US" sz="900" kern="1200" dirty="0" smtClean="0">
              <a:latin typeface="Symbol" pitchFamily="18" charset="2"/>
            </a:rPr>
            <a:t>b</a:t>
          </a:r>
          <a:r>
            <a:rPr lang="en-US" sz="900" kern="1200" dirty="0" smtClean="0"/>
            <a:t>)+P(</a:t>
          </a:r>
          <a:r>
            <a:rPr lang="en-US" sz="900" kern="1200" dirty="0" smtClean="0">
              <a:latin typeface="Symbol" pitchFamily="18" charset="2"/>
            </a:rPr>
            <a:t>q</a:t>
          </a:r>
          <a:r>
            <a:rPr lang="en-US" sz="900" kern="1200" dirty="0" smtClean="0"/>
            <a:t>)])</a:t>
          </a:r>
          <a:endParaRPr lang="en-US" sz="900" kern="1200" dirty="0"/>
        </a:p>
      </dsp:txBody>
      <dsp:txXfrm>
        <a:off x="6310889" y="4594002"/>
        <a:ext cx="1001241" cy="50062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78CB8C6-A159-4B69-A850-F8D8BE3C1423}">
      <dsp:nvSpPr>
        <dsp:cNvPr id="0" name=""/>
        <dsp:cNvSpPr/>
      </dsp:nvSpPr>
      <dsp:spPr>
        <a:xfrm>
          <a:off x="169735" y="421195"/>
          <a:ext cx="4186809" cy="4186808"/>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US" sz="2700" kern="1200" dirty="0" smtClean="0"/>
            <a:t>Hard Perspective (technical factors)</a:t>
          </a:r>
          <a:endParaRPr lang="en-US" sz="2700" kern="1200" dirty="0"/>
        </a:p>
      </dsp:txBody>
      <dsp:txXfrm>
        <a:off x="754379" y="914910"/>
        <a:ext cx="2414016" cy="3199379"/>
      </dsp:txXfrm>
    </dsp:sp>
    <dsp:sp modelId="{E994BB9D-A3B5-4B82-96F4-2CCAB6FA04B0}">
      <dsp:nvSpPr>
        <dsp:cNvPr id="0" name=""/>
        <dsp:cNvSpPr/>
      </dsp:nvSpPr>
      <dsp:spPr>
        <a:xfrm>
          <a:off x="3187255" y="421195"/>
          <a:ext cx="4186809" cy="4186808"/>
        </a:xfrm>
        <a:prstGeom prst="ellipse">
          <a:avLst/>
        </a:prstGeom>
        <a:solidFill>
          <a:schemeClr val="accent1">
            <a:alpha val="50000"/>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200150">
            <a:lnSpc>
              <a:spcPct val="90000"/>
            </a:lnSpc>
            <a:spcBef>
              <a:spcPct val="0"/>
            </a:spcBef>
            <a:spcAft>
              <a:spcPct val="35000"/>
            </a:spcAft>
          </a:pPr>
          <a:r>
            <a:rPr lang="en-US" sz="2700" kern="1200" dirty="0" smtClean="0"/>
            <a:t>Soft Perspective (</a:t>
          </a:r>
          <a:r>
            <a:rPr lang="en-GB" sz="2700" kern="1200" dirty="0" smtClean="0"/>
            <a:t>organizational, managerial, policy, political, and human factors</a:t>
          </a:r>
          <a:r>
            <a:rPr lang="en-US" sz="2700" kern="1200" dirty="0" smtClean="0"/>
            <a:t>)</a:t>
          </a:r>
          <a:endParaRPr lang="en-US" sz="2700" kern="1200" dirty="0"/>
        </a:p>
      </dsp:txBody>
      <dsp:txXfrm>
        <a:off x="4375403" y="914910"/>
        <a:ext cx="2414016" cy="3199379"/>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154" name="Rectangle 2"/>
          <p:cNvSpPr>
            <a:spLocks noGrp="1" noChangeArrowheads="1"/>
          </p:cNvSpPr>
          <p:nvPr>
            <p:ph type="hdr" sz="quarter"/>
          </p:nvPr>
        </p:nvSpPr>
        <p:spPr bwMode="auto">
          <a:xfrm>
            <a:off x="1" y="0"/>
            <a:ext cx="2972320" cy="464184"/>
          </a:xfrm>
          <a:prstGeom prst="rect">
            <a:avLst/>
          </a:prstGeom>
          <a:noFill/>
          <a:ln w="9525">
            <a:noFill/>
            <a:miter lim="800000"/>
            <a:headEnd/>
            <a:tailEnd/>
          </a:ln>
          <a:effectLst/>
        </p:spPr>
        <p:txBody>
          <a:bodyPr vert="horz" wrap="square" lIns="93022" tIns="46513" rIns="93022" bIns="46513" numCol="1" anchor="t" anchorCtr="0" compatLnSpc="1">
            <a:prstTxWarp prst="textNoShape">
              <a:avLst/>
            </a:prstTxWarp>
          </a:bodyPr>
          <a:lstStyle>
            <a:lvl1pPr defTabSz="929921" eaLnBrk="1" hangingPunct="1">
              <a:defRPr b="0">
                <a:solidFill>
                  <a:schemeClr val="tx1"/>
                </a:solidFill>
              </a:defRPr>
            </a:lvl1pPr>
          </a:lstStyle>
          <a:p>
            <a:pPr>
              <a:defRPr/>
            </a:pPr>
            <a:endParaRPr lang="en-US"/>
          </a:p>
        </p:txBody>
      </p:sp>
      <p:sp>
        <p:nvSpPr>
          <p:cNvPr id="49155" name="Rectangle 3"/>
          <p:cNvSpPr>
            <a:spLocks noGrp="1" noChangeArrowheads="1"/>
          </p:cNvSpPr>
          <p:nvPr>
            <p:ph type="dt" sz="quarter" idx="1"/>
          </p:nvPr>
        </p:nvSpPr>
        <p:spPr bwMode="auto">
          <a:xfrm>
            <a:off x="3884123" y="0"/>
            <a:ext cx="2972320" cy="464184"/>
          </a:xfrm>
          <a:prstGeom prst="rect">
            <a:avLst/>
          </a:prstGeom>
          <a:noFill/>
          <a:ln w="9525">
            <a:noFill/>
            <a:miter lim="800000"/>
            <a:headEnd/>
            <a:tailEnd/>
          </a:ln>
          <a:effectLst/>
        </p:spPr>
        <p:txBody>
          <a:bodyPr vert="horz" wrap="square" lIns="93022" tIns="46513" rIns="93022" bIns="46513" numCol="1" anchor="t" anchorCtr="0" compatLnSpc="1">
            <a:prstTxWarp prst="textNoShape">
              <a:avLst/>
            </a:prstTxWarp>
          </a:bodyPr>
          <a:lstStyle>
            <a:lvl1pPr algn="r" defTabSz="929921" eaLnBrk="1" hangingPunct="1">
              <a:defRPr sz="900" b="0">
                <a:solidFill>
                  <a:schemeClr val="tx1"/>
                </a:solidFill>
              </a:defRPr>
            </a:lvl1pPr>
          </a:lstStyle>
          <a:p>
            <a:pPr>
              <a:defRPr/>
            </a:pPr>
            <a:endParaRPr lang="en-US"/>
          </a:p>
        </p:txBody>
      </p:sp>
      <p:sp>
        <p:nvSpPr>
          <p:cNvPr id="49156" name="Rectangle 4"/>
          <p:cNvSpPr>
            <a:spLocks noGrp="1" noChangeArrowheads="1"/>
          </p:cNvSpPr>
          <p:nvPr>
            <p:ph type="ftr" sz="quarter" idx="2"/>
          </p:nvPr>
        </p:nvSpPr>
        <p:spPr bwMode="auto">
          <a:xfrm>
            <a:off x="1" y="8830629"/>
            <a:ext cx="2972320" cy="464184"/>
          </a:xfrm>
          <a:prstGeom prst="rect">
            <a:avLst/>
          </a:prstGeom>
          <a:noFill/>
          <a:ln w="9525">
            <a:noFill/>
            <a:miter lim="800000"/>
            <a:headEnd/>
            <a:tailEnd/>
          </a:ln>
          <a:effectLst/>
        </p:spPr>
        <p:txBody>
          <a:bodyPr vert="horz" wrap="square" lIns="93022" tIns="46513" rIns="93022" bIns="46513" numCol="1" anchor="b" anchorCtr="0" compatLnSpc="1">
            <a:prstTxWarp prst="textNoShape">
              <a:avLst/>
            </a:prstTxWarp>
          </a:bodyPr>
          <a:lstStyle>
            <a:lvl1pPr defTabSz="929921" eaLnBrk="1" hangingPunct="1">
              <a:defRPr sz="900" b="0">
                <a:solidFill>
                  <a:schemeClr val="tx1"/>
                </a:solidFill>
              </a:defRPr>
            </a:lvl1pPr>
          </a:lstStyle>
          <a:p>
            <a:pPr>
              <a:defRPr/>
            </a:pPr>
            <a:endParaRPr lang="en-US"/>
          </a:p>
        </p:txBody>
      </p:sp>
      <p:sp>
        <p:nvSpPr>
          <p:cNvPr id="49157" name="Rectangle 5"/>
          <p:cNvSpPr>
            <a:spLocks noGrp="1" noChangeArrowheads="1"/>
          </p:cNvSpPr>
          <p:nvPr>
            <p:ph type="sldNum" sz="quarter" idx="3"/>
          </p:nvPr>
        </p:nvSpPr>
        <p:spPr bwMode="auto">
          <a:xfrm>
            <a:off x="3884123" y="8830629"/>
            <a:ext cx="2972320" cy="464184"/>
          </a:xfrm>
          <a:prstGeom prst="rect">
            <a:avLst/>
          </a:prstGeom>
          <a:noFill/>
          <a:ln w="9525">
            <a:noFill/>
            <a:miter lim="800000"/>
            <a:headEnd/>
            <a:tailEnd/>
          </a:ln>
          <a:effectLst/>
        </p:spPr>
        <p:txBody>
          <a:bodyPr vert="horz" wrap="square" lIns="93022" tIns="46513" rIns="93022" bIns="46513" numCol="1" anchor="b" anchorCtr="0" compatLnSpc="1">
            <a:prstTxWarp prst="textNoShape">
              <a:avLst/>
            </a:prstTxWarp>
          </a:bodyPr>
          <a:lstStyle>
            <a:lvl1pPr algn="r" defTabSz="929921" eaLnBrk="1" hangingPunct="1">
              <a:defRPr sz="900" b="0">
                <a:solidFill>
                  <a:schemeClr val="tx1"/>
                </a:solidFill>
              </a:defRPr>
            </a:lvl1pPr>
          </a:lstStyle>
          <a:p>
            <a:pPr>
              <a:defRPr/>
            </a:pPr>
            <a:fld id="{CD5F9A58-6D5D-48A5-B14A-584FDF7B53F3}" type="slidenum">
              <a:rPr lang="en-US"/>
              <a:pPr>
                <a:defRPr/>
              </a:pPr>
              <a:t>‹#›</a:t>
            </a:fld>
            <a:endParaRPr lang="en-US"/>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1" y="0"/>
            <a:ext cx="2972320" cy="464184"/>
          </a:xfrm>
          <a:prstGeom prst="rect">
            <a:avLst/>
          </a:prstGeom>
          <a:noFill/>
          <a:ln w="9525">
            <a:noFill/>
            <a:miter lim="800000"/>
            <a:headEnd/>
            <a:tailEnd/>
          </a:ln>
          <a:effectLst/>
        </p:spPr>
        <p:txBody>
          <a:bodyPr vert="horz" wrap="square" lIns="93022" tIns="46513" rIns="93022" bIns="46513" numCol="1" anchor="t" anchorCtr="0" compatLnSpc="1">
            <a:prstTxWarp prst="textNoShape">
              <a:avLst/>
            </a:prstTxWarp>
          </a:bodyPr>
          <a:lstStyle>
            <a:lvl1pPr defTabSz="929921" eaLnBrk="1" hangingPunct="1">
              <a:defRPr sz="1000">
                <a:solidFill>
                  <a:schemeClr val="tx1"/>
                </a:solidFill>
              </a:defRPr>
            </a:lvl1pPr>
          </a:lstStyle>
          <a:p>
            <a:pPr>
              <a:defRPr/>
            </a:pPr>
            <a:endParaRPr lang="en-US"/>
          </a:p>
        </p:txBody>
      </p:sp>
      <p:sp>
        <p:nvSpPr>
          <p:cNvPr id="25603" name="Rectangle 3"/>
          <p:cNvSpPr>
            <a:spLocks noGrp="1" noChangeArrowheads="1"/>
          </p:cNvSpPr>
          <p:nvPr>
            <p:ph type="dt" idx="1"/>
          </p:nvPr>
        </p:nvSpPr>
        <p:spPr bwMode="auto">
          <a:xfrm>
            <a:off x="3884123" y="0"/>
            <a:ext cx="2972320" cy="464184"/>
          </a:xfrm>
          <a:prstGeom prst="rect">
            <a:avLst/>
          </a:prstGeom>
          <a:noFill/>
          <a:ln w="9525">
            <a:noFill/>
            <a:miter lim="800000"/>
            <a:headEnd/>
            <a:tailEnd/>
          </a:ln>
          <a:effectLst/>
        </p:spPr>
        <p:txBody>
          <a:bodyPr vert="horz" wrap="square" lIns="93022" tIns="46513" rIns="93022" bIns="46513" numCol="1" anchor="t" anchorCtr="0" compatLnSpc="1">
            <a:prstTxWarp prst="textNoShape">
              <a:avLst/>
            </a:prstTxWarp>
          </a:bodyPr>
          <a:lstStyle>
            <a:lvl1pPr algn="r" defTabSz="929921" eaLnBrk="1" hangingPunct="1">
              <a:defRPr sz="900" b="0">
                <a:solidFill>
                  <a:schemeClr val="tx1"/>
                </a:solidFill>
              </a:defRPr>
            </a:lvl1pPr>
          </a:lstStyle>
          <a:p>
            <a:pPr>
              <a:defRPr/>
            </a:pPr>
            <a:endParaRPr lang="en-US"/>
          </a:p>
        </p:txBody>
      </p:sp>
      <p:sp>
        <p:nvSpPr>
          <p:cNvPr id="286724" name="Rectangle 4"/>
          <p:cNvSpPr>
            <a:spLocks noGrp="1" noRot="1" noChangeAspect="1" noChangeArrowheads="1" noTextEdit="1"/>
          </p:cNvSpPr>
          <p:nvPr>
            <p:ph type="sldImg" idx="2"/>
          </p:nvPr>
        </p:nvSpPr>
        <p:spPr bwMode="auto">
          <a:xfrm>
            <a:off x="1106488" y="698500"/>
            <a:ext cx="4646612" cy="3486150"/>
          </a:xfrm>
          <a:prstGeom prst="rect">
            <a:avLst/>
          </a:prstGeom>
          <a:noFill/>
          <a:ln w="9525">
            <a:solidFill>
              <a:srgbClr val="000000"/>
            </a:solidFill>
            <a:miter lim="800000"/>
            <a:headEnd/>
            <a:tailEnd/>
          </a:ln>
        </p:spPr>
      </p:sp>
      <p:sp>
        <p:nvSpPr>
          <p:cNvPr id="25605" name="Rectangle 5"/>
          <p:cNvSpPr>
            <a:spLocks noGrp="1" noChangeArrowheads="1"/>
          </p:cNvSpPr>
          <p:nvPr>
            <p:ph type="body" sz="quarter" idx="3"/>
          </p:nvPr>
        </p:nvSpPr>
        <p:spPr bwMode="auto">
          <a:xfrm>
            <a:off x="685800" y="4416110"/>
            <a:ext cx="5486400" cy="4182426"/>
          </a:xfrm>
          <a:prstGeom prst="rect">
            <a:avLst/>
          </a:prstGeom>
          <a:noFill/>
          <a:ln w="9525">
            <a:noFill/>
            <a:miter lim="800000"/>
            <a:headEnd/>
            <a:tailEnd/>
          </a:ln>
          <a:effectLst/>
        </p:spPr>
        <p:txBody>
          <a:bodyPr vert="horz" wrap="square" lIns="93022" tIns="46513" rIns="93022" bIns="4651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5606" name="Rectangle 6"/>
          <p:cNvSpPr>
            <a:spLocks noGrp="1" noChangeArrowheads="1"/>
          </p:cNvSpPr>
          <p:nvPr>
            <p:ph type="ftr" sz="quarter" idx="4"/>
          </p:nvPr>
        </p:nvSpPr>
        <p:spPr bwMode="auto">
          <a:xfrm>
            <a:off x="1" y="8830629"/>
            <a:ext cx="2972320" cy="464184"/>
          </a:xfrm>
          <a:prstGeom prst="rect">
            <a:avLst/>
          </a:prstGeom>
          <a:noFill/>
          <a:ln w="9525">
            <a:noFill/>
            <a:miter lim="800000"/>
            <a:headEnd/>
            <a:tailEnd/>
          </a:ln>
          <a:effectLst/>
        </p:spPr>
        <p:txBody>
          <a:bodyPr vert="horz" wrap="square" lIns="93022" tIns="46513" rIns="93022" bIns="46513" numCol="1" anchor="b" anchorCtr="0" compatLnSpc="1">
            <a:prstTxWarp prst="textNoShape">
              <a:avLst/>
            </a:prstTxWarp>
          </a:bodyPr>
          <a:lstStyle>
            <a:lvl1pPr defTabSz="929921" eaLnBrk="1" hangingPunct="1">
              <a:defRPr sz="900" b="0">
                <a:solidFill>
                  <a:schemeClr val="tx1"/>
                </a:solidFill>
              </a:defRPr>
            </a:lvl1pPr>
          </a:lstStyle>
          <a:p>
            <a:pPr>
              <a:defRPr/>
            </a:pPr>
            <a:endParaRPr lang="en-US"/>
          </a:p>
        </p:txBody>
      </p:sp>
      <p:sp>
        <p:nvSpPr>
          <p:cNvPr id="25607" name="Rectangle 7"/>
          <p:cNvSpPr>
            <a:spLocks noGrp="1" noChangeArrowheads="1"/>
          </p:cNvSpPr>
          <p:nvPr>
            <p:ph type="sldNum" sz="quarter" idx="5"/>
          </p:nvPr>
        </p:nvSpPr>
        <p:spPr bwMode="auto">
          <a:xfrm>
            <a:off x="3884123" y="8830629"/>
            <a:ext cx="2972320" cy="464184"/>
          </a:xfrm>
          <a:prstGeom prst="rect">
            <a:avLst/>
          </a:prstGeom>
          <a:noFill/>
          <a:ln w="9525">
            <a:noFill/>
            <a:miter lim="800000"/>
            <a:headEnd/>
            <a:tailEnd/>
          </a:ln>
          <a:effectLst/>
        </p:spPr>
        <p:txBody>
          <a:bodyPr vert="horz" wrap="square" lIns="93022" tIns="46513" rIns="93022" bIns="46513" numCol="1" anchor="b" anchorCtr="0" compatLnSpc="1">
            <a:prstTxWarp prst="textNoShape">
              <a:avLst/>
            </a:prstTxWarp>
          </a:bodyPr>
          <a:lstStyle>
            <a:lvl1pPr algn="r" defTabSz="929921" eaLnBrk="1" hangingPunct="1">
              <a:defRPr sz="900" b="0">
                <a:solidFill>
                  <a:schemeClr val="tx1"/>
                </a:solidFill>
              </a:defRPr>
            </a:lvl1pPr>
          </a:lstStyle>
          <a:p>
            <a:pPr>
              <a:defRPr/>
            </a:pPr>
            <a:fld id="{8C392308-A2FF-4F3D-B40C-4E813298F383}" type="slidenum">
              <a:rPr lang="en-US"/>
              <a:pPr>
                <a:defRPr/>
              </a:pPr>
              <a:t>‹#›</a:t>
            </a:fld>
            <a:endParaRPr lang="en-US"/>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b="1"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0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9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8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3" name="Rectangle 2"/>
          <p:cNvSpPr>
            <a:spLocks noGrp="1" noRot="1" noChangeAspect="1" noChangeArrowheads="1" noTextEdit="1"/>
          </p:cNvSpPr>
          <p:nvPr>
            <p:ph type="sldImg"/>
          </p:nvPr>
        </p:nvSpPr>
        <p:spPr>
          <a:ln/>
        </p:spPr>
      </p:sp>
      <p:sp>
        <p:nvSpPr>
          <p:cNvPr id="289794" name="Rectangle 3"/>
          <p:cNvSpPr>
            <a:spLocks noGrp="1" noChangeArrowheads="1"/>
          </p:cNvSpPr>
          <p:nvPr>
            <p:ph type="body" idx="1"/>
          </p:nvPr>
        </p:nvSpPr>
        <p:spPr>
          <a:noFill/>
          <a:ln/>
        </p:spPr>
        <p:txBody>
          <a:bodyPr/>
          <a:lstStyle/>
          <a:p>
            <a:pPr eaLnBrk="1" hangingPunct="1"/>
            <a:endParaRPr lang="en-US" smtClean="0"/>
          </a:p>
        </p:txBody>
      </p:sp>
      <p:sp>
        <p:nvSpPr>
          <p:cNvPr id="289795" name="Footer Placeholder 3"/>
          <p:cNvSpPr>
            <a:spLocks noGrp="1"/>
          </p:cNvSpPr>
          <p:nvPr>
            <p:ph type="ftr" sz="quarter" idx="4"/>
          </p:nvPr>
        </p:nvSpPr>
        <p:spPr>
          <a:noFill/>
        </p:spPr>
        <p:txBody>
          <a:bodyPr/>
          <a:lstStyle/>
          <a:p>
            <a:pPr defTabSz="928305"/>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bwMode="auto">
          <a:noFill/>
          <a:ln>
            <a:solidFill>
              <a:srgbClr val="000000"/>
            </a:solidFill>
            <a:miter lim="800000"/>
            <a:headEnd/>
            <a:tailEnd/>
          </a:ln>
        </p:spPr>
      </p:sp>
      <p:sp>
        <p:nvSpPr>
          <p:cNvPr id="1003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003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3DFC57A-C86E-49C6-92FA-A66C742A73D5}" type="slidenum">
              <a:rPr lang="en-US" smtClean="0"/>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4BAD8B8-A8DA-46F9-A682-FE7047E14796}" type="slidenum">
              <a:rPr lang="en-US" smtClean="0"/>
              <a:pPr>
                <a:defRPr/>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4BAD8B8-A8DA-46F9-A682-FE7047E14796}" type="slidenum">
              <a:rPr lang="en-US" smtClean="0"/>
              <a:pPr>
                <a:defRPr/>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24BAD8B8-A8DA-46F9-A682-FE7047E14796}" type="slidenum">
              <a:rPr lang="en-US" smtClean="0"/>
              <a:pPr>
                <a:defRPr/>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F6B4440-0DCE-4BE3-8FB1-4812A03E57DD}" type="slidenum">
              <a:rPr lang="en-US" smtClean="0"/>
              <a:pPr/>
              <a:t>8</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F6B4440-0DCE-4BE3-8FB1-4812A03E57DD}" type="slidenum">
              <a:rPr lang="en-US" smtClean="0"/>
              <a:pPr/>
              <a:t>9</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F6B4440-0DCE-4BE3-8FB1-4812A03E57DD}" type="slidenum">
              <a:rPr lang="en-US" smtClean="0"/>
              <a:pPr/>
              <a:t>10</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6F0F68B5-8788-4B56-803E-AEAAC96AD39A}" type="slidenum">
              <a:rPr lang="en-US" smtClean="0"/>
              <a:pPr>
                <a:defRPr/>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a:ln/>
        </p:spPr>
        <p:txBody>
          <a:bodyPr/>
          <a:lstStyle/>
          <a:p>
            <a:r>
              <a:rPr lang="en-US" dirty="0"/>
              <a:t>ENMA 715/815 Systems Analysis Spring 2003</a:t>
            </a:r>
          </a:p>
        </p:txBody>
      </p:sp>
      <p:sp>
        <p:nvSpPr>
          <p:cNvPr id="6" name="Rectangle 7"/>
          <p:cNvSpPr>
            <a:spLocks noGrp="1" noChangeArrowheads="1"/>
          </p:cNvSpPr>
          <p:nvPr>
            <p:ph type="sldNum" sz="quarter" idx="5"/>
          </p:nvPr>
        </p:nvSpPr>
        <p:spPr>
          <a:ln/>
        </p:spPr>
        <p:txBody>
          <a:bodyPr/>
          <a:lstStyle/>
          <a:p>
            <a:fld id="{AB6AC4D5-299F-4132-82E0-15CB764CF710}" type="slidenum">
              <a:rPr lang="en-US"/>
              <a:pPr/>
              <a:t>15</a:t>
            </a:fld>
            <a:endParaRPr lang="en-US" dirty="0"/>
          </a:p>
        </p:txBody>
      </p:sp>
      <p:sp>
        <p:nvSpPr>
          <p:cNvPr id="754690" name="Rectangle 2"/>
          <p:cNvSpPr>
            <a:spLocks noGrp="1" noRot="1" noChangeAspect="1" noChangeArrowheads="1" noTextEdit="1"/>
          </p:cNvSpPr>
          <p:nvPr>
            <p:ph type="sldImg"/>
          </p:nvPr>
        </p:nvSpPr>
        <p:spPr>
          <a:xfrm>
            <a:off x="1112838" y="704850"/>
            <a:ext cx="4630737" cy="3473450"/>
          </a:xfrm>
          <a:ln/>
        </p:spPr>
      </p:sp>
      <p:sp>
        <p:nvSpPr>
          <p:cNvPr id="754691" name="Rectangle 3"/>
          <p:cNvSpPr>
            <a:spLocks noGrp="1" noChangeArrowheads="1"/>
          </p:cNvSpPr>
          <p:nvPr>
            <p:ph type="body" idx="1"/>
          </p:nvPr>
        </p:nvSpPr>
        <p:spPr>
          <a:xfrm>
            <a:off x="914815" y="4416109"/>
            <a:ext cx="5028370" cy="4182427"/>
          </a:xfrm>
        </p:spPr>
        <p:txBody>
          <a:bodyPr lIns="92801" tIns="46400" rIns="92801" bIns="46400"/>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6F0F68B5-8788-4B56-803E-AEAAC96AD39A}" type="slidenum">
              <a:rPr lang="en-US" smtClean="0"/>
              <a:pPr>
                <a:defRPr/>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13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EAC3269-CE77-4239-A48C-F9F917DE4B77}" type="slidenum">
              <a:rPr lang="en-US" smtClean="0"/>
              <a:pPr/>
              <a:t>34</a:t>
            </a:fld>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bwMode="auto">
          <a:noFill/>
          <a:ln>
            <a:solidFill>
              <a:srgbClr val="000000"/>
            </a:solidFill>
            <a:miter lim="800000"/>
            <a:headEnd/>
            <a:tailEnd/>
          </a:ln>
        </p:spPr>
      </p:sp>
      <p:sp>
        <p:nvSpPr>
          <p:cNvPr id="10240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0240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A7FF8ABA-005A-4CCB-A079-4F07136CF17F}" type="slidenum">
              <a:rPr lang="en-US" smtClean="0"/>
              <a:pPr/>
              <a:t>36</a:t>
            </a:fld>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p:spPr>
      </p:sp>
      <p:sp>
        <p:nvSpPr>
          <p:cNvPr id="114691"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
        <p:nvSpPr>
          <p:cNvPr id="11469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E57DF4C-7549-4608-AA2E-12DC72177B15}" type="slidenum">
              <a:rPr lang="en-US" smtClean="0"/>
              <a:pPr/>
              <a:t>37</a:t>
            </a:fld>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p:spPr>
      </p:sp>
      <p:sp>
        <p:nvSpPr>
          <p:cNvPr id="13312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1331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188EB89-760F-46D8-9FCF-AAA7A636AFC3}" type="slidenum">
              <a:rPr lang="en-US" smtClean="0"/>
              <a:pPr/>
              <a:t>38</a:t>
            </a:fld>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B3344E92-9441-4B82-BF38-FD5C6FB7B842}" type="slidenum">
              <a:rPr lang="en-US" smtClean="0"/>
              <a:pPr>
                <a:defRPr/>
              </a:pPr>
              <a:t>41</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B3344E92-9441-4B82-BF38-FD5C6FB7B842}" type="slidenum">
              <a:rPr lang="en-US" smtClean="0"/>
              <a:pPr>
                <a:defRPr/>
              </a:pPr>
              <a:t>42</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a:defRPr/>
            </a:pPr>
            <a:fld id="{6F0F68B5-8788-4B56-803E-AEAAC96AD39A}" type="slidenum">
              <a:rPr lang="en-US" smtClean="0"/>
              <a:pPr>
                <a:defRPr/>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8499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35EC799-4B52-4EB1-B93F-4DE4AE74772A}" type="slidenum">
              <a:rPr lang="en-US" smtClean="0"/>
              <a:pPr/>
              <a:t>46</a:t>
            </a:fld>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47</a:t>
            </a:fld>
            <a:endParaRPr 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48</a:t>
            </a:fld>
            <a:endParaRPr lang="en-US"/>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49</a:t>
            </a:fld>
            <a:endParaRPr lang="en-US"/>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Footer Placeholder 3"/>
          <p:cNvSpPr>
            <a:spLocks noGrp="1"/>
          </p:cNvSpPr>
          <p:nvPr>
            <p:ph type="ftr" sz="quarter" idx="10"/>
          </p:nvPr>
        </p:nvSpPr>
        <p:spPr/>
        <p:txBody>
          <a:bodyPr/>
          <a:lstStyle/>
          <a:p>
            <a:pPr>
              <a:defRPr/>
            </a:pPr>
            <a:endParaRPr lang="en-US"/>
          </a:p>
        </p:txBody>
      </p:sp>
      <p:sp>
        <p:nvSpPr>
          <p:cNvPr id="5" name="Slide Number Placeholder 4"/>
          <p:cNvSpPr>
            <a:spLocks noGrp="1"/>
          </p:cNvSpPr>
          <p:nvPr>
            <p:ph type="sldNum" sz="quarter" idx="11"/>
          </p:nvPr>
        </p:nvSpPr>
        <p:spPr/>
        <p:txBody>
          <a:bodyPr/>
          <a:lstStyle/>
          <a:p>
            <a:pPr>
              <a:defRPr/>
            </a:pPr>
            <a:fld id="{8C392308-A2FF-4F3D-B40C-4E813298F383}" type="slidenum">
              <a:rPr lang="en-US" smtClean="0"/>
              <a:pPr>
                <a:defRPr/>
              </a:pPr>
              <a:t>50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 name="Line 11"/>
          <p:cNvSpPr>
            <a:spLocks noChangeShapeType="1"/>
          </p:cNvSpPr>
          <p:nvPr/>
        </p:nvSpPr>
        <p:spPr bwMode="auto">
          <a:xfrm>
            <a:off x="0" y="4038600"/>
            <a:ext cx="9144000" cy="0"/>
          </a:xfrm>
          <a:prstGeom prst="line">
            <a:avLst/>
          </a:prstGeom>
          <a:noFill/>
          <a:ln w="28575">
            <a:solidFill>
              <a:srgbClr val="000099"/>
            </a:solidFill>
            <a:miter lim="800000"/>
            <a:headEnd/>
            <a:tailEnd/>
          </a:ln>
          <a:effectLst/>
        </p:spPr>
        <p:txBody>
          <a:bodyPr wrap="none"/>
          <a:lstStyle/>
          <a:p>
            <a:pPr eaLnBrk="0" hangingPunct="0">
              <a:defRPr/>
            </a:pPr>
            <a:endParaRPr lang="en-US"/>
          </a:p>
        </p:txBody>
      </p:sp>
      <p:sp>
        <p:nvSpPr>
          <p:cNvPr id="7" name="Line 12"/>
          <p:cNvSpPr>
            <a:spLocks noChangeShapeType="1"/>
          </p:cNvSpPr>
          <p:nvPr/>
        </p:nvSpPr>
        <p:spPr bwMode="auto">
          <a:xfrm>
            <a:off x="1828800" y="2286000"/>
            <a:ext cx="0" cy="1752600"/>
          </a:xfrm>
          <a:prstGeom prst="line">
            <a:avLst/>
          </a:prstGeom>
          <a:noFill/>
          <a:ln w="28575">
            <a:solidFill>
              <a:srgbClr val="000066"/>
            </a:solidFill>
            <a:miter lim="800000"/>
            <a:headEnd/>
            <a:tailEnd/>
          </a:ln>
          <a:effectLst/>
        </p:spPr>
        <p:txBody>
          <a:bodyPr/>
          <a:lstStyle/>
          <a:p>
            <a:pPr eaLnBrk="0" hangingPunct="0">
              <a:defRPr/>
            </a:pPr>
            <a:endParaRPr lang="en-US"/>
          </a:p>
        </p:txBody>
      </p:sp>
      <p:sp>
        <p:nvSpPr>
          <p:cNvPr id="207876" name="Rectangle 4"/>
          <p:cNvSpPr>
            <a:spLocks noGrp="1" noChangeArrowheads="1"/>
          </p:cNvSpPr>
          <p:nvPr>
            <p:ph type="subTitle" idx="1"/>
          </p:nvPr>
        </p:nvSpPr>
        <p:spPr>
          <a:xfrm>
            <a:off x="1828800" y="2743200"/>
            <a:ext cx="4598988" cy="914400"/>
          </a:xfrm>
          <a:prstGeom prst="rect">
            <a:avLst/>
          </a:prstGeom>
        </p:spPr>
        <p:txBody>
          <a:bodyPr lIns="91440" tIns="18000" rIns="91440"/>
          <a:lstStyle>
            <a:lvl1pPr marL="0" indent="0">
              <a:buFont typeface="Wingdings" pitchFamily="2" charset="2"/>
              <a:buNone/>
              <a:defRPr sz="2000" b="1">
                <a:solidFill>
                  <a:schemeClr val="bg2"/>
                </a:solidFill>
              </a:defRPr>
            </a:lvl1pPr>
          </a:lstStyle>
          <a:p>
            <a:endParaRPr lang="en-US" dirty="0"/>
          </a:p>
        </p:txBody>
      </p:sp>
      <p:sp>
        <p:nvSpPr>
          <p:cNvPr id="207885" name="Rectangle 13"/>
          <p:cNvSpPr>
            <a:spLocks noGrp="1" noChangeArrowheads="1"/>
          </p:cNvSpPr>
          <p:nvPr>
            <p:ph type="ctrTitle" sz="quarter"/>
          </p:nvPr>
        </p:nvSpPr>
        <p:spPr>
          <a:xfrm>
            <a:off x="838200" y="1371600"/>
            <a:ext cx="6951663" cy="914400"/>
          </a:xfrm>
        </p:spPr>
        <p:txBody>
          <a:bodyPr lIns="91440" rIns="91440" anchor="ctr"/>
          <a:lstStyle>
            <a:lvl1pPr>
              <a:defRPr sz="3900"/>
            </a:lvl1pPr>
          </a:lstStyle>
          <a:p>
            <a:endParaRPr lang="en-US" dirty="0"/>
          </a:p>
        </p:txBody>
      </p:sp>
      <p:sp>
        <p:nvSpPr>
          <p:cNvPr id="8" name="Rectangle 2"/>
          <p:cNvSpPr>
            <a:spLocks noChangeArrowheads="1"/>
          </p:cNvSpPr>
          <p:nvPr userDrawn="1"/>
        </p:nvSpPr>
        <p:spPr bwMode="hidden">
          <a:xfrm>
            <a:off x="0" y="6400800"/>
            <a:ext cx="9144000" cy="471268"/>
          </a:xfrm>
          <a:prstGeom prst="rect">
            <a:avLst/>
          </a:prstGeom>
          <a:solidFill>
            <a:srgbClr val="000066"/>
          </a:solidFill>
          <a:ln w="9525">
            <a:noFill/>
            <a:miter lim="800000"/>
            <a:headEnd/>
            <a:tailEnd/>
          </a:ln>
          <a:effectLst/>
        </p:spPr>
        <p:txBody>
          <a:bodyPr wrap="none" anchor="ctr"/>
          <a:lstStyle/>
          <a:p>
            <a:pPr eaLnBrk="0" hangingPunct="0">
              <a:defRPr/>
            </a:pPr>
            <a:endParaRPr lang="en-US"/>
          </a:p>
        </p:txBody>
      </p:sp>
      <p:pic>
        <p:nvPicPr>
          <p:cNvPr id="11" name="Picture 10" descr="University Logo (Full Version) (ODU 9-20-11).jpg"/>
          <p:cNvPicPr>
            <a:picLocks noChangeAspect="1"/>
          </p:cNvPicPr>
          <p:nvPr userDrawn="1"/>
        </p:nvPicPr>
        <p:blipFill>
          <a:blip r:embed="rId2" cstate="screen"/>
          <a:stretch>
            <a:fillRect/>
          </a:stretch>
        </p:blipFill>
        <p:spPr>
          <a:xfrm>
            <a:off x="533400" y="4437703"/>
            <a:ext cx="3429000" cy="1277297"/>
          </a:xfrm>
          <a:prstGeom prst="rect">
            <a:avLst/>
          </a:prstGeom>
        </p:spPr>
      </p:pic>
      <p:sp>
        <p:nvSpPr>
          <p:cNvPr id="13" name="TextBox 12"/>
          <p:cNvSpPr txBox="1"/>
          <p:nvPr userDrawn="1"/>
        </p:nvSpPr>
        <p:spPr>
          <a:xfrm>
            <a:off x="3581400" y="4191000"/>
            <a:ext cx="5334000" cy="1569660"/>
          </a:xfrm>
          <a:prstGeom prst="rect">
            <a:avLst/>
          </a:prstGeom>
          <a:noFill/>
        </p:spPr>
        <p:txBody>
          <a:bodyPr wrap="square" rtlCol="0">
            <a:spAutoFit/>
          </a:bodyPr>
          <a:lstStyle/>
          <a:p>
            <a:pPr algn="ctr"/>
            <a:endParaRPr lang="en-US" sz="2400" b="1" dirty="0" smtClean="0">
              <a:solidFill>
                <a:schemeClr val="tx1"/>
              </a:solidFill>
            </a:endParaRPr>
          </a:p>
          <a:p>
            <a:pPr algn="ctr"/>
            <a:r>
              <a:rPr lang="en-US" sz="2400" b="1" dirty="0" smtClean="0">
                <a:solidFill>
                  <a:schemeClr val="tx1"/>
                </a:solidFill>
              </a:rPr>
              <a:t>NASA Engineering and Safety Center (NESC)</a:t>
            </a:r>
          </a:p>
          <a:p>
            <a:pPr algn="ctr"/>
            <a:r>
              <a:rPr lang="en-US" sz="2400" b="1" dirty="0" smtClean="0">
                <a:solidFill>
                  <a:schemeClr val="tx1"/>
                </a:solidFill>
              </a:rPr>
              <a:t>March</a:t>
            </a:r>
            <a:r>
              <a:rPr lang="en-US" sz="2400" b="1" baseline="0" dirty="0" smtClean="0">
                <a:solidFill>
                  <a:schemeClr val="tx1"/>
                </a:solidFill>
              </a:rPr>
              <a:t> 7, 2014</a:t>
            </a:r>
            <a:endParaRPr lang="en-US" sz="2400" b="1" dirty="0" smtClean="0">
              <a:solidFill>
                <a:schemeClr val="tx1"/>
              </a:solidFill>
            </a:endParaRPr>
          </a:p>
        </p:txBody>
      </p:sp>
      <p:sp>
        <p:nvSpPr>
          <p:cNvPr id="16" name="Rectangle 2"/>
          <p:cNvSpPr>
            <a:spLocks noChangeArrowheads="1"/>
          </p:cNvSpPr>
          <p:nvPr userDrawn="1"/>
        </p:nvSpPr>
        <p:spPr bwMode="hidden">
          <a:xfrm>
            <a:off x="0" y="0"/>
            <a:ext cx="9144000" cy="471268"/>
          </a:xfrm>
          <a:prstGeom prst="rect">
            <a:avLst/>
          </a:prstGeom>
          <a:solidFill>
            <a:srgbClr val="000066"/>
          </a:solidFill>
          <a:ln w="9525">
            <a:noFill/>
            <a:miter lim="800000"/>
            <a:headEnd/>
            <a:tailEnd/>
          </a:ln>
          <a:effectLst/>
        </p:spPr>
        <p:txBody>
          <a:bodyPr wrap="none" anchor="ctr"/>
          <a:lstStyle/>
          <a:p>
            <a:pPr eaLnBrk="0" hangingPunct="0">
              <a:defRPr/>
            </a:pPr>
            <a:endParaRPr 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and Content">
    <p:bg>
      <p:bgRef idx="1001">
        <a:schemeClr val="bg1"/>
      </p:bgRef>
    </p:bg>
    <p:spTree>
      <p:nvGrpSpPr>
        <p:cNvPr id="1" name=""/>
        <p:cNvGrpSpPr/>
        <p:nvPr/>
      </p:nvGrpSpPr>
      <p:grpSpPr>
        <a:xfrm>
          <a:off x="0" y="0"/>
          <a:ext cx="0" cy="0"/>
          <a:chOff x="0" y="0"/>
          <a:chExt cx="0" cy="0"/>
        </a:xfrm>
      </p:grpSpPr>
      <p:sp>
        <p:nvSpPr>
          <p:cNvPr id="39" name="Line 15"/>
          <p:cNvSpPr>
            <a:spLocks noChangeShapeType="1"/>
          </p:cNvSpPr>
          <p:nvPr userDrawn="1"/>
        </p:nvSpPr>
        <p:spPr bwMode="auto">
          <a:xfrm>
            <a:off x="457200" y="1066800"/>
            <a:ext cx="8229600" cy="0"/>
          </a:xfrm>
          <a:prstGeom prst="line">
            <a:avLst/>
          </a:prstGeom>
          <a:noFill/>
          <a:ln w="38100">
            <a:solidFill>
              <a:srgbClr val="002060"/>
            </a:solidFill>
            <a:miter lim="800000"/>
            <a:headEnd/>
            <a:tailEnd/>
          </a:ln>
          <a:effectLst/>
        </p:spPr>
        <p:txBody>
          <a:bodyPr wrap="none"/>
          <a:lstStyle/>
          <a:p>
            <a:pPr eaLnBrk="0" hangingPunct="0">
              <a:defRPr/>
            </a:pPr>
            <a:endParaRPr lang="en-US"/>
          </a:p>
        </p:txBody>
      </p:sp>
      <p:pic>
        <p:nvPicPr>
          <p:cNvPr id="40" name="Picture 39" descr="University Logo (Abbreviated Version) (ODU 9-20-11).jpg"/>
          <p:cNvPicPr>
            <a:picLocks noChangeAspect="1"/>
          </p:cNvPicPr>
          <p:nvPr userDrawn="1"/>
        </p:nvPicPr>
        <p:blipFill>
          <a:blip r:embed="rId2" cstate="screen"/>
          <a:stretch>
            <a:fillRect/>
          </a:stretch>
        </p:blipFill>
        <p:spPr>
          <a:xfrm>
            <a:off x="8229600" y="534952"/>
            <a:ext cx="463772" cy="457200"/>
          </a:xfrm>
          <a:prstGeom prst="rect">
            <a:avLst/>
          </a:prstGeom>
        </p:spPr>
      </p:pic>
      <p:sp>
        <p:nvSpPr>
          <p:cNvPr id="42" name="Title 1"/>
          <p:cNvSpPr>
            <a:spLocks noGrp="1"/>
          </p:cNvSpPr>
          <p:nvPr>
            <p:ph type="title"/>
          </p:nvPr>
        </p:nvSpPr>
        <p:spPr>
          <a:xfrm>
            <a:off x="457200" y="581025"/>
            <a:ext cx="8229600" cy="485775"/>
          </a:xfrm>
        </p:spPr>
        <p:txBody>
          <a:bodyPr/>
          <a:lstStyle>
            <a:lvl1pPr>
              <a:defRPr>
                <a:latin typeface="Arial" pitchFamily="34" charset="0"/>
                <a:cs typeface="Arial" pitchFamily="34" charset="0"/>
              </a:defRPr>
            </a:lvl1pPr>
          </a:lstStyle>
          <a:p>
            <a:r>
              <a:rPr lang="en-US" dirty="0" smtClean="0"/>
              <a:t>Click to edit Master title style</a:t>
            </a:r>
            <a:endParaRPr lang="en-US" dirty="0"/>
          </a:p>
        </p:txBody>
      </p:sp>
      <p:sp>
        <p:nvSpPr>
          <p:cNvPr id="43" name="Content Placeholder 2"/>
          <p:cNvSpPr>
            <a:spLocks noGrp="1"/>
          </p:cNvSpPr>
          <p:nvPr>
            <p:ph idx="1"/>
          </p:nvPr>
        </p:nvSpPr>
        <p:spPr>
          <a:xfrm>
            <a:off x="457200" y="1219200"/>
            <a:ext cx="8229600" cy="5164490"/>
          </a:xfrm>
          <a:prstGeom prst="rect">
            <a:avLst/>
          </a:prstGeom>
        </p:spPr>
        <p:txBody>
          <a:bodyPr lIns="0" rIns="0"/>
          <a:lstStyle>
            <a:lvl1pPr marL="288925" indent="-288925">
              <a:buClr>
                <a:schemeClr val="tx2">
                  <a:lumMod val="75000"/>
                </a:schemeClr>
              </a:buClr>
              <a:buSzPct val="75000"/>
              <a:buFont typeface="Wingdings" pitchFamily="2" charset="2"/>
              <a:buChar char="q"/>
              <a:defRPr sz="2400">
                <a:latin typeface="Arial" pitchFamily="34" charset="0"/>
                <a:cs typeface="Arial" pitchFamily="34" charset="0"/>
              </a:defRPr>
            </a:lvl1pPr>
            <a:lvl2pPr marL="512763" indent="-234950">
              <a:buClr>
                <a:schemeClr val="tx2">
                  <a:lumMod val="75000"/>
                </a:schemeClr>
              </a:buClr>
              <a:buSzPct val="75000"/>
              <a:buFont typeface="Wingdings" pitchFamily="2" charset="2"/>
              <a:buChar char="v"/>
              <a:defRPr sz="2000"/>
            </a:lvl2pPr>
            <a:lvl3pPr marL="690563" indent="-177800">
              <a:buClr>
                <a:schemeClr val="tx2">
                  <a:lumMod val="75000"/>
                </a:schemeClr>
              </a:buClr>
              <a:buFont typeface="Arial" pitchFamily="34" charset="0"/>
              <a:buChar char="•"/>
              <a:defRPr sz="1600"/>
            </a:lvl3pPr>
          </a:lstStyle>
          <a:p>
            <a:pPr lvl="0"/>
            <a:r>
              <a:rPr lang="en-US" dirty="0" smtClean="0"/>
              <a:t>Click to edit Master text styles</a:t>
            </a:r>
          </a:p>
          <a:p>
            <a:pPr lvl="1"/>
            <a:r>
              <a:rPr lang="en-US" dirty="0" smtClean="0"/>
              <a:t>Second level</a:t>
            </a:r>
          </a:p>
          <a:p>
            <a:pPr lvl="2"/>
            <a:r>
              <a:rPr lang="en-US" dirty="0" smtClean="0"/>
              <a:t>Third level</a:t>
            </a:r>
          </a:p>
        </p:txBody>
      </p:sp>
      <p:sp>
        <p:nvSpPr>
          <p:cNvPr id="44" name="Line 15"/>
          <p:cNvSpPr>
            <a:spLocks noChangeShapeType="1"/>
          </p:cNvSpPr>
          <p:nvPr userDrawn="1"/>
        </p:nvSpPr>
        <p:spPr bwMode="auto">
          <a:xfrm>
            <a:off x="455613" y="1104900"/>
            <a:ext cx="8229600" cy="0"/>
          </a:xfrm>
          <a:prstGeom prst="line">
            <a:avLst/>
          </a:prstGeom>
          <a:noFill/>
          <a:ln w="38100">
            <a:solidFill>
              <a:schemeClr val="bg2">
                <a:lumMod val="60000"/>
                <a:lumOff val="40000"/>
              </a:schemeClr>
            </a:solidFill>
            <a:miter lim="800000"/>
            <a:headEnd/>
            <a:tailEnd/>
          </a:ln>
          <a:effectLst/>
        </p:spPr>
        <p:txBody>
          <a:bodyPr wrap="none"/>
          <a:lstStyle/>
          <a:p>
            <a:pPr eaLnBrk="0" hangingPunct="0">
              <a:defRPr/>
            </a:pPr>
            <a:endParaRPr lang="en-US"/>
          </a:p>
        </p:txBody>
      </p:sp>
      <p:sp>
        <p:nvSpPr>
          <p:cNvPr id="8" name="Rectangle 7"/>
          <p:cNvSpPr txBox="1">
            <a:spLocks noChangeArrowheads="1"/>
          </p:cNvSpPr>
          <p:nvPr userDrawn="1"/>
        </p:nvSpPr>
        <p:spPr>
          <a:xfrm>
            <a:off x="304800" y="6481451"/>
            <a:ext cx="1219200" cy="323850"/>
          </a:xfrm>
          <a:prstGeom prst="rect">
            <a:avLst/>
          </a:prstGeo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95159B1-30C8-4CA0-B6FE-A003B95FE1C8}" type="slidenum">
              <a:rPr kumimoji="0" lang="en-US" sz="1200" b="1" i="0" u="none" strike="noStrike" kern="1200" cap="none" spc="0" normalizeH="0" baseline="0" noProof="0" smtClean="0">
                <a:ln>
                  <a:noFill/>
                </a:ln>
                <a:solidFill>
                  <a:schemeClr val="bg1"/>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a:t>
            </a:fld>
            <a:endParaRPr kumimoji="0" lang="en-US" sz="1200" b="1" i="0" u="none" strike="noStrike" kern="1200" cap="none" spc="0" normalizeH="0" baseline="0" noProof="0" dirty="0">
              <a:ln>
                <a:noFill/>
              </a:ln>
              <a:solidFill>
                <a:schemeClr val="bg1"/>
              </a:solidFill>
              <a:effectLst/>
              <a:uLnTx/>
              <a:uFillTx/>
              <a:latin typeface="Arial" charset="0"/>
              <a:ea typeface="+mn-ea"/>
              <a:cs typeface="Arial" charset="0"/>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7"/>
          <p:cNvSpPr txBox="1">
            <a:spLocks noChangeArrowheads="1"/>
          </p:cNvSpPr>
          <p:nvPr userDrawn="1"/>
        </p:nvSpPr>
        <p:spPr>
          <a:xfrm>
            <a:off x="304800" y="6481451"/>
            <a:ext cx="1219200" cy="323850"/>
          </a:xfrm>
          <a:prstGeom prst="rect">
            <a:avLst/>
          </a:prstGeo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95159B1-30C8-4CA0-B6FE-A003B95FE1C8}" type="slidenum">
              <a:rPr kumimoji="0" lang="en-US" sz="1200" b="1" i="0" u="none" strike="noStrike" kern="1200" cap="none" spc="0" normalizeH="0" baseline="0" noProof="0" smtClean="0">
                <a:ln>
                  <a:noFill/>
                </a:ln>
                <a:solidFill>
                  <a:schemeClr val="bg1"/>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a:t>
            </a:fld>
            <a:endParaRPr kumimoji="0" lang="en-US" sz="1200" b="1" i="0" u="none" strike="noStrike" kern="1200" cap="none" spc="0" normalizeH="0" baseline="0" noProof="0" dirty="0">
              <a:ln>
                <a:noFill/>
              </a:ln>
              <a:solidFill>
                <a:schemeClr val="bg1"/>
              </a:solidFill>
              <a:effectLst/>
              <a:uLnTx/>
              <a:uFillTx/>
              <a:latin typeface="Arial" charset="0"/>
              <a:ea typeface="+mn-ea"/>
              <a:cs typeface="Arial"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Blank">
    <p:spTree>
      <p:nvGrpSpPr>
        <p:cNvPr id="1" name=""/>
        <p:cNvGrpSpPr/>
        <p:nvPr/>
      </p:nvGrpSpPr>
      <p:grpSpPr>
        <a:xfrm>
          <a:off x="0" y="0"/>
          <a:ext cx="0" cy="0"/>
          <a:chOff x="0" y="0"/>
          <a:chExt cx="0" cy="0"/>
        </a:xfrm>
      </p:grpSpPr>
      <p:sp>
        <p:nvSpPr>
          <p:cNvPr id="4" name="Line 15"/>
          <p:cNvSpPr>
            <a:spLocks noChangeShapeType="1"/>
          </p:cNvSpPr>
          <p:nvPr/>
        </p:nvSpPr>
        <p:spPr bwMode="auto">
          <a:xfrm>
            <a:off x="457200" y="1066800"/>
            <a:ext cx="8229600" cy="0"/>
          </a:xfrm>
          <a:prstGeom prst="line">
            <a:avLst/>
          </a:prstGeom>
          <a:noFill/>
          <a:ln w="38100">
            <a:solidFill>
              <a:srgbClr val="002060"/>
            </a:solidFill>
            <a:miter lim="800000"/>
            <a:headEnd/>
            <a:tailEnd/>
          </a:ln>
          <a:effectLst/>
        </p:spPr>
        <p:txBody>
          <a:bodyPr wrap="none"/>
          <a:lstStyle/>
          <a:p>
            <a:pPr eaLnBrk="0" hangingPunct="0">
              <a:defRPr/>
            </a:pPr>
            <a:endParaRPr lang="en-US"/>
          </a:p>
        </p:txBody>
      </p:sp>
      <p:pic>
        <p:nvPicPr>
          <p:cNvPr id="12" name="Picture 11" descr="University Logo (Abbreviated Version) (ODU 9-20-11).jpg"/>
          <p:cNvPicPr>
            <a:picLocks noChangeAspect="1"/>
          </p:cNvPicPr>
          <p:nvPr userDrawn="1"/>
        </p:nvPicPr>
        <p:blipFill>
          <a:blip r:embed="rId2" cstate="screen"/>
          <a:stretch>
            <a:fillRect/>
          </a:stretch>
        </p:blipFill>
        <p:spPr>
          <a:xfrm>
            <a:off x="8229600" y="534952"/>
            <a:ext cx="463772" cy="457200"/>
          </a:xfrm>
          <a:prstGeom prst="rect">
            <a:avLst/>
          </a:prstGeom>
        </p:spPr>
      </p:pic>
      <p:sp>
        <p:nvSpPr>
          <p:cNvPr id="15" name="Rectangle 7"/>
          <p:cNvSpPr txBox="1">
            <a:spLocks noChangeArrowheads="1"/>
          </p:cNvSpPr>
          <p:nvPr userDrawn="1"/>
        </p:nvSpPr>
        <p:spPr>
          <a:xfrm>
            <a:off x="304800" y="6481451"/>
            <a:ext cx="1219200" cy="323850"/>
          </a:xfrm>
          <a:prstGeom prst="rect">
            <a:avLst/>
          </a:prstGeo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95159B1-30C8-4CA0-B6FE-A003B95FE1C8}" type="slidenum">
              <a:rPr kumimoji="0" lang="en-US" sz="1200" b="1" i="0" u="none" strike="noStrike" kern="1200" cap="none" spc="0" normalizeH="0" baseline="0" noProof="0" smtClean="0">
                <a:ln>
                  <a:noFill/>
                </a:ln>
                <a:solidFill>
                  <a:schemeClr val="bg1"/>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a:t>
            </a:fld>
            <a:endParaRPr kumimoji="0" lang="en-US" sz="1200" b="1" i="0" u="none" strike="noStrike" kern="1200" cap="none" spc="0" normalizeH="0" baseline="0" noProof="0" dirty="0">
              <a:ln>
                <a:noFill/>
              </a:ln>
              <a:solidFill>
                <a:schemeClr val="bg1"/>
              </a:solidFill>
              <a:effectLst/>
              <a:uLnTx/>
              <a:uFillTx/>
              <a:latin typeface="Arial" charset="0"/>
              <a:ea typeface="+mn-ea"/>
              <a:cs typeface="Arial" charset="0"/>
            </a:endParaRPr>
          </a:p>
        </p:txBody>
      </p:sp>
      <p:sp>
        <p:nvSpPr>
          <p:cNvPr id="21" name="Title 1"/>
          <p:cNvSpPr>
            <a:spLocks noGrp="1"/>
          </p:cNvSpPr>
          <p:nvPr>
            <p:ph type="title"/>
          </p:nvPr>
        </p:nvSpPr>
        <p:spPr>
          <a:xfrm>
            <a:off x="457200" y="581025"/>
            <a:ext cx="8229600" cy="485775"/>
          </a:xfrm>
        </p:spPr>
        <p:txBody>
          <a:bodyPr/>
          <a:lstStyle>
            <a:lvl1pPr>
              <a:defRPr>
                <a:latin typeface="Arial" pitchFamily="34" charset="0"/>
                <a:cs typeface="Arial" pitchFamily="34" charset="0"/>
              </a:defRPr>
            </a:lvl1pPr>
          </a:lstStyle>
          <a:p>
            <a:r>
              <a:rPr lang="en-US" dirty="0" smtClean="0"/>
              <a:t>Click to edit Master title style</a:t>
            </a:r>
            <a:endParaRPr lang="en-US" dirty="0"/>
          </a:p>
        </p:txBody>
      </p:sp>
      <p:sp>
        <p:nvSpPr>
          <p:cNvPr id="24" name="Content Placeholder 2"/>
          <p:cNvSpPr>
            <a:spLocks noGrp="1"/>
          </p:cNvSpPr>
          <p:nvPr>
            <p:ph idx="1"/>
          </p:nvPr>
        </p:nvSpPr>
        <p:spPr>
          <a:xfrm>
            <a:off x="457200" y="1219200"/>
            <a:ext cx="8229600" cy="5164490"/>
          </a:xfrm>
          <a:prstGeom prst="rect">
            <a:avLst/>
          </a:prstGeom>
        </p:spPr>
        <p:txBody>
          <a:bodyPr lIns="0" rIns="0"/>
          <a:lstStyle>
            <a:lvl1pPr marL="288925" indent="-288925">
              <a:buClr>
                <a:schemeClr val="tx2">
                  <a:lumMod val="75000"/>
                </a:schemeClr>
              </a:buClr>
              <a:buSzPct val="75000"/>
              <a:buFont typeface="Wingdings" pitchFamily="2" charset="2"/>
              <a:buChar char="q"/>
              <a:defRPr sz="2400">
                <a:latin typeface="Arial" pitchFamily="34" charset="0"/>
                <a:cs typeface="Arial" pitchFamily="34" charset="0"/>
              </a:defRPr>
            </a:lvl1pPr>
            <a:lvl2pPr marL="512763" indent="-234950">
              <a:buClr>
                <a:schemeClr val="tx2">
                  <a:lumMod val="75000"/>
                </a:schemeClr>
              </a:buClr>
              <a:buSzPct val="75000"/>
              <a:buFont typeface="Wingdings" pitchFamily="2" charset="2"/>
              <a:buChar char="v"/>
              <a:defRPr sz="2000"/>
            </a:lvl2pPr>
            <a:lvl3pPr marL="690563" indent="-177800">
              <a:buClr>
                <a:schemeClr val="tx2">
                  <a:lumMod val="75000"/>
                </a:schemeClr>
              </a:buClr>
              <a:buFont typeface="Arial" pitchFamily="34" charset="0"/>
              <a:buChar char="•"/>
              <a:defRPr sz="1600"/>
            </a:lvl3pPr>
          </a:lstStyle>
          <a:p>
            <a:pPr lvl="0"/>
            <a:r>
              <a:rPr lang="en-US" dirty="0" smtClean="0"/>
              <a:t>Click to edit Master text styles</a:t>
            </a:r>
          </a:p>
          <a:p>
            <a:pPr lvl="1"/>
            <a:r>
              <a:rPr lang="en-US" dirty="0" smtClean="0"/>
              <a:t>Second level</a:t>
            </a:r>
          </a:p>
          <a:p>
            <a:pPr lvl="2"/>
            <a:r>
              <a:rPr lang="en-US" dirty="0" smtClean="0"/>
              <a:t>Third level</a:t>
            </a:r>
          </a:p>
        </p:txBody>
      </p:sp>
      <p:sp>
        <p:nvSpPr>
          <p:cNvPr id="5" name="Line 15"/>
          <p:cNvSpPr>
            <a:spLocks noChangeShapeType="1"/>
          </p:cNvSpPr>
          <p:nvPr/>
        </p:nvSpPr>
        <p:spPr bwMode="auto">
          <a:xfrm>
            <a:off x="455613" y="1104900"/>
            <a:ext cx="8229600" cy="0"/>
          </a:xfrm>
          <a:prstGeom prst="line">
            <a:avLst/>
          </a:prstGeom>
          <a:noFill/>
          <a:ln w="38100">
            <a:solidFill>
              <a:schemeClr val="bg2">
                <a:lumMod val="60000"/>
                <a:lumOff val="40000"/>
              </a:schemeClr>
            </a:solidFill>
            <a:miter lim="800000"/>
            <a:headEnd/>
            <a:tailEnd/>
          </a:ln>
          <a:effectLst/>
        </p:spPr>
        <p:txBody>
          <a:bodyPr wrap="none"/>
          <a:lstStyle/>
          <a:p>
            <a:pPr eaLnBrk="0" hangingPunct="0">
              <a:defRPr/>
            </a:pPr>
            <a:endParaRPr lang="en-US"/>
          </a:p>
        </p:txBody>
      </p:sp>
      <p:sp>
        <p:nvSpPr>
          <p:cNvPr id="8" name="Rectangle 2"/>
          <p:cNvSpPr>
            <a:spLocks noChangeArrowheads="1"/>
          </p:cNvSpPr>
          <p:nvPr userDrawn="1"/>
        </p:nvSpPr>
        <p:spPr bwMode="hidden">
          <a:xfrm>
            <a:off x="0" y="6477000"/>
            <a:ext cx="9144000" cy="381000"/>
          </a:xfrm>
          <a:prstGeom prst="rect">
            <a:avLst/>
          </a:prstGeom>
          <a:solidFill>
            <a:srgbClr val="000066"/>
          </a:solidFill>
          <a:ln w="9525">
            <a:solidFill>
              <a:schemeClr val="accent1"/>
            </a:solidFill>
            <a:miter lim="800000"/>
            <a:headEnd/>
            <a:tailEnd/>
          </a:ln>
          <a:effectLst/>
        </p:spPr>
        <p:txBody>
          <a:bodyPr wrap="none" anchor="ctr"/>
          <a:lstStyle/>
          <a:p>
            <a:pPr eaLnBrk="0" hangingPunct="0">
              <a:defRPr/>
            </a:pPr>
            <a:endParaRPr lang="en-US"/>
          </a:p>
        </p:txBody>
      </p:sp>
      <p:sp>
        <p:nvSpPr>
          <p:cNvPr id="9" name="Line 14"/>
          <p:cNvSpPr>
            <a:spLocks noChangeShapeType="1"/>
          </p:cNvSpPr>
          <p:nvPr userDrawn="1"/>
        </p:nvSpPr>
        <p:spPr bwMode="auto">
          <a:xfrm>
            <a:off x="0" y="6477000"/>
            <a:ext cx="9144000" cy="0"/>
          </a:xfrm>
          <a:prstGeom prst="line">
            <a:avLst/>
          </a:prstGeom>
          <a:noFill/>
          <a:ln w="6350">
            <a:solidFill>
              <a:schemeClr val="accent1"/>
            </a:solidFill>
            <a:miter lim="800000"/>
            <a:headEnd/>
            <a:tailEnd/>
          </a:ln>
          <a:effectLst/>
        </p:spPr>
        <p:txBody>
          <a:bodyPr wrap="none"/>
          <a:lstStyle/>
          <a:p>
            <a:pPr eaLnBrk="0" hangingPunct="0">
              <a:defRPr/>
            </a:pPr>
            <a:endParaRPr lang="en-US"/>
          </a:p>
        </p:txBody>
      </p:sp>
      <p:sp>
        <p:nvSpPr>
          <p:cNvPr id="10" name="Rectangle 7"/>
          <p:cNvSpPr txBox="1">
            <a:spLocks noChangeArrowheads="1"/>
          </p:cNvSpPr>
          <p:nvPr userDrawn="1"/>
        </p:nvSpPr>
        <p:spPr>
          <a:xfrm>
            <a:off x="304800" y="6481451"/>
            <a:ext cx="1219200" cy="323850"/>
          </a:xfrm>
          <a:prstGeom prst="rect">
            <a:avLst/>
          </a:prstGeom>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A95159B1-30C8-4CA0-B6FE-A003B95FE1C8}" type="slidenum">
              <a:rPr kumimoji="0" lang="en-US" sz="1200" b="1" i="0" u="none" strike="noStrike" kern="1200" cap="none" spc="0" normalizeH="0" baseline="0" noProof="0" smtClean="0">
                <a:ln>
                  <a:noFill/>
                </a:ln>
                <a:solidFill>
                  <a:schemeClr val="bg1"/>
                </a:solidFill>
                <a:effectLst/>
                <a:uLnTx/>
                <a:uFillTx/>
                <a:latin typeface="Arial" charset="0"/>
                <a:ea typeface="+mn-ea"/>
                <a:cs typeface="Arial" charset="0"/>
              </a:rPr>
              <a:pPr marL="0" marR="0" lvl="0" indent="0" algn="l" defTabSz="914400" rtl="0" eaLnBrk="1" fontAlgn="base" latinLnBrk="0" hangingPunct="1">
                <a:lnSpc>
                  <a:spcPct val="100000"/>
                </a:lnSpc>
                <a:spcBef>
                  <a:spcPct val="0"/>
                </a:spcBef>
                <a:spcAft>
                  <a:spcPct val="0"/>
                </a:spcAft>
                <a:buClrTx/>
                <a:buSzTx/>
                <a:buFontTx/>
                <a:buNone/>
                <a:tabLst/>
                <a:defRPr/>
              </a:pPr>
              <a:t>‹#›</a:t>
            </a:fld>
            <a:endParaRPr kumimoji="0" lang="en-US" sz="1200" b="1" i="0" u="none" strike="noStrike" kern="1200" cap="none" spc="0" normalizeH="0" baseline="0" noProof="0" dirty="0">
              <a:ln>
                <a:noFill/>
              </a:ln>
              <a:solidFill>
                <a:schemeClr val="bg1"/>
              </a:solidFill>
              <a:effectLst/>
              <a:uLnTx/>
              <a:uFillTx/>
              <a:latin typeface="Arial" charset="0"/>
              <a:ea typeface="+mn-ea"/>
              <a:cs typeface="Arial" charset="0"/>
            </a:endParaRPr>
          </a:p>
        </p:txBody>
      </p:sp>
    </p:spTree>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6850" name="Rectangle 2"/>
          <p:cNvSpPr>
            <a:spLocks noChangeArrowheads="1"/>
          </p:cNvSpPr>
          <p:nvPr/>
        </p:nvSpPr>
        <p:spPr bwMode="hidden">
          <a:xfrm>
            <a:off x="0" y="6477000"/>
            <a:ext cx="9144000" cy="381000"/>
          </a:xfrm>
          <a:prstGeom prst="rect">
            <a:avLst/>
          </a:prstGeom>
          <a:solidFill>
            <a:srgbClr val="000066"/>
          </a:solidFill>
          <a:ln w="9525">
            <a:solidFill>
              <a:schemeClr val="accent1"/>
            </a:solidFill>
            <a:miter lim="800000"/>
            <a:headEnd/>
            <a:tailEnd/>
          </a:ln>
          <a:effectLst/>
        </p:spPr>
        <p:txBody>
          <a:bodyPr wrap="none" anchor="ctr"/>
          <a:lstStyle/>
          <a:p>
            <a:pPr eaLnBrk="0" hangingPunct="0">
              <a:defRPr/>
            </a:pPr>
            <a:endParaRPr lang="en-US"/>
          </a:p>
        </p:txBody>
      </p:sp>
      <p:sp>
        <p:nvSpPr>
          <p:cNvPr id="9229" name="Rectangle 4"/>
          <p:cNvSpPr>
            <a:spLocks noGrp="1" noChangeArrowheads="1"/>
          </p:cNvSpPr>
          <p:nvPr>
            <p:ph type="title"/>
          </p:nvPr>
        </p:nvSpPr>
        <p:spPr bwMode="auto">
          <a:xfrm>
            <a:off x="457200" y="581025"/>
            <a:ext cx="8229600" cy="485775"/>
          </a:xfrm>
          <a:prstGeom prst="rect">
            <a:avLst/>
          </a:prstGeom>
          <a:noFill/>
          <a:ln w="9525">
            <a:noFill/>
            <a:miter lim="800000"/>
            <a:headEnd/>
            <a:tailEnd/>
          </a:ln>
        </p:spPr>
        <p:txBody>
          <a:bodyPr vert="horz" wrap="square" lIns="0" tIns="45720" rIns="0" bIns="45720" numCol="1" anchor="b" anchorCtr="0" compatLnSpc="1">
            <a:prstTxWarp prst="textNoShape">
              <a:avLst/>
            </a:prstTxWarp>
          </a:bodyPr>
          <a:lstStyle/>
          <a:p>
            <a:pPr lvl="0"/>
            <a:r>
              <a:rPr lang="en-US" dirty="0" smtClean="0"/>
              <a:t>Header text</a:t>
            </a:r>
          </a:p>
        </p:txBody>
      </p:sp>
      <p:sp>
        <p:nvSpPr>
          <p:cNvPr id="206862" name="Line 14"/>
          <p:cNvSpPr>
            <a:spLocks noChangeShapeType="1"/>
          </p:cNvSpPr>
          <p:nvPr/>
        </p:nvSpPr>
        <p:spPr bwMode="auto">
          <a:xfrm>
            <a:off x="0" y="6477000"/>
            <a:ext cx="9144000" cy="0"/>
          </a:xfrm>
          <a:prstGeom prst="line">
            <a:avLst/>
          </a:prstGeom>
          <a:noFill/>
          <a:ln w="6350">
            <a:solidFill>
              <a:schemeClr val="accent1"/>
            </a:solidFill>
            <a:miter lim="800000"/>
            <a:headEnd/>
            <a:tailEnd/>
          </a:ln>
          <a:effectLst/>
        </p:spPr>
        <p:txBody>
          <a:bodyPr wrap="none"/>
          <a:lstStyle/>
          <a:p>
            <a:pPr eaLnBrk="0" hangingPunct="0">
              <a:defRPr/>
            </a:pPr>
            <a:endParaRPr lang="en-US"/>
          </a:p>
        </p:txBody>
      </p:sp>
      <p:sp>
        <p:nvSpPr>
          <p:cNvPr id="206863" name="Line 15"/>
          <p:cNvSpPr>
            <a:spLocks noChangeShapeType="1"/>
          </p:cNvSpPr>
          <p:nvPr/>
        </p:nvSpPr>
        <p:spPr bwMode="auto">
          <a:xfrm>
            <a:off x="457200" y="1066800"/>
            <a:ext cx="8229600" cy="0"/>
          </a:xfrm>
          <a:prstGeom prst="line">
            <a:avLst/>
          </a:prstGeom>
          <a:noFill/>
          <a:ln w="38100">
            <a:solidFill>
              <a:srgbClr val="002060"/>
            </a:solidFill>
            <a:miter lim="800000"/>
            <a:headEnd/>
            <a:tailEnd/>
          </a:ln>
          <a:effectLst/>
        </p:spPr>
        <p:txBody>
          <a:bodyPr wrap="none"/>
          <a:lstStyle/>
          <a:p>
            <a:pPr eaLnBrk="0" hangingPunct="0">
              <a:defRPr/>
            </a:pPr>
            <a:endParaRPr lang="en-US"/>
          </a:p>
        </p:txBody>
      </p:sp>
      <p:sp>
        <p:nvSpPr>
          <p:cNvPr id="12" name="Line 15"/>
          <p:cNvSpPr>
            <a:spLocks noChangeShapeType="1"/>
          </p:cNvSpPr>
          <p:nvPr/>
        </p:nvSpPr>
        <p:spPr bwMode="auto">
          <a:xfrm>
            <a:off x="455613" y="1104900"/>
            <a:ext cx="8229600" cy="0"/>
          </a:xfrm>
          <a:prstGeom prst="line">
            <a:avLst/>
          </a:prstGeom>
          <a:noFill/>
          <a:ln w="38100">
            <a:solidFill>
              <a:schemeClr val="bg2">
                <a:lumMod val="60000"/>
                <a:lumOff val="40000"/>
              </a:schemeClr>
            </a:solidFill>
            <a:miter lim="800000"/>
            <a:headEnd/>
            <a:tailEnd/>
          </a:ln>
          <a:effectLst/>
        </p:spPr>
        <p:txBody>
          <a:bodyPr wrap="none"/>
          <a:lstStyle/>
          <a:p>
            <a:pPr eaLnBrk="0" hangingPunct="0">
              <a:defRPr/>
            </a:pPr>
            <a:endParaRPr lang="en-US"/>
          </a:p>
        </p:txBody>
      </p:sp>
      <p:pic>
        <p:nvPicPr>
          <p:cNvPr id="13" name="Picture 12" descr="University Logo (Abbreviated Version) (ODU 9-20-11).jpg"/>
          <p:cNvPicPr>
            <a:picLocks noChangeAspect="1"/>
          </p:cNvPicPr>
          <p:nvPr userDrawn="1"/>
        </p:nvPicPr>
        <p:blipFill>
          <a:blip r:embed="rId6" cstate="screen"/>
          <a:stretch>
            <a:fillRect/>
          </a:stretch>
        </p:blipFill>
        <p:spPr>
          <a:xfrm>
            <a:off x="8229600" y="534952"/>
            <a:ext cx="463772" cy="457200"/>
          </a:xfrm>
          <a:prstGeom prst="rect">
            <a:avLst/>
          </a:prstGeom>
        </p:spPr>
      </p:pic>
    </p:spTree>
  </p:cSld>
  <p:clrMap bg1="lt1" tx1="dk1" bg2="lt2" tx2="dk2" accent1="accent1" accent2="accent2" accent3="accent3" accent4="accent4" accent5="accent5" accent6="accent6" hlink="hlink" folHlink="folHlink"/>
  <p:sldLayoutIdLst>
    <p:sldLayoutId id="2147483665" r:id="rId1"/>
    <p:sldLayoutId id="2147483671" r:id="rId2"/>
    <p:sldLayoutId id="2147483672" r:id="rId3"/>
    <p:sldLayoutId id="2147483673" r:id="rId4"/>
  </p:sldLayoutIdLst>
  <p:transition/>
  <p:hf sldNum="0" hdr="0" dt="0"/>
  <p:txStyles>
    <p:titleStyle>
      <a:lvl1pPr algn="l" rtl="0" eaLnBrk="0" fontAlgn="base" hangingPunct="0">
        <a:spcBef>
          <a:spcPct val="0"/>
        </a:spcBef>
        <a:spcAft>
          <a:spcPct val="0"/>
        </a:spcAft>
        <a:defRPr sz="2600" b="1">
          <a:solidFill>
            <a:schemeClr val="tx1"/>
          </a:solidFill>
          <a:latin typeface="+mj-lt"/>
          <a:ea typeface="+mj-ea"/>
          <a:cs typeface="+mj-cs"/>
        </a:defRPr>
      </a:lvl1pPr>
      <a:lvl2pPr algn="l" rtl="0" eaLnBrk="0" fontAlgn="base" hangingPunct="0">
        <a:spcBef>
          <a:spcPct val="0"/>
        </a:spcBef>
        <a:spcAft>
          <a:spcPct val="0"/>
        </a:spcAft>
        <a:defRPr sz="2600" b="1">
          <a:solidFill>
            <a:schemeClr val="tx1"/>
          </a:solidFill>
          <a:latin typeface="Arial" charset="0"/>
          <a:cs typeface="Arial" charset="0"/>
        </a:defRPr>
      </a:lvl2pPr>
      <a:lvl3pPr algn="l" rtl="0" eaLnBrk="0" fontAlgn="base" hangingPunct="0">
        <a:spcBef>
          <a:spcPct val="0"/>
        </a:spcBef>
        <a:spcAft>
          <a:spcPct val="0"/>
        </a:spcAft>
        <a:defRPr sz="2600" b="1">
          <a:solidFill>
            <a:schemeClr val="tx1"/>
          </a:solidFill>
          <a:latin typeface="Arial" charset="0"/>
          <a:cs typeface="Arial" charset="0"/>
        </a:defRPr>
      </a:lvl3pPr>
      <a:lvl4pPr algn="l" rtl="0" eaLnBrk="0" fontAlgn="base" hangingPunct="0">
        <a:spcBef>
          <a:spcPct val="0"/>
        </a:spcBef>
        <a:spcAft>
          <a:spcPct val="0"/>
        </a:spcAft>
        <a:defRPr sz="2600" b="1">
          <a:solidFill>
            <a:schemeClr val="tx1"/>
          </a:solidFill>
          <a:latin typeface="Arial" charset="0"/>
          <a:cs typeface="Arial" charset="0"/>
        </a:defRPr>
      </a:lvl4pPr>
      <a:lvl5pPr algn="l" rtl="0" eaLnBrk="0" fontAlgn="base" hangingPunct="0">
        <a:spcBef>
          <a:spcPct val="0"/>
        </a:spcBef>
        <a:spcAft>
          <a:spcPct val="0"/>
        </a:spcAft>
        <a:defRPr sz="2600" b="1">
          <a:solidFill>
            <a:schemeClr val="tx1"/>
          </a:solidFill>
          <a:latin typeface="Arial" charset="0"/>
          <a:cs typeface="Arial" charset="0"/>
        </a:defRPr>
      </a:lvl5pPr>
      <a:lvl6pPr marL="457200" algn="l" rtl="0" fontAlgn="base">
        <a:spcBef>
          <a:spcPct val="0"/>
        </a:spcBef>
        <a:spcAft>
          <a:spcPct val="0"/>
        </a:spcAft>
        <a:defRPr sz="2600" b="1">
          <a:solidFill>
            <a:schemeClr val="tx1"/>
          </a:solidFill>
          <a:latin typeface="Arial" charset="0"/>
          <a:cs typeface="Arial" charset="0"/>
        </a:defRPr>
      </a:lvl6pPr>
      <a:lvl7pPr marL="914400" algn="l" rtl="0" fontAlgn="base">
        <a:spcBef>
          <a:spcPct val="0"/>
        </a:spcBef>
        <a:spcAft>
          <a:spcPct val="0"/>
        </a:spcAft>
        <a:defRPr sz="2600" b="1">
          <a:solidFill>
            <a:schemeClr val="tx1"/>
          </a:solidFill>
          <a:latin typeface="Arial" charset="0"/>
          <a:cs typeface="Arial" charset="0"/>
        </a:defRPr>
      </a:lvl7pPr>
      <a:lvl8pPr marL="1371600" algn="l" rtl="0" fontAlgn="base">
        <a:spcBef>
          <a:spcPct val="0"/>
        </a:spcBef>
        <a:spcAft>
          <a:spcPct val="0"/>
        </a:spcAft>
        <a:defRPr sz="2600" b="1">
          <a:solidFill>
            <a:schemeClr val="tx1"/>
          </a:solidFill>
          <a:latin typeface="Arial" charset="0"/>
          <a:cs typeface="Arial" charset="0"/>
        </a:defRPr>
      </a:lvl8pPr>
      <a:lvl9pPr marL="1828800" algn="l" rtl="0" fontAlgn="base">
        <a:spcBef>
          <a:spcPct val="0"/>
        </a:spcBef>
        <a:spcAft>
          <a:spcPct val="0"/>
        </a:spcAft>
        <a:defRPr sz="2600" b="1">
          <a:solidFill>
            <a:schemeClr val="tx1"/>
          </a:solidFill>
          <a:latin typeface="Arial" charset="0"/>
          <a:cs typeface="Arial" charset="0"/>
        </a:defRPr>
      </a:lvl9pPr>
    </p:titleStyle>
    <p:bodyStyle>
      <a:lvl1pPr marL="192088" indent="-192088" algn="l" rtl="0" eaLnBrk="0" fontAlgn="base" hangingPunct="0">
        <a:spcBef>
          <a:spcPct val="20000"/>
        </a:spcBef>
        <a:spcAft>
          <a:spcPct val="0"/>
        </a:spcAft>
        <a:buClr>
          <a:schemeClr val="accent1"/>
        </a:buClr>
        <a:buFont typeface="Wingdings" pitchFamily="2" charset="2"/>
        <a:buChar char="§"/>
        <a:defRPr>
          <a:solidFill>
            <a:schemeClr val="tx1"/>
          </a:solidFill>
          <a:latin typeface="+mn-lt"/>
          <a:ea typeface="+mn-ea"/>
          <a:cs typeface="+mn-cs"/>
        </a:defRPr>
      </a:lvl1pPr>
      <a:lvl2pPr marL="463550" indent="-185738" algn="l" rtl="0" eaLnBrk="0" fontAlgn="base" hangingPunct="0">
        <a:spcBef>
          <a:spcPct val="20000"/>
        </a:spcBef>
        <a:spcAft>
          <a:spcPct val="0"/>
        </a:spcAft>
        <a:buClr>
          <a:schemeClr val="tx1"/>
        </a:buClr>
        <a:buSzPct val="70000"/>
        <a:buFont typeface="Arial" charset="0"/>
        <a:buChar char="–"/>
        <a:defRPr sz="1600">
          <a:solidFill>
            <a:schemeClr val="tx1"/>
          </a:solidFill>
          <a:latin typeface="+mn-lt"/>
          <a:cs typeface="+mn-cs"/>
        </a:defRPr>
      </a:lvl2pPr>
      <a:lvl3pPr marL="768350" indent="-193675" algn="l" rtl="0" eaLnBrk="0" fontAlgn="base" hangingPunct="0">
        <a:spcBef>
          <a:spcPct val="20000"/>
        </a:spcBef>
        <a:spcAft>
          <a:spcPct val="0"/>
        </a:spcAft>
        <a:buClr>
          <a:schemeClr val="accent1"/>
        </a:buClr>
        <a:buFont typeface="Wingdings" pitchFamily="2" charset="2"/>
        <a:buChar char="§"/>
        <a:defRPr sz="1400">
          <a:solidFill>
            <a:schemeClr val="tx1"/>
          </a:solidFill>
          <a:latin typeface="+mn-lt"/>
          <a:cs typeface="+mn-cs"/>
        </a:defRPr>
      </a:lvl3pPr>
      <a:lvl4pPr marL="1052513" indent="-180975" algn="l" rtl="0" eaLnBrk="0" fontAlgn="base" hangingPunct="0">
        <a:spcBef>
          <a:spcPct val="20000"/>
        </a:spcBef>
        <a:spcAft>
          <a:spcPct val="0"/>
        </a:spcAft>
        <a:buClr>
          <a:schemeClr val="tx1"/>
        </a:buClr>
        <a:buFont typeface="Arial" charset="0"/>
        <a:buChar char="–"/>
        <a:defRPr sz="1200">
          <a:solidFill>
            <a:schemeClr val="tx1"/>
          </a:solidFill>
          <a:latin typeface="+mn-lt"/>
          <a:cs typeface="+mn-cs"/>
        </a:defRPr>
      </a:lvl4pPr>
      <a:lvl5pPr marL="1312863" indent="-146050" algn="l" rtl="0" eaLnBrk="0" fontAlgn="base" hangingPunct="0">
        <a:spcBef>
          <a:spcPct val="20000"/>
        </a:spcBef>
        <a:spcAft>
          <a:spcPct val="0"/>
        </a:spcAft>
        <a:buClr>
          <a:schemeClr val="accent1"/>
        </a:buClr>
        <a:buFont typeface="Wingdings" pitchFamily="2" charset="2"/>
        <a:buChar char="§"/>
        <a:defRPr sz="1000">
          <a:solidFill>
            <a:schemeClr val="tx1"/>
          </a:solidFill>
          <a:latin typeface="+mn-lt"/>
          <a:cs typeface="+mn-cs"/>
        </a:defRPr>
      </a:lvl5pPr>
      <a:lvl6pPr marL="1770063" indent="-146050" algn="l" rtl="0" fontAlgn="base">
        <a:spcBef>
          <a:spcPct val="20000"/>
        </a:spcBef>
        <a:spcAft>
          <a:spcPct val="0"/>
        </a:spcAft>
        <a:buClr>
          <a:schemeClr val="accent1"/>
        </a:buClr>
        <a:buFont typeface="Wingdings" pitchFamily="2" charset="2"/>
        <a:buChar char="§"/>
        <a:defRPr sz="1000">
          <a:solidFill>
            <a:schemeClr val="tx1"/>
          </a:solidFill>
          <a:latin typeface="+mn-lt"/>
          <a:cs typeface="+mn-cs"/>
        </a:defRPr>
      </a:lvl6pPr>
      <a:lvl7pPr marL="2227263" indent="-146050" algn="l" rtl="0" fontAlgn="base">
        <a:spcBef>
          <a:spcPct val="20000"/>
        </a:spcBef>
        <a:spcAft>
          <a:spcPct val="0"/>
        </a:spcAft>
        <a:buClr>
          <a:schemeClr val="accent1"/>
        </a:buClr>
        <a:buFont typeface="Wingdings" pitchFamily="2" charset="2"/>
        <a:buChar char="§"/>
        <a:defRPr sz="1000">
          <a:solidFill>
            <a:schemeClr val="tx1"/>
          </a:solidFill>
          <a:latin typeface="+mn-lt"/>
          <a:cs typeface="+mn-cs"/>
        </a:defRPr>
      </a:lvl7pPr>
      <a:lvl8pPr marL="2684463" indent="-146050" algn="l" rtl="0" fontAlgn="base">
        <a:spcBef>
          <a:spcPct val="20000"/>
        </a:spcBef>
        <a:spcAft>
          <a:spcPct val="0"/>
        </a:spcAft>
        <a:buClr>
          <a:schemeClr val="accent1"/>
        </a:buClr>
        <a:buFont typeface="Wingdings" pitchFamily="2" charset="2"/>
        <a:buChar char="§"/>
        <a:defRPr sz="1000">
          <a:solidFill>
            <a:schemeClr val="tx1"/>
          </a:solidFill>
          <a:latin typeface="+mn-lt"/>
          <a:cs typeface="+mn-cs"/>
        </a:defRPr>
      </a:lvl8pPr>
      <a:lvl9pPr marL="3141663" indent="-146050" algn="l" rtl="0" fontAlgn="base">
        <a:spcBef>
          <a:spcPct val="20000"/>
        </a:spcBef>
        <a:spcAft>
          <a:spcPct val="0"/>
        </a:spcAft>
        <a:buClr>
          <a:schemeClr val="accent1"/>
        </a:buClr>
        <a:buFont typeface="Wingdings" pitchFamily="2" charset="2"/>
        <a:buChar char="§"/>
        <a:defRPr sz="1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oleObject" Target="../embeddings/oleObject4.bin"/></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hyperlink" Target="mailto:pthester@odu.edu" TargetMode="External"/><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ctrTitle"/>
          </p:nvPr>
        </p:nvSpPr>
        <p:spPr>
          <a:xfrm>
            <a:off x="228600" y="914400"/>
            <a:ext cx="8839200" cy="1143000"/>
          </a:xfrm>
        </p:spPr>
        <p:txBody>
          <a:bodyPr/>
          <a:lstStyle/>
          <a:p>
            <a:pPr eaLnBrk="1" hangingPunct="1">
              <a:lnSpc>
                <a:spcPct val="120000"/>
              </a:lnSpc>
              <a:spcBef>
                <a:spcPts val="0"/>
              </a:spcBef>
              <a:spcAft>
                <a:spcPts val="0"/>
              </a:spcAft>
            </a:pPr>
            <a:r>
              <a:rPr lang="en-US" sz="3600" dirty="0" smtClean="0">
                <a:solidFill>
                  <a:srgbClr val="FF0000"/>
                </a:solidFill>
              </a:rPr>
              <a:t>Thinking systemically about complex systems and decision making</a:t>
            </a:r>
          </a:p>
        </p:txBody>
      </p:sp>
      <p:sp>
        <p:nvSpPr>
          <p:cNvPr id="1028" name="Rectangle 3"/>
          <p:cNvSpPr>
            <a:spLocks noGrp="1" noChangeArrowheads="1"/>
          </p:cNvSpPr>
          <p:nvPr>
            <p:ph type="subTitle" idx="1"/>
          </p:nvPr>
        </p:nvSpPr>
        <p:spPr>
          <a:xfrm>
            <a:off x="1828800" y="2362200"/>
            <a:ext cx="4598988" cy="1600200"/>
          </a:xfrm>
        </p:spPr>
        <p:txBody>
          <a:bodyPr/>
          <a:lstStyle/>
          <a:p>
            <a:pPr eaLnBrk="1" hangingPunct="1">
              <a:lnSpc>
                <a:spcPct val="80000"/>
              </a:lnSpc>
            </a:pPr>
            <a:endParaRPr lang="en-US" dirty="0" smtClean="0"/>
          </a:p>
          <a:p>
            <a:pPr eaLnBrk="1" hangingPunct="1">
              <a:lnSpc>
                <a:spcPct val="80000"/>
              </a:lnSpc>
            </a:pPr>
            <a:r>
              <a:rPr lang="en-US" dirty="0" smtClean="0"/>
              <a:t>Patrick T. Hester,  Ph.D.</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solidFill>
                  <a:srgbClr val="FF0000"/>
                </a:solidFill>
              </a:rPr>
              <a:t>Introduction</a:t>
            </a:r>
          </a:p>
          <a:p>
            <a:r>
              <a:rPr lang="en-US" dirty="0" smtClean="0"/>
              <a:t>Systems Errors</a:t>
            </a:r>
          </a:p>
          <a:p>
            <a:r>
              <a:rPr lang="en-US" dirty="0" smtClean="0"/>
              <a:t>The Systems Age</a:t>
            </a:r>
          </a:p>
          <a:p>
            <a:r>
              <a:rPr lang="en-US" dirty="0" smtClean="0"/>
              <a:t>Current State in Systems Engineering</a:t>
            </a:r>
          </a:p>
          <a:p>
            <a:r>
              <a:rPr lang="en-US" dirty="0" smtClean="0"/>
              <a:t>Systemic Thinking</a:t>
            </a:r>
          </a:p>
          <a:p>
            <a:r>
              <a:rPr lang="en-US" dirty="0" smtClean="0"/>
              <a:t>Decision Analysis</a:t>
            </a:r>
          </a:p>
          <a:p>
            <a:r>
              <a:rPr lang="en-US" dirty="0" smtClean="0"/>
              <a:t>A Way Ahead</a:t>
            </a:r>
          </a:p>
          <a:p>
            <a:endParaRPr lang="en-US" dirty="0" smtClean="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chor="ctr"/>
          <a:lstStyle/>
          <a:p>
            <a:pPr eaLnBrk="1" hangingPunct="1"/>
            <a:r>
              <a:rPr lang="en-US" dirty="0" smtClean="0"/>
              <a:t>The omnipotent nature of problems</a:t>
            </a:r>
          </a:p>
        </p:txBody>
      </p:sp>
      <p:sp>
        <p:nvSpPr>
          <p:cNvPr id="23555" name="Rectangle 3"/>
          <p:cNvSpPr>
            <a:spLocks noGrp="1" noChangeArrowheads="1"/>
          </p:cNvSpPr>
          <p:nvPr>
            <p:ph idx="1"/>
          </p:nvPr>
        </p:nvSpPr>
        <p:spPr/>
        <p:txBody>
          <a:bodyPr/>
          <a:lstStyle/>
          <a:p>
            <a:pPr eaLnBrk="1" hangingPunct="1"/>
            <a:r>
              <a:rPr lang="en-US" dirty="0" smtClean="0"/>
              <a:t>Think about </a:t>
            </a:r>
            <a:r>
              <a:rPr lang="en-US" i="1" dirty="0" smtClean="0"/>
              <a:t>a</a:t>
            </a:r>
            <a:r>
              <a:rPr lang="en-US" dirty="0" smtClean="0"/>
              <a:t> problem that keeps you up at night, one that really eats at you</a:t>
            </a:r>
          </a:p>
          <a:p>
            <a:pPr eaLnBrk="1" hangingPunct="1"/>
            <a:r>
              <a:rPr lang="en-US" dirty="0" smtClean="0"/>
              <a:t>Too easy, right?</a:t>
            </a:r>
          </a:p>
          <a:p>
            <a:pPr eaLnBrk="1" hangingPunct="1"/>
            <a:r>
              <a:rPr lang="en-US" dirty="0" smtClean="0"/>
              <a:t>You’ve got countless, I’m sure</a:t>
            </a:r>
          </a:p>
          <a:p>
            <a:pPr eaLnBrk="1" hangingPunct="1"/>
            <a:r>
              <a:rPr lang="en-US" dirty="0" smtClean="0"/>
              <a:t>Work/home/life, etc. all present numerous problems at any given time</a:t>
            </a:r>
          </a:p>
          <a:p>
            <a:pPr eaLnBrk="1" hangingPunct="1"/>
            <a:endParaRPr lang="en-US" dirty="0" smtClean="0"/>
          </a:p>
          <a:p>
            <a:pPr eaLnBrk="1" hangingPunct="1"/>
            <a:r>
              <a:rPr lang="en-US" dirty="0" smtClean="0"/>
              <a:t>So, why haven’t you solved it?  What makes it hard?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makes problems hard? (1/2)</a:t>
            </a:r>
            <a:endParaRPr lang="en-US" dirty="0"/>
          </a:p>
        </p:txBody>
      </p:sp>
      <p:sp>
        <p:nvSpPr>
          <p:cNvPr id="3" name="Content Placeholder 2"/>
          <p:cNvSpPr>
            <a:spLocks noGrp="1"/>
          </p:cNvSpPr>
          <p:nvPr>
            <p:ph idx="1"/>
          </p:nvPr>
        </p:nvSpPr>
        <p:spPr/>
        <p:txBody>
          <a:bodyPr/>
          <a:lstStyle/>
          <a:p>
            <a:r>
              <a:rPr lang="en-US" sz="3200" dirty="0" smtClean="0"/>
              <a:t>Significant uncertainty</a:t>
            </a:r>
          </a:p>
          <a:p>
            <a:pPr lvl="1"/>
            <a:r>
              <a:rPr lang="en-US" sz="2800" dirty="0" smtClean="0"/>
              <a:t>Both “known unknowns” and “unknown unknowns”</a:t>
            </a:r>
          </a:p>
          <a:p>
            <a:r>
              <a:rPr lang="en-US" sz="3200" dirty="0" smtClean="0"/>
              <a:t>Competition</a:t>
            </a:r>
          </a:p>
          <a:p>
            <a:pPr lvl="1"/>
            <a:r>
              <a:rPr lang="en-US" sz="2800" dirty="0" smtClean="0"/>
              <a:t>Between individuals, objectives, resources</a:t>
            </a:r>
          </a:p>
          <a:p>
            <a:r>
              <a:rPr lang="en-US" sz="3200" dirty="0" smtClean="0"/>
              <a:t>Unpredictability</a:t>
            </a:r>
          </a:p>
          <a:p>
            <a:pPr lvl="1"/>
            <a:r>
              <a:rPr lang="en-US" sz="2800" dirty="0" smtClean="0"/>
              <a:t>They exhibit emergent behavior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makes problems hard? (2/2)</a:t>
            </a:r>
            <a:endParaRPr lang="en-US" dirty="0"/>
          </a:p>
        </p:txBody>
      </p:sp>
      <p:sp>
        <p:nvSpPr>
          <p:cNvPr id="3" name="Content Placeholder 2"/>
          <p:cNvSpPr>
            <a:spLocks noGrp="1"/>
          </p:cNvSpPr>
          <p:nvPr>
            <p:ph idx="1"/>
          </p:nvPr>
        </p:nvSpPr>
        <p:spPr/>
        <p:txBody>
          <a:bodyPr/>
          <a:lstStyle/>
          <a:p>
            <a:r>
              <a:rPr lang="en-US" sz="2800" dirty="0" smtClean="0"/>
              <a:t>Potential for loss</a:t>
            </a:r>
          </a:p>
          <a:p>
            <a:pPr lvl="1"/>
            <a:r>
              <a:rPr lang="en-US" sz="2400" dirty="0" smtClean="0"/>
              <a:t>Conjures up images of </a:t>
            </a:r>
            <a:r>
              <a:rPr lang="en-US" sz="2400" i="1" dirty="0" smtClean="0"/>
              <a:t>the road not taken</a:t>
            </a:r>
          </a:p>
          <a:p>
            <a:r>
              <a:rPr lang="en-US" sz="2800" dirty="0" smtClean="0"/>
              <a:t>Bias for action</a:t>
            </a:r>
          </a:p>
          <a:p>
            <a:pPr lvl="1"/>
            <a:r>
              <a:rPr lang="en-US" sz="2400" dirty="0" smtClean="0"/>
              <a:t>We are an instant gratification society</a:t>
            </a:r>
          </a:p>
          <a:p>
            <a:pPr lvl="1"/>
            <a:r>
              <a:rPr lang="en-US" sz="2400" dirty="0" smtClean="0"/>
              <a:t>The </a:t>
            </a:r>
            <a:r>
              <a:rPr lang="en-US" sz="2400" i="1" dirty="0" smtClean="0"/>
              <a:t>right now</a:t>
            </a:r>
            <a:r>
              <a:rPr lang="en-US" sz="2400" dirty="0" smtClean="0"/>
              <a:t> answer vs. the </a:t>
            </a:r>
            <a:r>
              <a:rPr lang="en-US" sz="2400" i="1" dirty="0" smtClean="0"/>
              <a:t>right </a:t>
            </a:r>
            <a:r>
              <a:rPr lang="en-US" sz="2400" dirty="0" smtClean="0"/>
              <a:t>answer</a:t>
            </a:r>
          </a:p>
          <a:p>
            <a:r>
              <a:rPr lang="en-US" sz="2800" dirty="0" smtClean="0"/>
              <a:t>Humans-in-the-loop</a:t>
            </a:r>
          </a:p>
          <a:p>
            <a:pPr lvl="1"/>
            <a:r>
              <a:rPr lang="en-US" sz="2400" dirty="0" smtClean="0"/>
              <a:t>Designing a mechanical system is straightforward, although still complicated</a:t>
            </a:r>
          </a:p>
          <a:p>
            <a:pPr lvl="1"/>
            <a:r>
              <a:rPr lang="en-US" sz="2400" dirty="0" smtClean="0"/>
              <a:t>Designing the same system while accounting for ergonomics, fatigue, and operator error prevention is exponentially more complex</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should we do?</a:t>
            </a:r>
            <a:endParaRPr lang="en-US" dirty="0"/>
          </a:p>
        </p:txBody>
      </p:sp>
      <p:sp>
        <p:nvSpPr>
          <p:cNvPr id="6" name="Content Placeholder 5"/>
          <p:cNvSpPr>
            <a:spLocks noGrp="1"/>
          </p:cNvSpPr>
          <p:nvPr>
            <p:ph idx="1"/>
          </p:nvPr>
        </p:nvSpPr>
        <p:spPr/>
        <p:txBody>
          <a:bodyPr/>
          <a:lstStyle/>
          <a:p>
            <a:r>
              <a:rPr lang="en-US" sz="2000" dirty="0" smtClean="0"/>
              <a:t>Avoid all problems exhibiting one or more of these criteria</a:t>
            </a:r>
          </a:p>
          <a:p>
            <a:pPr lvl="1"/>
            <a:r>
              <a:rPr lang="en-US" sz="1600" dirty="0" smtClean="0"/>
              <a:t>Boring and unrealistic</a:t>
            </a:r>
          </a:p>
          <a:p>
            <a:r>
              <a:rPr lang="en-US" sz="2000" dirty="0" smtClean="0"/>
              <a:t>Our suggestion is adopting a novel way to reason about these persistent, complex problems</a:t>
            </a:r>
          </a:p>
          <a:p>
            <a:r>
              <a:rPr lang="en-US" sz="2000" dirty="0" smtClean="0"/>
              <a:t>As engineers, we tend to think we have </a:t>
            </a:r>
            <a:r>
              <a:rPr lang="en-US" sz="2000" i="1" dirty="0" smtClean="0"/>
              <a:t>all</a:t>
            </a:r>
            <a:r>
              <a:rPr lang="en-US" sz="2000" dirty="0" smtClean="0"/>
              <a:t> the answers</a:t>
            </a:r>
          </a:p>
          <a:p>
            <a:r>
              <a:rPr lang="en-US" sz="2000" dirty="0" smtClean="0"/>
              <a:t>In reality, truly complex problems require a discipline-agnostic approach</a:t>
            </a:r>
          </a:p>
          <a:p>
            <a:pPr lvl="1"/>
            <a:r>
              <a:rPr lang="en-US" sz="1600" dirty="0" smtClean="0"/>
              <a:t>i.e., a purely systems engineering approach may be good for an engineering problem, but the real, interesting problems aren’t engineering problems only</a:t>
            </a:r>
          </a:p>
          <a:p>
            <a:pPr lvl="1"/>
            <a:r>
              <a:rPr lang="en-US" sz="1600" dirty="0" smtClean="0"/>
              <a:t>They require us to embrace concepts of many disciplines that may be advantageous to our effort</a:t>
            </a:r>
          </a:p>
          <a:p>
            <a:r>
              <a:rPr lang="en-US" sz="2000" dirty="0" smtClean="0"/>
              <a:t>Simply, they require us to </a:t>
            </a:r>
            <a:r>
              <a:rPr lang="en-US" sz="2000" i="1" dirty="0" smtClean="0"/>
              <a:t>think systemically</a:t>
            </a:r>
            <a:r>
              <a:rPr lang="en-US" sz="2000" dirty="0" smtClean="0"/>
              <a:t> about our problem</a:t>
            </a:r>
          </a:p>
          <a:p>
            <a:r>
              <a:rPr lang="en-US" sz="2000" dirty="0" smtClean="0"/>
              <a:t>You should think and reason about complex problems using insight from engineering, psychology, mathematics, biology, management, and many other fields</a:t>
            </a:r>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solidFill>
                  <a:srgbClr val="FF0000"/>
                </a:solidFill>
              </a:rPr>
              <a:t>Systems Errors</a:t>
            </a:r>
          </a:p>
          <a:p>
            <a:r>
              <a:rPr lang="en-US" dirty="0" smtClean="0"/>
              <a:t>The Systems Age</a:t>
            </a:r>
          </a:p>
          <a:p>
            <a:r>
              <a:rPr lang="en-US" dirty="0" smtClean="0"/>
              <a:t>Current State in Systems Engineering</a:t>
            </a:r>
          </a:p>
          <a:p>
            <a:r>
              <a:rPr lang="en-US" dirty="0" smtClean="0"/>
              <a:t>Systemic Thinking</a:t>
            </a:r>
          </a:p>
          <a:p>
            <a:r>
              <a:rPr lang="en-US" dirty="0" smtClean="0"/>
              <a:t>Decision Analysis</a:t>
            </a:r>
          </a:p>
          <a:p>
            <a:r>
              <a:rPr lang="en-US" dirty="0" smtClean="0"/>
              <a:t>A Way Ahead</a:t>
            </a:r>
          </a:p>
          <a:p>
            <a:endParaRPr lang="en-US"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postulation</a:t>
            </a:r>
            <a:endParaRPr lang="en-US" dirty="0"/>
          </a:p>
        </p:txBody>
      </p:sp>
      <p:sp>
        <p:nvSpPr>
          <p:cNvPr id="4" name="Content Placeholder 3"/>
          <p:cNvSpPr>
            <a:spLocks noGrp="1"/>
          </p:cNvSpPr>
          <p:nvPr>
            <p:ph idx="1"/>
          </p:nvPr>
        </p:nvSpPr>
        <p:spPr/>
        <p:txBody>
          <a:bodyPr/>
          <a:lstStyle/>
          <a:p>
            <a:pPr marL="241300" indent="-241300" algn="just">
              <a:spcBef>
                <a:spcPct val="50000"/>
              </a:spcBef>
            </a:pPr>
            <a:r>
              <a:rPr lang="en-US" dirty="0" smtClean="0"/>
              <a:t>Most complex problems can be characterized as having: (1) significant uncertainty, (2) competition, (3) unpredictability, (4) potential for loss, (5) bias for action among stakeholders, and (6) humans-in-the-loop</a:t>
            </a:r>
          </a:p>
          <a:p>
            <a:pPr marL="241300" indent="-241300" algn="just">
              <a:spcBef>
                <a:spcPct val="50000"/>
              </a:spcBef>
            </a:pPr>
            <a:r>
              <a:rPr lang="en-US" dirty="0" smtClean="0"/>
              <a:t>The way in which a problem is thought about, acted on, and observed is a major determinant of the effect of these factors.</a:t>
            </a:r>
          </a:p>
          <a:p>
            <a:pPr marL="241300" indent="-241300" algn="just">
              <a:spcBef>
                <a:spcPct val="50000"/>
              </a:spcBef>
            </a:pPr>
            <a:r>
              <a:rPr lang="en-US" dirty="0" smtClean="0"/>
              <a:t>Independent of the construct or rigor used to address a complex problem is the opportunity to commit a number of errors.</a:t>
            </a:r>
          </a:p>
          <a:p>
            <a:pPr marL="241300" indent="-241300" algn="just">
              <a:spcBef>
                <a:spcPct val="50000"/>
              </a:spcBef>
            </a:pPr>
            <a:r>
              <a:rPr lang="en-US" dirty="0" smtClean="0"/>
              <a:t>There is no agreed-upon taxonomy of these errors; thus, we’ve developed one.</a:t>
            </a:r>
            <a:endParaRPr lang="en-US" dirty="0"/>
          </a:p>
        </p:txBody>
      </p:sp>
      <p:sp>
        <p:nvSpPr>
          <p:cNvPr id="3" name="Rectangle 18"/>
          <p:cNvSpPr>
            <a:spLocks noChangeArrowheads="1"/>
          </p:cNvSpPr>
          <p:nvPr/>
        </p:nvSpPr>
        <p:spPr bwMode="auto">
          <a:xfrm>
            <a:off x="494523" y="1268996"/>
            <a:ext cx="8212105" cy="4833224"/>
          </a:xfrm>
          <a:prstGeom prst="rect">
            <a:avLst/>
          </a:prstGeom>
          <a:noFill/>
          <a:ln w="9525">
            <a:noFill/>
            <a:miter lim="800000"/>
            <a:headEnd/>
            <a:tailEnd/>
          </a:ln>
          <a:effectLst/>
        </p:spPr>
        <p:txBody>
          <a:bodyPr/>
          <a:lstStyle/>
          <a:p>
            <a:pPr lvl="1" indent="-457200">
              <a:spcBef>
                <a:spcPct val="50000"/>
              </a:spcBef>
              <a:buFont typeface="Wingdings" pitchFamily="2" charset="2"/>
              <a:buChar char="§"/>
            </a:pPr>
            <a:endParaRPr lang="en-US" sz="2000" dirty="0" smtClean="0">
              <a:solidFill>
                <a:srgbClr val="003366"/>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dirty="0" smtClean="0"/>
              <a:t>Error typology</a:t>
            </a:r>
            <a:endParaRPr lang="en-US" dirty="0"/>
          </a:p>
        </p:txBody>
      </p:sp>
      <p:graphicFrame>
        <p:nvGraphicFramePr>
          <p:cNvPr id="3" name="Table 2"/>
          <p:cNvGraphicFramePr>
            <a:graphicFrameLocks noGrp="1"/>
          </p:cNvGraphicFramePr>
          <p:nvPr/>
        </p:nvGraphicFramePr>
        <p:xfrm>
          <a:off x="347658" y="1354353"/>
          <a:ext cx="8436579" cy="4208247"/>
        </p:xfrm>
        <a:graphic>
          <a:graphicData uri="http://schemas.openxmlformats.org/drawingml/2006/table">
            <a:tbl>
              <a:tblPr/>
              <a:tblGrid>
                <a:gridCol w="1507686"/>
                <a:gridCol w="5136902"/>
                <a:gridCol w="1791991"/>
              </a:tblGrid>
              <a:tr h="449555">
                <a:tc>
                  <a:txBody>
                    <a:bodyPr/>
                    <a:lstStyle/>
                    <a:p>
                      <a:pPr marL="0" marR="0" algn="ctr">
                        <a:lnSpc>
                          <a:spcPct val="115000"/>
                        </a:lnSpc>
                        <a:spcBef>
                          <a:spcPts val="0"/>
                        </a:spcBef>
                        <a:spcAft>
                          <a:spcPts val="0"/>
                        </a:spcAft>
                        <a:tabLst>
                          <a:tab pos="457200" algn="l"/>
                          <a:tab pos="1143000" algn="l"/>
                        </a:tabLst>
                      </a:pPr>
                      <a:r>
                        <a:rPr lang="en-GB" sz="2000" b="1" dirty="0">
                          <a:latin typeface="+mn-lt"/>
                          <a:ea typeface="Times New Roman"/>
                        </a:rPr>
                        <a:t>Error</a:t>
                      </a:r>
                      <a:endParaRPr lang="en-US" sz="2000" dirty="0">
                        <a:latin typeface="+mn-lt"/>
                        <a:ea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tabLst>
                          <a:tab pos="457200" algn="l"/>
                          <a:tab pos="1143000" algn="l"/>
                        </a:tabLst>
                      </a:pPr>
                      <a:r>
                        <a:rPr lang="en-GB" sz="2000" b="1" dirty="0">
                          <a:latin typeface="+mn-lt"/>
                          <a:ea typeface="Times New Roman"/>
                        </a:rPr>
                        <a:t>Definition</a:t>
                      </a:r>
                      <a:endParaRPr lang="en-US" sz="2000" dirty="0">
                        <a:latin typeface="+mn-lt"/>
                        <a:ea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tabLst>
                          <a:tab pos="457200" algn="l"/>
                          <a:tab pos="1143000" algn="l"/>
                        </a:tabLst>
                      </a:pPr>
                      <a:r>
                        <a:rPr lang="en-GB" sz="2000" b="1" dirty="0">
                          <a:latin typeface="+mn-lt"/>
                          <a:ea typeface="Times New Roman"/>
                        </a:rPr>
                        <a:t>Issue</a:t>
                      </a:r>
                      <a:endParaRPr lang="en-US" sz="2000" dirty="0">
                        <a:latin typeface="+mn-lt"/>
                        <a:ea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579">
                <a:tc>
                  <a:txBody>
                    <a:bodyPr/>
                    <a:lstStyle/>
                    <a:p>
                      <a:pPr marL="0" marR="0" algn="ctr">
                        <a:lnSpc>
                          <a:spcPct val="115000"/>
                        </a:lnSpc>
                        <a:spcBef>
                          <a:spcPts val="0"/>
                        </a:spcBef>
                        <a:spcAft>
                          <a:spcPts val="0"/>
                        </a:spcAft>
                      </a:pPr>
                      <a:r>
                        <a:rPr lang="en-GB" sz="1600" i="1" dirty="0">
                          <a:latin typeface="Arial" pitchFamily="34" charset="0"/>
                          <a:ea typeface="Times New Roman"/>
                          <a:cs typeface="Arial" pitchFamily="34" charset="0"/>
                        </a:rPr>
                        <a:t>Type III (γ)</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Solving the wrong problem precisely.</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Wrong Problem</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579">
                <a:tc>
                  <a:txBody>
                    <a:bodyPr/>
                    <a:lstStyle/>
                    <a:p>
                      <a:pPr marL="0" marR="0" algn="ctr">
                        <a:lnSpc>
                          <a:spcPct val="115000"/>
                        </a:lnSpc>
                        <a:spcBef>
                          <a:spcPts val="0"/>
                        </a:spcBef>
                        <a:spcAft>
                          <a:spcPts val="0"/>
                        </a:spcAft>
                      </a:pPr>
                      <a:r>
                        <a:rPr lang="en-GB" sz="1600" i="1" dirty="0">
                          <a:latin typeface="Arial" pitchFamily="34" charset="0"/>
                          <a:ea typeface="Times New Roman"/>
                          <a:cs typeface="Arial" pitchFamily="34" charset="0"/>
                        </a:rPr>
                        <a:t>Type IV (δ)</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Inappropriate action is taken to resolve a problem as the result of a correct analysis.</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Wrong Action</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579">
                <a:tc>
                  <a:txBody>
                    <a:bodyPr/>
                    <a:lstStyle/>
                    <a:p>
                      <a:pPr marL="0" marR="0" algn="ctr">
                        <a:lnSpc>
                          <a:spcPct val="115000"/>
                        </a:lnSpc>
                        <a:spcBef>
                          <a:spcPts val="0"/>
                        </a:spcBef>
                        <a:spcAft>
                          <a:spcPts val="0"/>
                        </a:spcAft>
                      </a:pPr>
                      <a:r>
                        <a:rPr lang="en-GB" sz="1600" i="1" dirty="0">
                          <a:latin typeface="Arial" pitchFamily="34" charset="0"/>
                          <a:ea typeface="Times New Roman"/>
                          <a:cs typeface="Arial" pitchFamily="34" charset="0"/>
                        </a:rPr>
                        <a:t>Type V (ε)</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Failure to act when the results of analysis indicate action is required.</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Inaction</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579">
                <a:tc>
                  <a:txBody>
                    <a:bodyPr/>
                    <a:lstStyle/>
                    <a:p>
                      <a:pPr marL="0" marR="0" algn="ctr">
                        <a:lnSpc>
                          <a:spcPct val="115000"/>
                        </a:lnSpc>
                        <a:spcBef>
                          <a:spcPts val="0"/>
                        </a:spcBef>
                        <a:spcAft>
                          <a:spcPts val="0"/>
                        </a:spcAft>
                      </a:pPr>
                      <a:r>
                        <a:rPr lang="en-GB" sz="1600" i="1" dirty="0">
                          <a:latin typeface="Arial" pitchFamily="34" charset="0"/>
                          <a:ea typeface="Times New Roman"/>
                          <a:cs typeface="Arial" pitchFamily="34" charset="0"/>
                        </a:rPr>
                        <a:t>Type I (α)</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Rejecting the null-hypothesis when the null-hypothesis is true.</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False Positive</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3840">
                <a:tc>
                  <a:txBody>
                    <a:bodyPr/>
                    <a:lstStyle/>
                    <a:p>
                      <a:pPr marL="0" marR="0" algn="ctr">
                        <a:lnSpc>
                          <a:spcPct val="115000"/>
                        </a:lnSpc>
                        <a:spcBef>
                          <a:spcPts val="0"/>
                        </a:spcBef>
                        <a:spcAft>
                          <a:spcPts val="0"/>
                        </a:spcAft>
                      </a:pPr>
                      <a:r>
                        <a:rPr lang="en-GB" sz="1600" i="1" dirty="0">
                          <a:latin typeface="Arial" pitchFamily="34" charset="0"/>
                          <a:ea typeface="Times New Roman"/>
                          <a:cs typeface="Arial" pitchFamily="34" charset="0"/>
                        </a:rPr>
                        <a:t>Type II (β)</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Failing to reject the null-hypothesis when the null-hypothesis is false.</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a:latin typeface="Arial" pitchFamily="34" charset="0"/>
                          <a:ea typeface="Times New Roman"/>
                          <a:cs typeface="Arial" pitchFamily="34" charset="0"/>
                        </a:rPr>
                        <a:t>False Negative</a:t>
                      </a:r>
                      <a:endParaRPr lang="en-US" sz="160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0194">
                <a:tc>
                  <a:txBody>
                    <a:bodyPr/>
                    <a:lstStyle/>
                    <a:p>
                      <a:pPr marL="0" marR="0" algn="ctr">
                        <a:lnSpc>
                          <a:spcPct val="115000"/>
                        </a:lnSpc>
                        <a:spcBef>
                          <a:spcPts val="0"/>
                        </a:spcBef>
                        <a:spcAft>
                          <a:spcPts val="0"/>
                        </a:spcAft>
                      </a:pPr>
                      <a:r>
                        <a:rPr lang="en-US" sz="1600" i="1" dirty="0">
                          <a:latin typeface="+mn-lt"/>
                          <a:ea typeface="Calibri"/>
                          <a:cs typeface="Times New Roman"/>
                        </a:rPr>
                        <a:t>Type VI (</a:t>
                      </a:r>
                      <a:r>
                        <a:rPr lang="en-US" sz="1600" i="1" dirty="0">
                          <a:solidFill>
                            <a:srgbClr val="000000"/>
                          </a:solidFill>
                          <a:latin typeface="Symbol" pitchFamily="18" charset="2"/>
                          <a:ea typeface="Calibri"/>
                          <a:cs typeface="Times New Roman"/>
                        </a:rPr>
                        <a:t>q</a:t>
                      </a:r>
                      <a:r>
                        <a:rPr lang="en-US" sz="1600" i="1" dirty="0">
                          <a:latin typeface="+mn-lt"/>
                          <a:ea typeface="Calibri"/>
                          <a:cs typeface="Times New Roman"/>
                        </a:rPr>
                        <a:t>)</a:t>
                      </a:r>
                      <a:endParaRPr lang="en-US" sz="1600" dirty="0">
                        <a:latin typeface="+mn-lt"/>
                        <a:ea typeface="Calibri"/>
                        <a:cs typeface="Times New Roman"/>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200" dirty="0" smtClean="0">
                          <a:solidFill>
                            <a:schemeClr val="tx1"/>
                          </a:solidFill>
                          <a:latin typeface="+mn-lt"/>
                          <a:ea typeface="+mn-ea"/>
                          <a:cs typeface="+mn-cs"/>
                        </a:rPr>
                        <a:t>Inferring causation when only correlation exists.</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600" kern="1200" dirty="0" smtClean="0">
                          <a:solidFill>
                            <a:schemeClr val="tx1"/>
                          </a:solidFill>
                          <a:latin typeface="+mn-lt"/>
                          <a:ea typeface="+mn-ea"/>
                          <a:cs typeface="+mn-cs"/>
                        </a:rPr>
                        <a:t>Unsubstantiated Inference</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71438">
                <a:tc>
                  <a:txBody>
                    <a:bodyPr/>
                    <a:lstStyle/>
                    <a:p>
                      <a:pPr marL="0" marR="0" algn="ctr">
                        <a:lnSpc>
                          <a:spcPct val="115000"/>
                        </a:lnSpc>
                        <a:spcBef>
                          <a:spcPts val="0"/>
                        </a:spcBef>
                        <a:spcAft>
                          <a:spcPts val="0"/>
                        </a:spcAft>
                      </a:pPr>
                      <a:r>
                        <a:rPr lang="en-GB" sz="1600" i="1" dirty="0">
                          <a:latin typeface="Arial" pitchFamily="34" charset="0"/>
                          <a:ea typeface="Times New Roman"/>
                          <a:cs typeface="Arial" pitchFamily="34" charset="0"/>
                        </a:rPr>
                        <a:t>Type </a:t>
                      </a:r>
                      <a:r>
                        <a:rPr lang="en-GB" sz="1600" i="1" dirty="0" smtClean="0">
                          <a:latin typeface="Arial" pitchFamily="34" charset="0"/>
                          <a:ea typeface="Times New Roman"/>
                          <a:cs typeface="Arial" pitchFamily="34" charset="0"/>
                        </a:rPr>
                        <a:t>VII </a:t>
                      </a:r>
                      <a:r>
                        <a:rPr lang="en-GB" sz="1600" i="1" dirty="0">
                          <a:latin typeface="Arial" pitchFamily="34" charset="0"/>
                          <a:ea typeface="Times New Roman"/>
                          <a:cs typeface="Arial" pitchFamily="34" charset="0"/>
                        </a:rPr>
                        <a:t>(</a:t>
                      </a:r>
                      <a:r>
                        <a:rPr lang="en-GB" sz="1600" dirty="0">
                          <a:solidFill>
                            <a:srgbClr val="000000"/>
                          </a:solidFill>
                          <a:latin typeface="Arial" pitchFamily="34" charset="0"/>
                          <a:ea typeface="Times New Roman"/>
                          <a:cs typeface="Arial" pitchFamily="34" charset="0"/>
                        </a:rPr>
                        <a:t>ζ</a:t>
                      </a:r>
                      <a:r>
                        <a:rPr lang="en-GB" sz="1600" i="1" dirty="0">
                          <a:solidFill>
                            <a:srgbClr val="000000"/>
                          </a:solidFill>
                          <a:latin typeface="Arial" pitchFamily="34" charset="0"/>
                          <a:ea typeface="Times New Roman"/>
                          <a:cs typeface="Arial" pitchFamily="34" charset="0"/>
                        </a:rPr>
                        <a:t>)</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An error that results from a combination of the other five error types, often resulting in a more complex problem than initially encountered.</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GB" sz="1600" dirty="0">
                          <a:latin typeface="Arial" pitchFamily="34" charset="0"/>
                          <a:ea typeface="Times New Roman"/>
                          <a:cs typeface="Arial" pitchFamily="34" charset="0"/>
                        </a:rPr>
                        <a:t>System of Errors</a:t>
                      </a:r>
                      <a:endParaRPr lang="en-US" sz="1600" dirty="0">
                        <a:latin typeface="Arial" pitchFamily="34" charset="0"/>
                        <a:ea typeface="Times New Roman"/>
                        <a:cs typeface="Arial" pitchFamily="34" charset="0"/>
                      </a:endParaRPr>
                    </a:p>
                  </a:txBody>
                  <a:tcPr marL="68580" marR="68580" marT="0" marB="0">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extBox 3"/>
          <p:cNvSpPr txBox="1"/>
          <p:nvPr/>
        </p:nvSpPr>
        <p:spPr>
          <a:xfrm>
            <a:off x="381000" y="6123801"/>
            <a:ext cx="4572000" cy="276999"/>
          </a:xfrm>
          <a:prstGeom prst="rect">
            <a:avLst/>
          </a:prstGeom>
          <a:noFill/>
        </p:spPr>
        <p:txBody>
          <a:bodyPr wrap="square" rtlCol="0">
            <a:spAutoFit/>
          </a:bodyPr>
          <a:lstStyle/>
          <a:p>
            <a:r>
              <a:rPr lang="en-US" dirty="0" smtClean="0">
                <a:solidFill>
                  <a:schemeClr val="tx1"/>
                </a:solidFill>
              </a:rPr>
              <a:t>Adapted from Adams and Hester (2013)</a:t>
            </a:r>
            <a:endParaRPr lang="en-US" dirty="0">
              <a:solidFill>
                <a:schemeClr val="tx1"/>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Error tree and probability</a:t>
            </a:r>
            <a:endParaRPr lang="en-US" dirty="0"/>
          </a:p>
        </p:txBody>
      </p:sp>
      <p:sp>
        <p:nvSpPr>
          <p:cNvPr id="2652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6522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6522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8" name="Diagram 7"/>
          <p:cNvGraphicFramePr/>
          <p:nvPr/>
        </p:nvGraphicFramePr>
        <p:xfrm>
          <a:off x="371669" y="1295400"/>
          <a:ext cx="7315200" cy="5423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Right Brace 8"/>
          <p:cNvSpPr/>
          <p:nvPr/>
        </p:nvSpPr>
        <p:spPr>
          <a:xfrm>
            <a:off x="7763069" y="2209800"/>
            <a:ext cx="152400" cy="685800"/>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a:p>
        </p:txBody>
      </p:sp>
      <p:sp>
        <p:nvSpPr>
          <p:cNvPr id="10" name="Right Brace 9"/>
          <p:cNvSpPr/>
          <p:nvPr/>
        </p:nvSpPr>
        <p:spPr>
          <a:xfrm>
            <a:off x="7763069" y="2895600"/>
            <a:ext cx="152400" cy="685800"/>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a:p>
        </p:txBody>
      </p:sp>
      <p:sp>
        <p:nvSpPr>
          <p:cNvPr id="11" name="Right Brace 10"/>
          <p:cNvSpPr/>
          <p:nvPr/>
        </p:nvSpPr>
        <p:spPr>
          <a:xfrm>
            <a:off x="7761510" y="3582952"/>
            <a:ext cx="164841" cy="2819400"/>
          </a:xfrm>
          <a:prstGeom prst="rightBrace">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US"/>
          </a:p>
        </p:txBody>
      </p:sp>
      <p:sp>
        <p:nvSpPr>
          <p:cNvPr id="12" name="TextBox 7"/>
          <p:cNvSpPr txBox="1"/>
          <p:nvPr/>
        </p:nvSpPr>
        <p:spPr>
          <a:xfrm>
            <a:off x="7915469" y="2419738"/>
            <a:ext cx="1066800"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dirty="0" smtClean="0"/>
              <a:t>Thinking</a:t>
            </a:r>
            <a:endParaRPr lang="en-US" sz="1200" dirty="0"/>
          </a:p>
        </p:txBody>
      </p:sp>
      <p:sp>
        <p:nvSpPr>
          <p:cNvPr id="13" name="TextBox 8"/>
          <p:cNvSpPr txBox="1"/>
          <p:nvPr/>
        </p:nvSpPr>
        <p:spPr>
          <a:xfrm>
            <a:off x="7889028" y="3103794"/>
            <a:ext cx="1066800"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dirty="0" smtClean="0"/>
              <a:t>Acting</a:t>
            </a:r>
            <a:endParaRPr lang="en-US" sz="1200" dirty="0"/>
          </a:p>
        </p:txBody>
      </p:sp>
      <p:sp>
        <p:nvSpPr>
          <p:cNvPr id="14" name="TextBox 9"/>
          <p:cNvSpPr txBox="1"/>
          <p:nvPr/>
        </p:nvSpPr>
        <p:spPr>
          <a:xfrm>
            <a:off x="7924800" y="4811291"/>
            <a:ext cx="1066800"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dirty="0" smtClean="0"/>
              <a:t>Observing</a:t>
            </a:r>
            <a:endParaRPr lang="en-US" sz="1200" dirty="0"/>
          </a:p>
        </p:txBody>
      </p:sp>
      <p:sp>
        <p:nvSpPr>
          <p:cNvPr id="179204" name="Rectangle 4"/>
          <p:cNvSpPr>
            <a:spLocks noChangeArrowheads="1"/>
          </p:cNvSpPr>
          <p:nvPr/>
        </p:nvSpPr>
        <p:spPr bwMode="auto">
          <a:xfrm>
            <a:off x="0" y="0"/>
            <a:ext cx="9144000" cy="0"/>
          </a:xfrm>
          <a:prstGeom prst="rect">
            <a:avLst/>
          </a:prstGeom>
          <a:noFill/>
          <a:ln w="9525" cap="flat" cmpd="sng" algn="ctr">
            <a:noFill/>
            <a:prstDash val="solid"/>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79203" name="Picture 3"/>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374075" y="1233055"/>
            <a:ext cx="8610600" cy="298461"/>
          </a:xfrm>
          <a:prstGeom prst="rect">
            <a:avLst/>
          </a:prstGeom>
          <a:noFill/>
        </p:spPr>
      </p:pic>
      <p:sp>
        <p:nvSpPr>
          <p:cNvPr id="15" name="TextBox 14"/>
          <p:cNvSpPr txBox="1"/>
          <p:nvPr/>
        </p:nvSpPr>
        <p:spPr>
          <a:xfrm>
            <a:off x="1524000" y="6581001"/>
            <a:ext cx="4572000" cy="276999"/>
          </a:xfrm>
          <a:prstGeom prst="rect">
            <a:avLst/>
          </a:prstGeom>
          <a:noFill/>
        </p:spPr>
        <p:txBody>
          <a:bodyPr wrap="square" rtlCol="0">
            <a:spAutoFit/>
          </a:bodyPr>
          <a:lstStyle/>
          <a:p>
            <a:r>
              <a:rPr lang="en-US" dirty="0" smtClean="0">
                <a:solidFill>
                  <a:schemeClr val="bg1"/>
                </a:solidFill>
              </a:rPr>
              <a:t>Adapted from Adams and Hester (2013)</a:t>
            </a:r>
            <a:endParaRPr lang="en-US" dirty="0">
              <a:solidFill>
                <a:schemeClr val="bg1"/>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Systems Errors</a:t>
            </a:r>
          </a:p>
          <a:p>
            <a:r>
              <a:rPr lang="en-US" dirty="0" smtClean="0">
                <a:solidFill>
                  <a:srgbClr val="FF0000"/>
                </a:solidFill>
              </a:rPr>
              <a:t>The Systems Age</a:t>
            </a:r>
          </a:p>
          <a:p>
            <a:r>
              <a:rPr lang="en-US" dirty="0" smtClean="0"/>
              <a:t>Current State in Systems Engineering</a:t>
            </a:r>
          </a:p>
          <a:p>
            <a:r>
              <a:rPr lang="en-US" dirty="0" smtClean="0"/>
              <a:t>Systemic Thinking</a:t>
            </a:r>
          </a:p>
          <a:p>
            <a:r>
              <a:rPr lang="en-US" dirty="0" smtClean="0"/>
              <a:t>Decision Analysis</a:t>
            </a:r>
          </a:p>
          <a:p>
            <a:r>
              <a:rPr lang="en-US" dirty="0" smtClean="0"/>
              <a:t>A Way Ahead</a:t>
            </a:r>
          </a:p>
          <a:p>
            <a:endParaRPr lang="en-US" dirty="0" smtClean="0"/>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Historical background for complex </a:t>
            </a:r>
            <a:br>
              <a:rPr lang="en-US" dirty="0" smtClean="0"/>
            </a:br>
            <a:r>
              <a:rPr lang="en-US" dirty="0" smtClean="0"/>
              <a:t>problems (1/2)</a:t>
            </a:r>
            <a:endParaRPr lang="en-US" dirty="0"/>
          </a:p>
        </p:txBody>
      </p:sp>
      <p:sp>
        <p:nvSpPr>
          <p:cNvPr id="3" name="Content Placeholder 2"/>
          <p:cNvSpPr>
            <a:spLocks noGrp="1"/>
          </p:cNvSpPr>
          <p:nvPr>
            <p:ph idx="1"/>
          </p:nvPr>
        </p:nvSpPr>
        <p:spPr/>
        <p:txBody>
          <a:bodyPr/>
          <a:lstStyle/>
          <a:p>
            <a:r>
              <a:rPr lang="en-US" sz="2200" dirty="0" smtClean="0"/>
              <a:t>Complexity of ill-structured, wicked, or messy problems has led to a need for more sophisticated methods</a:t>
            </a:r>
          </a:p>
          <a:p>
            <a:r>
              <a:rPr lang="en-US" sz="2200" dirty="0" smtClean="0"/>
              <a:t>Problem solvers have been approaching complex problems using usually a predominantly technical perspective since the advent of large-scale telecommunications systems in the United States during the 1930s</a:t>
            </a:r>
          </a:p>
          <a:p>
            <a:r>
              <a:rPr lang="en-US" sz="2200" dirty="0" smtClean="0"/>
              <a:t>Studies of these systems were interrupted by WWII, when many scientists and engineers worked with the US military to help solve complex logistical and strategic bombing problems</a:t>
            </a:r>
          </a:p>
          <a:p>
            <a:r>
              <a:rPr lang="en-US" sz="2200" dirty="0" smtClean="0"/>
              <a:t>Many of these efforts made significant contributions to the philosophy and techniques of what was then called Operations Research</a:t>
            </a:r>
          </a:p>
          <a:p>
            <a:endParaRPr lang="en-US" sz="2200" dirty="0" smtClean="0"/>
          </a:p>
          <a:p>
            <a:endParaRPr lang="en-US" sz="2200" dirty="0"/>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Historical background for complex </a:t>
            </a:r>
            <a:br>
              <a:rPr lang="en-US" dirty="0" smtClean="0"/>
            </a:br>
            <a:r>
              <a:rPr lang="en-US" dirty="0" smtClean="0"/>
              <a:t>problems (2/2)</a:t>
            </a:r>
            <a:endParaRPr lang="en-US" dirty="0"/>
          </a:p>
        </p:txBody>
      </p:sp>
      <p:sp>
        <p:nvSpPr>
          <p:cNvPr id="3" name="Content Placeholder 2"/>
          <p:cNvSpPr>
            <a:spLocks noGrp="1"/>
          </p:cNvSpPr>
          <p:nvPr>
            <p:ph idx="1"/>
          </p:nvPr>
        </p:nvSpPr>
        <p:spPr/>
        <p:txBody>
          <a:bodyPr/>
          <a:lstStyle/>
          <a:p>
            <a:r>
              <a:rPr lang="en-US" sz="2000" dirty="0" smtClean="0"/>
              <a:t>At the same time, the need for many novel types of electronic gear for airborne use gave rise to a wide variety of component devices, popularly known as </a:t>
            </a:r>
            <a:r>
              <a:rPr lang="en-US" sz="2000" i="1" dirty="0" smtClean="0"/>
              <a:t>black boxes</a:t>
            </a:r>
          </a:p>
          <a:p>
            <a:pPr lvl="1"/>
            <a:r>
              <a:rPr lang="en-US" sz="1600" dirty="0" smtClean="0"/>
              <a:t>“These were ingenious devices, but their application in terms of the entire system of which they were merely parts was a matter of improvisation” (</a:t>
            </a:r>
            <a:r>
              <a:rPr lang="en-US" sz="1600" dirty="0" err="1" smtClean="0"/>
              <a:t>Engstrom</a:t>
            </a:r>
            <a:r>
              <a:rPr lang="en-US" sz="1600" dirty="0" smtClean="0"/>
              <a:t>, 1957, p. 113)</a:t>
            </a:r>
          </a:p>
          <a:p>
            <a:r>
              <a:rPr lang="en-US" sz="2000" dirty="0" smtClean="0"/>
              <a:t>Those working on these systems were required to think about the system of which they were a part</a:t>
            </a:r>
          </a:p>
          <a:p>
            <a:r>
              <a:rPr lang="en-US" sz="2000" dirty="0" smtClean="0"/>
              <a:t>After WWII, many companies (notably the RAND Corporation, the Bell Telephone Laboratories, and RCA) hired many of these scientists and engineers to provide services to both the government and the telecommunications industry</a:t>
            </a:r>
          </a:p>
          <a:p>
            <a:r>
              <a:rPr lang="en-US" sz="2000" dirty="0" smtClean="0"/>
              <a:t>Much early work in modern telecommunications system development spurned systems approaches (Goode &amp; </a:t>
            </a:r>
            <a:r>
              <a:rPr lang="en-US" sz="2000" dirty="0" err="1" smtClean="0"/>
              <a:t>Machol</a:t>
            </a:r>
            <a:r>
              <a:rPr lang="en-US" sz="2000" dirty="0" smtClean="0"/>
              <a:t>, 1957; Hall, 1962)</a:t>
            </a:r>
          </a:p>
          <a:p>
            <a:r>
              <a:rPr lang="en-US" sz="2000" dirty="0" smtClean="0"/>
              <a:t>In many ways, this was the beginning of the </a:t>
            </a:r>
            <a:r>
              <a:rPr lang="en-US" sz="2000" i="1" dirty="0" smtClean="0"/>
              <a:t>systems age</a:t>
            </a:r>
            <a:endParaRPr lang="en-US" sz="2000" dirty="0"/>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5" name="Title 1"/>
          <p:cNvSpPr>
            <a:spLocks noGrp="1"/>
          </p:cNvSpPr>
          <p:nvPr>
            <p:ph type="title"/>
          </p:nvPr>
        </p:nvSpPr>
        <p:spPr/>
        <p:txBody>
          <a:bodyPr/>
          <a:lstStyle/>
          <a:p>
            <a:pPr eaLnBrk="1" hangingPunct="1"/>
            <a:r>
              <a:rPr lang="en-US" dirty="0" smtClean="0"/>
              <a:t>Systems and complexity</a:t>
            </a:r>
          </a:p>
        </p:txBody>
      </p:sp>
      <p:sp>
        <p:nvSpPr>
          <p:cNvPr id="7" name="Content Placeholder 6"/>
          <p:cNvSpPr>
            <a:spLocks noGrp="1"/>
          </p:cNvSpPr>
          <p:nvPr>
            <p:ph idx="1"/>
          </p:nvPr>
        </p:nvSpPr>
        <p:spPr/>
        <p:txBody>
          <a:bodyPr/>
          <a:lstStyle/>
          <a:p>
            <a:pPr marL="0" indent="0">
              <a:buNone/>
            </a:pPr>
            <a:r>
              <a:rPr lang="en-US" dirty="0" smtClean="0"/>
              <a:t>Russell </a:t>
            </a:r>
            <a:r>
              <a:rPr lang="en-US" dirty="0" err="1" smtClean="0"/>
              <a:t>Ackoff</a:t>
            </a:r>
            <a:r>
              <a:rPr lang="en-US" dirty="0" smtClean="0"/>
              <a:t> (1974) used the terms machine-age and systems-age to refer to eras that were concerned with two different types of systems.  The machine-age was concerned with simple systems, and the systems-age was concerned with complex systems. </a:t>
            </a:r>
          </a:p>
          <a:p>
            <a:pPr>
              <a:buNone/>
            </a:pPr>
            <a:endParaRPr lang="en-US" dirty="0"/>
          </a:p>
        </p:txBody>
      </p:sp>
      <p:graphicFrame>
        <p:nvGraphicFramePr>
          <p:cNvPr id="6" name="Table 5"/>
          <p:cNvGraphicFramePr>
            <a:graphicFrameLocks noGrp="1"/>
          </p:cNvGraphicFramePr>
          <p:nvPr/>
        </p:nvGraphicFramePr>
        <p:xfrm>
          <a:off x="1028700" y="3474937"/>
          <a:ext cx="6972300" cy="2392463"/>
        </p:xfrm>
        <a:graphic>
          <a:graphicData uri="http://schemas.openxmlformats.org/drawingml/2006/table">
            <a:tbl>
              <a:tblPr firstRow="1" bandRow="1">
                <a:tableStyleId>{5C22544A-7EE6-4342-B048-85BDC9FD1C3A}</a:tableStyleId>
              </a:tblPr>
              <a:tblGrid>
                <a:gridCol w="2195968"/>
                <a:gridCol w="2195968"/>
                <a:gridCol w="2580364"/>
              </a:tblGrid>
              <a:tr h="774008">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i="0" dirty="0" smtClean="0">
                          <a:solidFill>
                            <a:schemeClr val="tx1"/>
                          </a:solidFill>
                          <a:latin typeface="+mj-lt"/>
                          <a:ea typeface="Times New Roman"/>
                          <a:cs typeface="Times New Roman"/>
                        </a:rPr>
                        <a:t>Characteristic</a:t>
                      </a:r>
                      <a:endParaRPr lang="en-US" sz="2000" i="0" dirty="0" smtClean="0">
                        <a:solidFill>
                          <a:schemeClr val="tx1"/>
                        </a:solidFill>
                        <a:latin typeface="+mj-lt"/>
                        <a:ea typeface="Times New Roman"/>
                        <a:cs typeface="Times New Roman"/>
                      </a:endParaRPr>
                    </a:p>
                  </a:txBody>
                  <a:tcPr>
                    <a:solidFill>
                      <a:schemeClr val="bg1">
                        <a:lumMod val="85000"/>
                      </a:schemeClr>
                    </a:solidFill>
                  </a:tcPr>
                </a:tc>
                <a:tc>
                  <a:txBody>
                    <a:bodyPr/>
                    <a:lstStyle/>
                    <a:p>
                      <a:pPr marL="0" marR="0" algn="ctr">
                        <a:spcBef>
                          <a:spcPts val="0"/>
                        </a:spcBef>
                        <a:spcAft>
                          <a:spcPts val="0"/>
                        </a:spcAft>
                      </a:pPr>
                      <a:r>
                        <a:rPr lang="en-US" sz="2000" b="1" i="0" dirty="0">
                          <a:solidFill>
                            <a:schemeClr val="tx1"/>
                          </a:solidFill>
                          <a:latin typeface="+mj-lt"/>
                          <a:ea typeface="Times New Roman"/>
                          <a:cs typeface="Times New Roman"/>
                        </a:rPr>
                        <a:t>Machine </a:t>
                      </a:r>
                      <a:r>
                        <a:rPr lang="en-US" sz="2000" b="1" i="0" dirty="0" smtClean="0">
                          <a:solidFill>
                            <a:schemeClr val="tx1"/>
                          </a:solidFill>
                          <a:latin typeface="+mj-lt"/>
                          <a:ea typeface="Times New Roman"/>
                          <a:cs typeface="Times New Roman"/>
                        </a:rPr>
                        <a:t>Age Simple Systems</a:t>
                      </a:r>
                      <a:endParaRPr lang="en-US" sz="2000" i="0" dirty="0">
                        <a:solidFill>
                          <a:schemeClr val="tx1"/>
                        </a:solidFill>
                        <a:latin typeface="+mj-lt"/>
                        <a:ea typeface="Times New Roman"/>
                        <a:cs typeface="Times New Roman"/>
                      </a:endParaRPr>
                    </a:p>
                  </a:txBody>
                  <a:tcPr marL="68580" marR="68580" marT="0" marB="0">
                    <a:solidFill>
                      <a:schemeClr val="bg1">
                        <a:lumMod val="85000"/>
                      </a:schemeClr>
                    </a:solidFill>
                  </a:tcPr>
                </a:tc>
                <a:tc>
                  <a:txBody>
                    <a:bodyPr/>
                    <a:lstStyle/>
                    <a:p>
                      <a:pPr marL="0" marR="0" algn="ctr">
                        <a:spcBef>
                          <a:spcPts val="0"/>
                        </a:spcBef>
                        <a:spcAft>
                          <a:spcPts val="0"/>
                        </a:spcAft>
                      </a:pPr>
                      <a:r>
                        <a:rPr lang="en-US" sz="2000" b="1" i="0" dirty="0">
                          <a:solidFill>
                            <a:schemeClr val="tx1"/>
                          </a:solidFill>
                          <a:latin typeface="+mj-lt"/>
                          <a:ea typeface="Times New Roman"/>
                          <a:cs typeface="Times New Roman"/>
                        </a:rPr>
                        <a:t>Systems </a:t>
                      </a:r>
                      <a:r>
                        <a:rPr lang="en-US" sz="2000" b="1" i="0" dirty="0" smtClean="0">
                          <a:solidFill>
                            <a:schemeClr val="tx1"/>
                          </a:solidFill>
                          <a:latin typeface="+mj-lt"/>
                          <a:ea typeface="Times New Roman"/>
                          <a:cs typeface="Times New Roman"/>
                        </a:rPr>
                        <a:t>Age</a:t>
                      </a:r>
                    </a:p>
                    <a:p>
                      <a:pPr marL="0" marR="0" algn="ctr">
                        <a:spcBef>
                          <a:spcPts val="0"/>
                        </a:spcBef>
                        <a:spcAft>
                          <a:spcPts val="0"/>
                        </a:spcAft>
                      </a:pPr>
                      <a:r>
                        <a:rPr lang="en-US" sz="2000" b="1" i="0" dirty="0" smtClean="0">
                          <a:solidFill>
                            <a:schemeClr val="tx1"/>
                          </a:solidFill>
                          <a:latin typeface="+mj-lt"/>
                          <a:ea typeface="Times New Roman"/>
                          <a:cs typeface="Times New Roman"/>
                        </a:rPr>
                        <a:t>Complex Systems</a:t>
                      </a:r>
                      <a:endParaRPr lang="en-US" sz="2000" i="0" dirty="0">
                        <a:solidFill>
                          <a:schemeClr val="tx1"/>
                        </a:solidFill>
                        <a:latin typeface="+mj-lt"/>
                        <a:ea typeface="Times New Roman"/>
                        <a:cs typeface="Times New Roman"/>
                      </a:endParaRPr>
                    </a:p>
                  </a:txBody>
                  <a:tcPr marL="68580" marR="68580" marT="0" marB="0">
                    <a:solidFill>
                      <a:schemeClr val="bg1">
                        <a:lumMod val="85000"/>
                      </a:schemeClr>
                    </a:solidFill>
                  </a:tcPr>
                </a:tc>
              </a:tr>
              <a:tr h="356605">
                <a:tc>
                  <a:txBody>
                    <a:bodyPr/>
                    <a:lstStyle/>
                    <a:p>
                      <a:pPr marL="0" marR="0" algn="l">
                        <a:spcBef>
                          <a:spcPts val="0"/>
                        </a:spcBef>
                        <a:spcAft>
                          <a:spcPts val="0"/>
                        </a:spcAft>
                      </a:pPr>
                      <a:r>
                        <a:rPr lang="en-US" sz="1800" b="1" i="1" dirty="0">
                          <a:solidFill>
                            <a:schemeClr val="tx1"/>
                          </a:solidFill>
                          <a:latin typeface="+mj-lt"/>
                          <a:ea typeface="Times New Roman"/>
                          <a:cs typeface="Times New Roman"/>
                        </a:rPr>
                        <a:t>Boundary</a:t>
                      </a: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Closed</a:t>
                      </a: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Open</a:t>
                      </a:r>
                    </a:p>
                  </a:txBody>
                  <a:tcPr marL="68580" marR="68580" marT="0" marB="0"/>
                </a:tc>
              </a:tr>
              <a:tr h="356605">
                <a:tc>
                  <a:txBody>
                    <a:bodyPr/>
                    <a:lstStyle/>
                    <a:p>
                      <a:pPr marL="0" marR="0" algn="l">
                        <a:spcBef>
                          <a:spcPts val="0"/>
                        </a:spcBef>
                        <a:spcAft>
                          <a:spcPts val="0"/>
                        </a:spcAft>
                      </a:pPr>
                      <a:r>
                        <a:rPr lang="en-US" sz="1800" b="1" i="1" dirty="0">
                          <a:solidFill>
                            <a:schemeClr val="tx1"/>
                          </a:solidFill>
                          <a:latin typeface="+mj-lt"/>
                          <a:ea typeface="Times New Roman"/>
                          <a:cs typeface="Times New Roman"/>
                        </a:rPr>
                        <a:t>Elements</a:t>
                      </a: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Passive parts</a:t>
                      </a: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Purposeful parts</a:t>
                      </a:r>
                    </a:p>
                  </a:txBody>
                  <a:tcPr marL="68580" marR="68580" marT="0" marB="0"/>
                </a:tc>
              </a:tr>
              <a:tr h="356605">
                <a:tc>
                  <a:txBody>
                    <a:bodyPr/>
                    <a:lstStyle/>
                    <a:p>
                      <a:pPr marL="0" marR="0" algn="l">
                        <a:spcBef>
                          <a:spcPts val="0"/>
                        </a:spcBef>
                        <a:spcAft>
                          <a:spcPts val="0"/>
                        </a:spcAft>
                      </a:pPr>
                      <a:r>
                        <a:rPr lang="en-US" sz="1800" b="1" i="1" dirty="0">
                          <a:solidFill>
                            <a:schemeClr val="tx1"/>
                          </a:solidFill>
                          <a:latin typeface="+mj-lt"/>
                          <a:ea typeface="Times New Roman"/>
                          <a:cs typeface="Times New Roman"/>
                        </a:rPr>
                        <a:t>Observable</a:t>
                      </a: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Fully</a:t>
                      </a: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Partially</a:t>
                      </a:r>
                    </a:p>
                  </a:txBody>
                  <a:tcPr marL="68580" marR="68580" marT="0" marB="0"/>
                </a:tc>
              </a:tr>
              <a:tr h="479798">
                <a:tc>
                  <a:txBody>
                    <a:bodyPr/>
                    <a:lstStyle/>
                    <a:p>
                      <a:pPr marL="0" marR="0" algn="l">
                        <a:spcBef>
                          <a:spcPts val="0"/>
                        </a:spcBef>
                        <a:spcAft>
                          <a:spcPts val="0"/>
                        </a:spcAft>
                      </a:pPr>
                      <a:r>
                        <a:rPr lang="en-US" sz="1800" b="1" i="1" dirty="0">
                          <a:solidFill>
                            <a:schemeClr val="tx1"/>
                          </a:solidFill>
                          <a:latin typeface="+mj-lt"/>
                          <a:ea typeface="Times New Roman"/>
                          <a:cs typeface="Times New Roman"/>
                        </a:rPr>
                        <a:t>Method of </a:t>
                      </a:r>
                      <a:r>
                        <a:rPr lang="en-US" sz="1800" b="1" i="1" dirty="0" smtClean="0">
                          <a:solidFill>
                            <a:schemeClr val="tx1"/>
                          </a:solidFill>
                          <a:latin typeface="+mj-lt"/>
                          <a:ea typeface="Times New Roman"/>
                          <a:cs typeface="Times New Roman"/>
                        </a:rPr>
                        <a:t>Understanding</a:t>
                      </a:r>
                      <a:endParaRPr lang="en-US" sz="1800" b="1" i="1" dirty="0">
                        <a:solidFill>
                          <a:schemeClr val="tx1"/>
                        </a:solidFill>
                        <a:latin typeface="+mj-lt"/>
                        <a:ea typeface="Times New Roman"/>
                        <a:cs typeface="Times New Roman"/>
                      </a:endParaRP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Scientific method of reductionism</a:t>
                      </a:r>
                    </a:p>
                  </a:txBody>
                  <a:tcPr marL="68580" marR="68580" marT="0" marB="0"/>
                </a:tc>
                <a:tc>
                  <a:txBody>
                    <a:bodyPr/>
                    <a:lstStyle/>
                    <a:p>
                      <a:pPr marL="0" marR="0" algn="ctr" defTabSz="914400" rtl="0" eaLnBrk="1" latinLnBrk="0" hangingPunct="1">
                        <a:spcBef>
                          <a:spcPts val="0"/>
                        </a:spcBef>
                        <a:spcAft>
                          <a:spcPts val="0"/>
                        </a:spcAft>
                      </a:pPr>
                      <a:r>
                        <a:rPr lang="en-US" sz="1800" b="0" i="0" kern="1200" dirty="0">
                          <a:solidFill>
                            <a:schemeClr val="dk1"/>
                          </a:solidFill>
                          <a:latin typeface="+mj-lt"/>
                          <a:ea typeface="Times New Roman"/>
                          <a:cs typeface="Times New Roman"/>
                        </a:rPr>
                        <a:t>Cannot use reductionism</a:t>
                      </a:r>
                    </a:p>
                  </a:txBody>
                  <a:tcPr marL="68580" marR="68580" marT="0" marB="0"/>
                </a:tc>
              </a:tr>
            </a:tbl>
          </a:graphicData>
        </a:graphic>
      </p:graphicFrame>
    </p:spTree>
    <p:extLst>
      <p:ext uri="{BB962C8B-B14F-4D97-AF65-F5344CB8AC3E}">
        <p14:creationId xmlns:p14="http://schemas.microsoft.com/office/powerpoint/2010/main" xmlns="" val="3531592830"/>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le 15"/>
          <p:cNvSpPr>
            <a:spLocks noGrp="1"/>
          </p:cNvSpPr>
          <p:nvPr>
            <p:ph type="title"/>
          </p:nvPr>
        </p:nvSpPr>
        <p:spPr/>
        <p:txBody>
          <a:bodyPr/>
          <a:lstStyle/>
          <a:p>
            <a:r>
              <a:rPr lang="en-US" dirty="0" smtClean="0"/>
              <a:t>The Machine Age and the Systems Age (1/2)</a:t>
            </a:r>
            <a:endParaRPr lang="en-US" dirty="0"/>
          </a:p>
        </p:txBody>
      </p:sp>
      <p:sp>
        <p:nvSpPr>
          <p:cNvPr id="5" name="Content Placeholder 4"/>
          <p:cNvSpPr>
            <a:spLocks noGrp="1"/>
          </p:cNvSpPr>
          <p:nvPr>
            <p:ph idx="1"/>
          </p:nvPr>
        </p:nvSpPr>
        <p:spPr/>
        <p:txBody>
          <a:bodyPr/>
          <a:lstStyle/>
          <a:p>
            <a:r>
              <a:rPr lang="en-US" dirty="0" err="1" smtClean="0"/>
              <a:t>Ackoff</a:t>
            </a:r>
            <a:r>
              <a:rPr lang="en-US" dirty="0" smtClean="0"/>
              <a:t> (1979) coined the concept of a </a:t>
            </a:r>
            <a:r>
              <a:rPr lang="en-US" i="1" dirty="0" smtClean="0"/>
              <a:t>mess</a:t>
            </a:r>
            <a:r>
              <a:rPr lang="en-US" dirty="0" smtClean="0"/>
              <a:t> and </a:t>
            </a:r>
            <a:r>
              <a:rPr lang="en-US" i="1" dirty="0" smtClean="0"/>
              <a:t>messes</a:t>
            </a:r>
            <a:r>
              <a:rPr lang="en-US" dirty="0" smtClean="0"/>
              <a:t>:</a:t>
            </a:r>
          </a:p>
          <a:p>
            <a:pPr marL="457200" indent="0">
              <a:buNone/>
            </a:pPr>
            <a:r>
              <a:rPr lang="en-US" sz="2000" i="1" dirty="0" smtClean="0"/>
              <a:t>Because messes are systems of problems, the sum of the optimal solutions to each component problem taken separately is not an optimal solution to the mess.  The behavior of the mess depends more on how the solutions to its parts interact than on how they interact independently of each other.  But the unit in OR is a problem, not a mess.  Managers do not solve problems, they manage messes. </a:t>
            </a:r>
            <a:r>
              <a:rPr lang="en-US" sz="2000" dirty="0" smtClean="0"/>
              <a:t>(p. 100)</a:t>
            </a:r>
          </a:p>
          <a:p>
            <a:pPr marL="228600" indent="-228600"/>
            <a:r>
              <a:rPr lang="en-US" dirty="0" smtClean="0"/>
              <a:t>Presence of human activity necessitated more than a purely technical perspective (</a:t>
            </a:r>
            <a:r>
              <a:rPr lang="en-US" dirty="0" err="1" smtClean="0"/>
              <a:t>Ackoff</a:t>
            </a:r>
            <a:r>
              <a:rPr lang="en-US" dirty="0" smtClean="0"/>
              <a:t>, 1979)</a:t>
            </a:r>
          </a:p>
          <a:p>
            <a:pPr marL="228600" indent="-228600"/>
            <a:r>
              <a:rPr lang="en-US" dirty="0" smtClean="0"/>
              <a:t>Humans must be accounted for (and cannot be using a machine age paradigm)</a:t>
            </a:r>
            <a:endParaRPr lang="en-US" dirty="0"/>
          </a:p>
        </p:txBody>
      </p:sp>
    </p:spTree>
    <p:extLst>
      <p:ext uri="{BB962C8B-B14F-4D97-AF65-F5344CB8AC3E}">
        <p14:creationId xmlns:p14="http://schemas.microsoft.com/office/powerpoint/2010/main" xmlns="" val="618254692"/>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Machine Age and the Systems Age (2/2)</a:t>
            </a:r>
            <a:endParaRPr lang="en-US" dirty="0"/>
          </a:p>
        </p:txBody>
      </p:sp>
      <p:sp>
        <p:nvSpPr>
          <p:cNvPr id="3" name="Content Placeholder 2"/>
          <p:cNvSpPr>
            <a:spLocks noGrp="1"/>
          </p:cNvSpPr>
          <p:nvPr>
            <p:ph idx="1"/>
          </p:nvPr>
        </p:nvSpPr>
        <p:spPr/>
        <p:txBody>
          <a:bodyPr/>
          <a:lstStyle/>
          <a:p>
            <a:r>
              <a:rPr lang="en-US" dirty="0" smtClean="0"/>
              <a:t>Burrell &amp; Morgan (1979) support </a:t>
            </a:r>
            <a:r>
              <a:rPr lang="en-US" dirty="0" err="1" smtClean="0"/>
              <a:t>Ackoff’s</a:t>
            </a:r>
            <a:r>
              <a:rPr lang="en-US" dirty="0" smtClean="0"/>
              <a:t> assessment, stating:</a:t>
            </a:r>
          </a:p>
          <a:p>
            <a:pPr marL="457200" indent="0">
              <a:buNone/>
            </a:pPr>
            <a:r>
              <a:rPr lang="en-US" sz="2000" i="1" dirty="0" smtClean="0"/>
              <a:t>Mechanical models of social systems, therefore, tend to be characterized by a number of theoretical considerations and are thus of very limited value as methods of analysis in situations where the environment of the subject is of any real significance. </a:t>
            </a:r>
            <a:r>
              <a:rPr lang="en-US" sz="2000" dirty="0" smtClean="0"/>
              <a:t>(p. 61)</a:t>
            </a:r>
            <a:endParaRPr lang="en-US" dirty="0" smtClean="0"/>
          </a:p>
          <a:p>
            <a:r>
              <a:rPr lang="en-US" dirty="0" smtClean="0"/>
              <a:t>In short, the methods and techniques of traditional operations research are “ . . . mathematically sophisticated but contextually naïve and value free” (Hughes &amp; Hughes, 2000, p. 10)</a:t>
            </a:r>
            <a:endParaRPr lang="en-US" dirty="0"/>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Messes at the intersection between hard and soft systems</a:t>
            </a:r>
            <a:endParaRPr lang="en-US" dirty="0"/>
          </a:p>
        </p:txBody>
      </p:sp>
      <p:graphicFrame>
        <p:nvGraphicFramePr>
          <p:cNvPr id="4" name="Diagram 3"/>
          <p:cNvGraphicFramePr/>
          <p:nvPr/>
        </p:nvGraphicFramePr>
        <p:xfrm>
          <a:off x="800100" y="914400"/>
          <a:ext cx="7543800" cy="5029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3543300" y="3200400"/>
            <a:ext cx="2127767"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400" b="1" dirty="0" smtClean="0">
                <a:solidFill>
                  <a:srgbClr val="FF0000"/>
                </a:solidFill>
              </a:rPr>
              <a:t>Messes</a:t>
            </a:r>
            <a:endParaRPr lang="en-US" sz="2400" b="1" dirty="0">
              <a:solidFill>
                <a:srgbClr val="FF0000"/>
              </a:solidFill>
            </a:endParaRPr>
          </a:p>
        </p:txBody>
      </p:sp>
      <p:sp>
        <p:nvSpPr>
          <p:cNvPr id="6" name="TextBox 5"/>
          <p:cNvSpPr txBox="1"/>
          <p:nvPr/>
        </p:nvSpPr>
        <p:spPr>
          <a:xfrm>
            <a:off x="2286000" y="6096000"/>
            <a:ext cx="4572000" cy="276999"/>
          </a:xfrm>
          <a:prstGeom prst="rect">
            <a:avLst/>
          </a:prstGeom>
          <a:noFill/>
        </p:spPr>
        <p:txBody>
          <a:bodyPr wrap="square" rtlCol="0">
            <a:spAutoFit/>
          </a:bodyPr>
          <a:lstStyle/>
          <a:p>
            <a:r>
              <a:rPr lang="en-US" dirty="0" smtClean="0">
                <a:solidFill>
                  <a:schemeClr val="tx1"/>
                </a:solidFill>
              </a:rPr>
              <a:t>Adapted from Hester and Adams (2014)</a:t>
            </a:r>
            <a:endParaRPr lang="en-US" dirty="0">
              <a:solidFill>
                <a:schemeClr val="tx1"/>
              </a:solidFill>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 type versus system treatment</a:t>
            </a:r>
            <a:endParaRPr lang="en-US" dirty="0"/>
          </a:p>
        </p:txBody>
      </p:sp>
      <p:graphicFrame>
        <p:nvGraphicFramePr>
          <p:cNvPr id="47106" name="Object 2"/>
          <p:cNvGraphicFramePr>
            <a:graphicFrameLocks noChangeAspect="1"/>
          </p:cNvGraphicFramePr>
          <p:nvPr/>
        </p:nvGraphicFramePr>
        <p:xfrm>
          <a:off x="751879" y="1394391"/>
          <a:ext cx="7723580" cy="4626164"/>
        </p:xfrm>
        <a:graphic>
          <a:graphicData uri="http://schemas.openxmlformats.org/presentationml/2006/ole">
            <p:oleObj spid="_x0000_s203778" name="Visio" r:id="rId4" imgW="7494638" imgH="4637189" progId="Visio.Drawing.11">
              <p:embed/>
            </p:oleObj>
          </a:graphicData>
        </a:graphic>
      </p:graphicFrame>
    </p:spTree>
    <p:extLst>
      <p:ext uri="{BB962C8B-B14F-4D97-AF65-F5344CB8AC3E}">
        <p14:creationId xmlns="" xmlns:p14="http://schemas.microsoft.com/office/powerpoint/2010/main" val="2519902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Systems Errors</a:t>
            </a:r>
          </a:p>
          <a:p>
            <a:r>
              <a:rPr lang="en-US" dirty="0" smtClean="0"/>
              <a:t>The Systems Age</a:t>
            </a:r>
          </a:p>
          <a:p>
            <a:r>
              <a:rPr lang="en-US" dirty="0" smtClean="0">
                <a:solidFill>
                  <a:srgbClr val="FF0000"/>
                </a:solidFill>
              </a:rPr>
              <a:t>Current State in Systems Engineering</a:t>
            </a:r>
          </a:p>
          <a:p>
            <a:r>
              <a:rPr lang="en-US" dirty="0" smtClean="0"/>
              <a:t>Systemic Thinking</a:t>
            </a:r>
          </a:p>
          <a:p>
            <a:r>
              <a:rPr lang="en-US" dirty="0" smtClean="0"/>
              <a:t>Decision Analysis</a:t>
            </a:r>
          </a:p>
          <a:p>
            <a:r>
              <a:rPr lang="en-US" dirty="0" smtClean="0"/>
              <a:t>A Way Ahead</a:t>
            </a:r>
          </a:p>
          <a:p>
            <a:endParaRPr lang="en-US" dirty="0" smtClean="0"/>
          </a:p>
          <a:p>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state in systems engineering (1/2)</a:t>
            </a:r>
            <a:endParaRPr lang="en-US" dirty="0"/>
          </a:p>
        </p:txBody>
      </p:sp>
      <p:sp>
        <p:nvSpPr>
          <p:cNvPr id="3" name="Content Placeholder 2"/>
          <p:cNvSpPr>
            <a:spLocks noGrp="1"/>
          </p:cNvSpPr>
          <p:nvPr>
            <p:ph idx="1"/>
          </p:nvPr>
        </p:nvSpPr>
        <p:spPr/>
        <p:txBody>
          <a:bodyPr/>
          <a:lstStyle/>
          <a:p>
            <a:r>
              <a:rPr lang="en-US" dirty="0" smtClean="0"/>
              <a:t>Systems engineering has moved toward a more processed-focused, acquisition-based discipline; it became </a:t>
            </a:r>
            <a:r>
              <a:rPr lang="en-US" dirty="0" err="1" smtClean="0"/>
              <a:t>procedularized</a:t>
            </a:r>
            <a:r>
              <a:rPr lang="en-US" dirty="0" smtClean="0"/>
              <a:t> problem solving</a:t>
            </a:r>
          </a:p>
          <a:p>
            <a:pPr lvl="0"/>
            <a:r>
              <a:rPr lang="en-US" dirty="0" smtClean="0"/>
              <a:t>Popular current SE texts include Blanchard and </a:t>
            </a:r>
            <a:r>
              <a:rPr lang="en-US" dirty="0" err="1" smtClean="0"/>
              <a:t>Fabrycky</a:t>
            </a:r>
            <a:r>
              <a:rPr lang="en-US" dirty="0" smtClean="0"/>
              <a:t>; </a:t>
            </a:r>
            <a:r>
              <a:rPr lang="en-US" dirty="0" err="1" smtClean="0"/>
              <a:t>Kossiakoff</a:t>
            </a:r>
            <a:r>
              <a:rPr lang="en-US" dirty="0" smtClean="0"/>
              <a:t>, Sweet, Seymour and </a:t>
            </a:r>
            <a:r>
              <a:rPr lang="en-US" dirty="0" err="1" smtClean="0"/>
              <a:t>Biemer</a:t>
            </a:r>
            <a:r>
              <a:rPr lang="en-US" dirty="0" smtClean="0"/>
              <a:t>; and Sage and Armstrong</a:t>
            </a:r>
          </a:p>
          <a:p>
            <a:r>
              <a:rPr lang="en-US" dirty="0" smtClean="0"/>
              <a:t>Each of these texts expends substantial intellectual resources discussing the </a:t>
            </a:r>
            <a:r>
              <a:rPr lang="en-US" i="1" dirty="0" smtClean="0"/>
              <a:t>process</a:t>
            </a:r>
            <a:r>
              <a:rPr lang="en-US" dirty="0" smtClean="0"/>
              <a:t> of systems engineering</a:t>
            </a:r>
          </a:p>
          <a:p>
            <a:r>
              <a:rPr lang="en-US" dirty="0" smtClean="0"/>
              <a:t>Indeed, SE had lost its roots; it became </a:t>
            </a:r>
            <a:r>
              <a:rPr lang="en-US" i="1" dirty="0" smtClean="0"/>
              <a:t>systematic engineering</a:t>
            </a:r>
            <a:r>
              <a:rPr lang="en-US" dirty="0" smtClean="0"/>
              <a:t>, where </a:t>
            </a:r>
            <a:r>
              <a:rPr lang="en-US" i="1" dirty="0" smtClean="0"/>
              <a:t>systematic</a:t>
            </a:r>
            <a:r>
              <a:rPr lang="en-US" dirty="0" smtClean="0"/>
              <a:t> connotes the methodical, process-based nature of standards for systems engineering</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state in systems engineering (2/2)</a:t>
            </a:r>
            <a:endParaRPr lang="en-US" dirty="0"/>
          </a:p>
        </p:txBody>
      </p:sp>
      <p:sp>
        <p:nvSpPr>
          <p:cNvPr id="3" name="Content Placeholder 2"/>
          <p:cNvSpPr>
            <a:spLocks noGrp="1"/>
          </p:cNvSpPr>
          <p:nvPr>
            <p:ph idx="1"/>
          </p:nvPr>
        </p:nvSpPr>
        <p:spPr/>
        <p:txBody>
          <a:bodyPr/>
          <a:lstStyle/>
          <a:p>
            <a:r>
              <a:rPr lang="en-US" dirty="0" smtClean="0"/>
              <a:t>Practiced by many organizations such as the </a:t>
            </a:r>
            <a:r>
              <a:rPr lang="en-US" dirty="0" err="1" smtClean="0"/>
              <a:t>DoD</a:t>
            </a:r>
            <a:r>
              <a:rPr lang="en-US" dirty="0" smtClean="0"/>
              <a:t> and NASA</a:t>
            </a:r>
          </a:p>
          <a:p>
            <a:r>
              <a:rPr lang="en-US" dirty="0" smtClean="0"/>
              <a:t>SE, as currently practiced, is by and large the practical application of procedural problem solving (most traditionally problems concerning acquisition)</a:t>
            </a:r>
          </a:p>
          <a:p>
            <a:r>
              <a:rPr lang="en-US" dirty="0" smtClean="0"/>
              <a:t>Their thought process may be described as </a:t>
            </a:r>
            <a:r>
              <a:rPr lang="en-US" i="1" dirty="0" smtClean="0"/>
              <a:t>systematic thinking</a:t>
            </a:r>
          </a:p>
          <a:p>
            <a:r>
              <a:rPr lang="en-US" dirty="0" smtClean="0"/>
              <a:t>Of course, many other systems approaches exist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28600" y="1143000"/>
          <a:ext cx="8763000" cy="5222606"/>
        </p:xfrm>
        <a:graphic>
          <a:graphicData uri="http://schemas.openxmlformats.org/drawingml/2006/table">
            <a:tbl>
              <a:tblPr/>
              <a:tblGrid>
                <a:gridCol w="1310356"/>
                <a:gridCol w="5077626"/>
                <a:gridCol w="2375018"/>
              </a:tblGrid>
              <a:tr h="463735">
                <a:tc>
                  <a:txBody>
                    <a:bodyPr/>
                    <a:lstStyle/>
                    <a:p>
                      <a:pPr marL="0" marR="0">
                        <a:lnSpc>
                          <a:spcPct val="115000"/>
                        </a:lnSpc>
                        <a:spcBef>
                          <a:spcPts val="0"/>
                        </a:spcBef>
                        <a:spcAft>
                          <a:spcPts val="0"/>
                        </a:spcAft>
                      </a:pPr>
                      <a:r>
                        <a:rPr lang="en-US" sz="1400" b="1" dirty="0">
                          <a:solidFill>
                            <a:srgbClr val="000000"/>
                          </a:solidFill>
                          <a:latin typeface="Times New Roman"/>
                          <a:ea typeface="Calibri"/>
                          <a:cs typeface="Times New Roman"/>
                        </a:rPr>
                        <a:t>Systems Approach </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dirty="0">
                          <a:solidFill>
                            <a:srgbClr val="000000"/>
                          </a:solidFill>
                          <a:latin typeface="Times New Roman"/>
                          <a:ea typeface="Calibri"/>
                          <a:cs typeface="Times New Roman"/>
                        </a:rPr>
                        <a:t>Major Theme </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b="1">
                          <a:solidFill>
                            <a:srgbClr val="000000"/>
                          </a:solidFill>
                          <a:latin typeface="Times New Roman"/>
                          <a:ea typeface="Calibri"/>
                          <a:cs typeface="Times New Roman"/>
                        </a:rPr>
                        <a:t>Primary Author(s)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05259">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Viable System Model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Diagnosis of structural system functions, relationships, and communications channels necessary for any system to maintain existence. </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a:t>
                      </a:r>
                      <a:r>
                        <a:rPr lang="en-US" sz="1400" u="none" strike="noStrike" dirty="0">
                          <a:solidFill>
                            <a:srgbClr val="000000"/>
                          </a:solidFill>
                          <a:latin typeface="Times New Roman"/>
                          <a:ea typeface="Calibri"/>
                          <a:cs typeface="Times New Roman"/>
                        </a:rPr>
                        <a:t>Beer, 1979</a:t>
                      </a:r>
                      <a:r>
                        <a:rPr lang="en-US" sz="1400" dirty="0">
                          <a:solidFill>
                            <a:srgbClr val="000000"/>
                          </a:solidFill>
                          <a:latin typeface="Times New Roman"/>
                          <a:ea typeface="Calibri"/>
                          <a:cs typeface="Times New Roman"/>
                        </a:rPr>
                        <a:t>, </a:t>
                      </a:r>
                      <a:r>
                        <a:rPr lang="en-US" sz="1400" u="none" strike="noStrike" dirty="0">
                          <a:solidFill>
                            <a:srgbClr val="000000"/>
                          </a:solidFill>
                          <a:latin typeface="Times New Roman"/>
                          <a:ea typeface="Calibri"/>
                          <a:cs typeface="Times New Roman"/>
                        </a:rPr>
                        <a:t>1981</a:t>
                      </a:r>
                      <a:r>
                        <a:rPr lang="en-US" sz="1400" dirty="0">
                          <a:solidFill>
                            <a:srgbClr val="000000"/>
                          </a:solidFill>
                          <a:latin typeface="Times New Roman"/>
                          <a:ea typeface="Calibri"/>
                          <a:cs typeface="Times New Roman"/>
                        </a:rPr>
                        <a:t>, </a:t>
                      </a:r>
                      <a:r>
                        <a:rPr lang="en-US" sz="1400" u="none" strike="noStrike" dirty="0">
                          <a:solidFill>
                            <a:srgbClr val="000000"/>
                          </a:solidFill>
                          <a:latin typeface="Times New Roman"/>
                          <a:ea typeface="Calibri"/>
                          <a:cs typeface="Times New Roman"/>
                        </a:rPr>
                        <a:t>1985</a:t>
                      </a:r>
                      <a:r>
                        <a:rPr lang="en-US" sz="1400" dirty="0">
                          <a:solidFill>
                            <a:srgbClr val="000000"/>
                          </a:solidFill>
                          <a:latin typeface="Times New Roman"/>
                          <a:ea typeface="Calibri"/>
                          <a:cs typeface="Times New Roman"/>
                        </a:rPr>
                        <a:t>)</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8241">
                <a:tc>
                  <a:txBody>
                    <a:bodyPr/>
                    <a:lstStyle/>
                    <a:p>
                      <a:pPr marL="0" marR="0">
                        <a:lnSpc>
                          <a:spcPct val="115000"/>
                        </a:lnSpc>
                        <a:spcBef>
                          <a:spcPts val="0"/>
                        </a:spcBef>
                        <a:spcAft>
                          <a:spcPts val="0"/>
                        </a:spcAft>
                      </a:pPr>
                      <a:r>
                        <a:rPr lang="en-US" sz="1400" dirty="0" err="1">
                          <a:solidFill>
                            <a:srgbClr val="000000"/>
                          </a:solidFill>
                          <a:latin typeface="Times New Roman"/>
                          <a:ea typeface="Calibri"/>
                          <a:cs typeface="Times New Roman"/>
                        </a:rPr>
                        <a:t>Sociotechnical</a:t>
                      </a:r>
                      <a:r>
                        <a:rPr lang="en-US" sz="1400" dirty="0">
                          <a:solidFill>
                            <a:srgbClr val="000000"/>
                          </a:solidFill>
                          <a:latin typeface="Times New Roman"/>
                          <a:ea typeface="Calibri"/>
                          <a:cs typeface="Times New Roman"/>
                        </a:rPr>
                        <a:t> Systems </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Work system analysis and redesign based on joint optimization of the social and technical subsystems for performing work.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a:t>
                      </a:r>
                      <a:r>
                        <a:rPr lang="en-US" sz="1400" u="none" strike="noStrike" dirty="0" err="1">
                          <a:solidFill>
                            <a:srgbClr val="000000"/>
                          </a:solidFill>
                          <a:latin typeface="Times New Roman"/>
                          <a:ea typeface="Calibri"/>
                          <a:cs typeface="Times New Roman"/>
                        </a:rPr>
                        <a:t>Cherns</a:t>
                      </a:r>
                      <a:r>
                        <a:rPr lang="en-US" sz="1400" u="none" strike="noStrike" dirty="0">
                          <a:solidFill>
                            <a:srgbClr val="000000"/>
                          </a:solidFill>
                          <a:latin typeface="Times New Roman"/>
                          <a:ea typeface="Calibri"/>
                          <a:cs typeface="Times New Roman"/>
                        </a:rPr>
                        <a:t>, 1976</a:t>
                      </a:r>
                      <a:r>
                        <a:rPr lang="en-US" sz="1400" dirty="0">
                          <a:solidFill>
                            <a:srgbClr val="000000"/>
                          </a:solidFill>
                          <a:latin typeface="Times New Roman"/>
                          <a:ea typeface="Calibri"/>
                          <a:cs typeface="Times New Roman"/>
                        </a:rPr>
                        <a:t>; </a:t>
                      </a:r>
                      <a:r>
                        <a:rPr lang="en-US" sz="1400" u="none" strike="noStrike" dirty="0" err="1">
                          <a:solidFill>
                            <a:srgbClr val="000000"/>
                          </a:solidFill>
                          <a:latin typeface="Times New Roman"/>
                          <a:ea typeface="Calibri"/>
                          <a:cs typeface="Times New Roman"/>
                        </a:rPr>
                        <a:t>Pasmore</a:t>
                      </a:r>
                      <a:r>
                        <a:rPr lang="en-US" sz="1400" u="none" strike="noStrike" dirty="0">
                          <a:solidFill>
                            <a:srgbClr val="000000"/>
                          </a:solidFill>
                          <a:latin typeface="Times New Roman"/>
                          <a:ea typeface="Calibri"/>
                          <a:cs typeface="Times New Roman"/>
                        </a:rPr>
                        <a:t>, 1988</a:t>
                      </a:r>
                      <a:r>
                        <a:rPr lang="en-US" sz="1400" dirty="0">
                          <a:solidFill>
                            <a:srgbClr val="000000"/>
                          </a:solidFill>
                          <a:latin typeface="Times New Roman"/>
                          <a:ea typeface="Calibri"/>
                          <a:cs typeface="Times New Roman"/>
                        </a:rPr>
                        <a:t>; </a:t>
                      </a:r>
                      <a:r>
                        <a:rPr lang="en-US" sz="1400" u="none" strike="noStrike" dirty="0">
                          <a:solidFill>
                            <a:srgbClr val="000000"/>
                          </a:solidFill>
                          <a:latin typeface="Times New Roman"/>
                          <a:ea typeface="Calibri"/>
                          <a:cs typeface="Times New Roman"/>
                        </a:rPr>
                        <a:t>Taylor &amp; </a:t>
                      </a:r>
                      <a:r>
                        <a:rPr lang="en-US" sz="1400" u="none" strike="noStrike" dirty="0" err="1">
                          <a:solidFill>
                            <a:srgbClr val="000000"/>
                          </a:solidFill>
                          <a:latin typeface="Times New Roman"/>
                          <a:ea typeface="Calibri"/>
                          <a:cs typeface="Times New Roman"/>
                        </a:rPr>
                        <a:t>Felten</a:t>
                      </a:r>
                      <a:r>
                        <a:rPr lang="en-US" sz="1400" u="none" strike="noStrike" dirty="0">
                          <a:solidFill>
                            <a:srgbClr val="000000"/>
                          </a:solidFill>
                          <a:latin typeface="Times New Roman"/>
                          <a:ea typeface="Calibri"/>
                          <a:cs typeface="Times New Roman"/>
                        </a:rPr>
                        <a:t>, 1993</a:t>
                      </a:r>
                      <a:r>
                        <a:rPr lang="en-US" sz="1400" dirty="0">
                          <a:solidFill>
                            <a:srgbClr val="000000"/>
                          </a:solidFill>
                          <a:latin typeface="Times New Roman"/>
                          <a:ea typeface="Calibri"/>
                          <a:cs typeface="Times New Roman"/>
                        </a:rPr>
                        <a:t>)</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46783">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Systems Engineering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Structured formulation, analysis and interpretation of the technical, human, and organizational aspects of complex systems to address needs or resolve problems subject to cost, schedule, and operational performance constraints. </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a:t>
                      </a:r>
                      <a:r>
                        <a:rPr lang="en-US" sz="1400" u="none" strike="noStrike" dirty="0">
                          <a:solidFill>
                            <a:srgbClr val="000000"/>
                          </a:solidFill>
                          <a:latin typeface="Times New Roman"/>
                          <a:ea typeface="Calibri"/>
                          <a:cs typeface="Times New Roman"/>
                        </a:rPr>
                        <a:t>Blanchard &amp; </a:t>
                      </a:r>
                      <a:r>
                        <a:rPr lang="en-US" sz="1400" u="none" strike="noStrike" dirty="0" err="1">
                          <a:solidFill>
                            <a:srgbClr val="000000"/>
                          </a:solidFill>
                          <a:latin typeface="Times New Roman"/>
                          <a:ea typeface="Calibri"/>
                          <a:cs typeface="Times New Roman"/>
                        </a:rPr>
                        <a:t>Fabrycky</a:t>
                      </a:r>
                      <a:r>
                        <a:rPr lang="en-US" sz="1400" u="none" strike="noStrike" dirty="0">
                          <a:solidFill>
                            <a:srgbClr val="000000"/>
                          </a:solidFill>
                          <a:latin typeface="Times New Roman"/>
                          <a:ea typeface="Calibri"/>
                          <a:cs typeface="Times New Roman"/>
                        </a:rPr>
                        <a:t>, 2011</a:t>
                      </a:r>
                      <a:r>
                        <a:rPr lang="en-US" sz="1400" dirty="0">
                          <a:solidFill>
                            <a:srgbClr val="000000"/>
                          </a:solidFill>
                          <a:latin typeface="Times New Roman"/>
                          <a:ea typeface="Calibri"/>
                          <a:cs typeface="Times New Roman"/>
                        </a:rPr>
                        <a:t>; </a:t>
                      </a:r>
                      <a:r>
                        <a:rPr lang="en-US" sz="1400" u="none" strike="noStrike" dirty="0">
                          <a:solidFill>
                            <a:srgbClr val="000000"/>
                          </a:solidFill>
                          <a:latin typeface="Times New Roman"/>
                          <a:ea typeface="Calibri"/>
                          <a:cs typeface="Times New Roman"/>
                        </a:rPr>
                        <a:t>Sage, 1992</a:t>
                      </a:r>
                      <a:r>
                        <a:rPr lang="en-US" sz="1400" dirty="0">
                          <a:solidFill>
                            <a:srgbClr val="000000"/>
                          </a:solidFill>
                          <a:latin typeface="Times New Roman"/>
                          <a:ea typeface="Calibri"/>
                          <a:cs typeface="Times New Roman"/>
                        </a:rPr>
                        <a:t>)</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8241">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System Dynamics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Computer modeling and simulation approach to understand the relationships and underlying behavior of complex systems.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a:t>
                      </a:r>
                      <a:r>
                        <a:rPr lang="en-US" sz="1400" u="none" strike="noStrike" dirty="0">
                          <a:solidFill>
                            <a:srgbClr val="000000"/>
                          </a:solidFill>
                          <a:latin typeface="Times New Roman"/>
                          <a:ea typeface="Calibri"/>
                          <a:cs typeface="Times New Roman"/>
                        </a:rPr>
                        <a:t>Forrester, 1961</a:t>
                      </a:r>
                      <a:r>
                        <a:rPr lang="en-US" sz="1400" dirty="0">
                          <a:solidFill>
                            <a:srgbClr val="000000"/>
                          </a:solidFill>
                          <a:latin typeface="Times New Roman"/>
                          <a:ea typeface="Calibri"/>
                          <a:cs typeface="Times New Roman"/>
                        </a:rPr>
                        <a:t>, </a:t>
                      </a:r>
                      <a:r>
                        <a:rPr lang="en-US" sz="1400" u="none" strike="noStrike" dirty="0">
                          <a:solidFill>
                            <a:srgbClr val="000000"/>
                          </a:solidFill>
                          <a:latin typeface="Times New Roman"/>
                          <a:ea typeface="Calibri"/>
                          <a:cs typeface="Times New Roman"/>
                        </a:rPr>
                        <a:t>1969</a:t>
                      </a:r>
                      <a:r>
                        <a:rPr lang="en-US" sz="1400" dirty="0">
                          <a:solidFill>
                            <a:srgbClr val="000000"/>
                          </a:solidFill>
                          <a:latin typeface="Times New Roman"/>
                          <a:ea typeface="Calibri"/>
                          <a:cs typeface="Times New Roman"/>
                        </a:rPr>
                        <a:t>, </a:t>
                      </a:r>
                      <a:r>
                        <a:rPr lang="en-US" sz="1400" u="none" strike="noStrike" dirty="0">
                          <a:solidFill>
                            <a:srgbClr val="000000"/>
                          </a:solidFill>
                          <a:latin typeface="Times New Roman"/>
                          <a:ea typeface="Calibri"/>
                          <a:cs typeface="Times New Roman"/>
                        </a:rPr>
                        <a:t>1971</a:t>
                      </a:r>
                      <a:r>
                        <a:rPr lang="en-US" sz="1400" dirty="0">
                          <a:solidFill>
                            <a:srgbClr val="000000"/>
                          </a:solidFill>
                          <a:latin typeface="Times New Roman"/>
                          <a:ea typeface="Calibri"/>
                          <a:cs typeface="Times New Roman"/>
                        </a:rPr>
                        <a:t>; </a:t>
                      </a:r>
                      <a:r>
                        <a:rPr lang="en-US" sz="1400" u="none" strike="noStrike" dirty="0" err="1">
                          <a:solidFill>
                            <a:srgbClr val="000000"/>
                          </a:solidFill>
                          <a:latin typeface="Times New Roman"/>
                          <a:ea typeface="Calibri"/>
                          <a:cs typeface="Times New Roman"/>
                        </a:rPr>
                        <a:t>Maani</a:t>
                      </a:r>
                      <a:r>
                        <a:rPr lang="en-US" sz="1400" u="none" strike="noStrike" dirty="0">
                          <a:solidFill>
                            <a:srgbClr val="000000"/>
                          </a:solidFill>
                          <a:latin typeface="Times New Roman"/>
                          <a:ea typeface="Calibri"/>
                          <a:cs typeface="Times New Roman"/>
                        </a:rPr>
                        <a:t> &amp; </a:t>
                      </a:r>
                      <a:r>
                        <a:rPr lang="en-US" sz="1400" u="none" strike="noStrike" dirty="0" err="1">
                          <a:solidFill>
                            <a:srgbClr val="000000"/>
                          </a:solidFill>
                          <a:latin typeface="Times New Roman"/>
                          <a:ea typeface="Calibri"/>
                          <a:cs typeface="Times New Roman"/>
                        </a:rPr>
                        <a:t>Cavana</a:t>
                      </a:r>
                      <a:r>
                        <a:rPr lang="en-US" sz="1400" u="none" strike="noStrike" dirty="0">
                          <a:solidFill>
                            <a:srgbClr val="000000"/>
                          </a:solidFill>
                          <a:latin typeface="Times New Roman"/>
                          <a:ea typeface="Calibri"/>
                          <a:cs typeface="Times New Roman"/>
                        </a:rPr>
                        <a:t>, 2000</a:t>
                      </a:r>
                      <a:r>
                        <a:rPr lang="en-US" sz="1400" dirty="0">
                          <a:solidFill>
                            <a:srgbClr val="000000"/>
                          </a:solidFill>
                          <a:latin typeface="Times New Roman"/>
                          <a:ea typeface="Calibri"/>
                          <a:cs typeface="Times New Roman"/>
                        </a:rPr>
                        <a:t>)</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3735">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Soft Systems Methodology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A process of inquiry focused on formulation of ill-structured problems appreciative of multiple perspectives.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a:t>
                      </a:r>
                      <a:r>
                        <a:rPr lang="en-US" sz="1400" u="none" strike="noStrike" dirty="0" err="1">
                          <a:solidFill>
                            <a:srgbClr val="000000"/>
                          </a:solidFill>
                          <a:latin typeface="Times New Roman"/>
                          <a:ea typeface="Calibri"/>
                          <a:cs typeface="Times New Roman"/>
                        </a:rPr>
                        <a:t>Checkland</a:t>
                      </a:r>
                      <a:r>
                        <a:rPr lang="en-US" sz="1400" u="none" strike="noStrike" dirty="0">
                          <a:solidFill>
                            <a:srgbClr val="000000"/>
                          </a:solidFill>
                          <a:latin typeface="Times New Roman"/>
                          <a:ea typeface="Calibri"/>
                          <a:cs typeface="Times New Roman"/>
                        </a:rPr>
                        <a:t>, 1993</a:t>
                      </a:r>
                      <a:r>
                        <a:rPr lang="en-US" sz="1400" dirty="0">
                          <a:solidFill>
                            <a:srgbClr val="000000"/>
                          </a:solidFill>
                          <a:latin typeface="Times New Roman"/>
                          <a:ea typeface="Calibri"/>
                          <a:cs typeface="Times New Roman"/>
                        </a:rPr>
                        <a:t>)</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2802">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Total Systems Intervention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A system problem solving approach based on creative thinking, appropriate method selection, and implementation of method based change proposals to resolve complex issues.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a:t>
                      </a:r>
                      <a:r>
                        <a:rPr lang="en-US" sz="1400" u="none" strike="noStrike" dirty="0">
                          <a:solidFill>
                            <a:srgbClr val="000000"/>
                          </a:solidFill>
                          <a:latin typeface="Times New Roman"/>
                          <a:ea typeface="Calibri"/>
                          <a:cs typeface="Times New Roman"/>
                        </a:rPr>
                        <a:t>Flood &amp; Jackson, 1991</a:t>
                      </a:r>
                      <a:r>
                        <a:rPr lang="en-US" sz="1400" dirty="0">
                          <a:solidFill>
                            <a:srgbClr val="000000"/>
                          </a:solidFill>
                          <a:latin typeface="Times New Roman"/>
                          <a:ea typeface="Calibri"/>
                          <a:cs typeface="Times New Roman"/>
                        </a:rPr>
                        <a:t>)</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2802">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Gibson's Systems Analysis Methodology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a:solidFill>
                            <a:srgbClr val="000000"/>
                          </a:solidFill>
                          <a:latin typeface="Times New Roman"/>
                          <a:ea typeface="Calibri"/>
                          <a:cs typeface="Times New Roman"/>
                        </a:rPr>
                        <a:t>Provides six iterative phases to study complex systems problems, including System Goals, Ranking Criteria, Alternative Development, Alternative Ranking, Iteration, and Action. </a:t>
                      </a:r>
                      <a:endParaRPr lang="en-US" sz="180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15000"/>
                        </a:lnSpc>
                        <a:spcBef>
                          <a:spcPts val="0"/>
                        </a:spcBef>
                        <a:spcAft>
                          <a:spcPts val="0"/>
                        </a:spcAft>
                      </a:pPr>
                      <a:r>
                        <a:rPr lang="en-US" sz="1400" dirty="0">
                          <a:solidFill>
                            <a:srgbClr val="000000"/>
                          </a:solidFill>
                          <a:latin typeface="Times New Roman"/>
                          <a:ea typeface="Calibri"/>
                          <a:cs typeface="Times New Roman"/>
                        </a:rPr>
                        <a:t>(</a:t>
                      </a:r>
                      <a:r>
                        <a:rPr lang="en-US" sz="1400" u="none" strike="noStrike" dirty="0">
                          <a:solidFill>
                            <a:srgbClr val="000000"/>
                          </a:solidFill>
                          <a:latin typeface="Times New Roman"/>
                          <a:ea typeface="Calibri"/>
                          <a:cs typeface="Times New Roman"/>
                        </a:rPr>
                        <a:t>Gibson, Scherer, &amp; Gibson, 2007</a:t>
                      </a:r>
                      <a:r>
                        <a:rPr lang="en-US" sz="1400" dirty="0">
                          <a:solidFill>
                            <a:srgbClr val="000000"/>
                          </a:solidFill>
                          <a:latin typeface="Times New Roman"/>
                          <a:ea typeface="Calibri"/>
                          <a:cs typeface="Times New Roman"/>
                        </a:rPr>
                        <a:t>)</a:t>
                      </a:r>
                      <a:endParaRPr lang="en-US" sz="1800" dirty="0">
                        <a:latin typeface="Times New Roman"/>
                        <a:ea typeface="Calibri"/>
                        <a:cs typeface="Times New Roman"/>
                      </a:endParaRPr>
                    </a:p>
                  </a:txBody>
                  <a:tcPr marL="27432" marR="2743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Title 4"/>
          <p:cNvSpPr>
            <a:spLocks noGrp="1"/>
          </p:cNvSpPr>
          <p:nvPr>
            <p:ph type="title"/>
          </p:nvPr>
        </p:nvSpPr>
        <p:spPr/>
        <p:txBody>
          <a:bodyPr/>
          <a:lstStyle/>
          <a:p>
            <a:r>
              <a:rPr lang="en-US" dirty="0" smtClean="0"/>
              <a:t>Systems-based approaches to complex problem solving (1/2)</a:t>
            </a:r>
            <a:endParaRPr lang="en-US" dirty="0"/>
          </a:p>
        </p:txBody>
      </p:sp>
      <p:sp>
        <p:nvSpPr>
          <p:cNvPr id="6" name="Rectangle 5"/>
          <p:cNvSpPr/>
          <p:nvPr/>
        </p:nvSpPr>
        <p:spPr>
          <a:xfrm>
            <a:off x="2286000" y="6581001"/>
            <a:ext cx="2775119" cy="276999"/>
          </a:xfrm>
          <a:prstGeom prst="rect">
            <a:avLst/>
          </a:prstGeom>
        </p:spPr>
        <p:txBody>
          <a:bodyPr wrap="none">
            <a:spAutoFit/>
          </a:bodyPr>
          <a:lstStyle/>
          <a:p>
            <a:r>
              <a:rPr lang="en-US" dirty="0" smtClean="0">
                <a:solidFill>
                  <a:schemeClr val="bg1"/>
                </a:solidFill>
              </a:rPr>
              <a:t>adapted from Keating (2012, p. 212)</a:t>
            </a:r>
            <a:endParaRPr lang="en-US" dirty="0">
              <a:solidFill>
                <a:schemeClr val="bg1"/>
              </a:solidFill>
            </a:endParaRP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Systems-based approaches to complex problem solving (2/2)</a:t>
            </a:r>
            <a:endParaRPr lang="en-US" dirty="0"/>
          </a:p>
        </p:txBody>
      </p:sp>
      <p:sp>
        <p:nvSpPr>
          <p:cNvPr id="5" name="Content Placeholder 4"/>
          <p:cNvSpPr>
            <a:spLocks noGrp="1"/>
          </p:cNvSpPr>
          <p:nvPr>
            <p:ph idx="1"/>
          </p:nvPr>
        </p:nvSpPr>
        <p:spPr/>
        <p:txBody>
          <a:bodyPr/>
          <a:lstStyle/>
          <a:p>
            <a:r>
              <a:rPr lang="en-US" sz="2800" dirty="0" smtClean="0"/>
              <a:t>These methodologies are certainly successful, but they have not been universally adopted</a:t>
            </a:r>
          </a:p>
          <a:p>
            <a:r>
              <a:rPr lang="en-US" sz="2800" dirty="0" smtClean="0"/>
              <a:t>Many of them are focused on systematic approaches to gaining understanding</a:t>
            </a:r>
          </a:p>
          <a:p>
            <a:r>
              <a:rPr lang="en-US" sz="2800" dirty="0" smtClean="0"/>
              <a:t>Not appropriate for systems age messes</a:t>
            </a:r>
          </a:p>
          <a:p>
            <a:r>
              <a:rPr lang="en-US" sz="2800" dirty="0" smtClean="0"/>
              <a:t>A new paradigm of </a:t>
            </a:r>
            <a:r>
              <a:rPr lang="en-US" sz="2800" i="1" dirty="0" smtClean="0"/>
              <a:t>systemic thinking</a:t>
            </a:r>
            <a:r>
              <a:rPr lang="en-US" sz="2800" dirty="0" smtClean="0"/>
              <a:t>, conceptually founded in systems theory, is necessary</a:t>
            </a:r>
          </a:p>
          <a:p>
            <a:r>
              <a:rPr lang="en-US" sz="2800" dirty="0" smtClean="0"/>
              <a:t>New paradigm must be </a:t>
            </a:r>
            <a:r>
              <a:rPr lang="en-US" sz="2800" i="1" dirty="0" smtClean="0"/>
              <a:t>discipline-agnostic</a:t>
            </a:r>
            <a:r>
              <a:rPr lang="en-US" sz="2800" dirty="0" smtClean="0"/>
              <a:t> and </a:t>
            </a:r>
            <a:r>
              <a:rPr lang="en-US" sz="2800" i="1" dirty="0" smtClean="0"/>
              <a:t>theoretically-driven</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Historical Roots of Systems Theory</a:t>
            </a:r>
            <a:endParaRPr lang="en-US" dirty="0"/>
          </a:p>
        </p:txBody>
      </p:sp>
      <p:graphicFrame>
        <p:nvGraphicFramePr>
          <p:cNvPr id="4" name="Table 3"/>
          <p:cNvGraphicFramePr>
            <a:graphicFrameLocks noGrp="1"/>
          </p:cNvGraphicFramePr>
          <p:nvPr/>
        </p:nvGraphicFramePr>
        <p:xfrm>
          <a:off x="457200" y="1295400"/>
          <a:ext cx="8153400" cy="3920427"/>
        </p:xfrm>
        <a:graphic>
          <a:graphicData uri="http://schemas.openxmlformats.org/drawingml/2006/table">
            <a:tbl>
              <a:tblPr/>
              <a:tblGrid>
                <a:gridCol w="2834167"/>
                <a:gridCol w="5319233"/>
              </a:tblGrid>
              <a:tr h="402236">
                <a:tc>
                  <a:txBody>
                    <a:bodyPr/>
                    <a:lstStyle/>
                    <a:p>
                      <a:pPr marL="0" marR="0" algn="ctr">
                        <a:lnSpc>
                          <a:spcPct val="115000"/>
                        </a:lnSpc>
                        <a:spcBef>
                          <a:spcPts val="0"/>
                        </a:spcBef>
                        <a:spcAft>
                          <a:spcPts val="0"/>
                        </a:spcAft>
                      </a:pPr>
                      <a:r>
                        <a:rPr lang="en-US" sz="1800" b="1" dirty="0">
                          <a:latin typeface="+mn-lt"/>
                          <a:ea typeface="Calibri"/>
                          <a:cs typeface="Times New Roman"/>
                        </a:rPr>
                        <a:t>Stream of Thought</a:t>
                      </a:r>
                      <a:endParaRPr lang="en-US" sz="18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0"/>
                        </a:spcBef>
                        <a:spcAft>
                          <a:spcPts val="0"/>
                        </a:spcAft>
                      </a:pPr>
                      <a:r>
                        <a:rPr lang="en-US" sz="1800" b="1">
                          <a:latin typeface="+mn-lt"/>
                          <a:ea typeface="Calibri"/>
                          <a:cs typeface="Times New Roman"/>
                        </a:rPr>
                        <a:t>Major Contributor(s) with Selected References</a:t>
                      </a:r>
                      <a:endParaRPr lang="en-US" sz="180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770">
                <a:tc>
                  <a:txBody>
                    <a:bodyPr/>
                    <a:lstStyle/>
                    <a:p>
                      <a:pPr marL="0" marR="0">
                        <a:spcBef>
                          <a:spcPts val="0"/>
                        </a:spcBef>
                        <a:spcAft>
                          <a:spcPts val="0"/>
                        </a:spcAft>
                      </a:pPr>
                      <a:r>
                        <a:rPr lang="en-US" sz="1800" kern="1200">
                          <a:latin typeface="+mn-lt"/>
                          <a:ea typeface="Times New Roman"/>
                        </a:rPr>
                        <a:t>1. General Systems Theory</a:t>
                      </a:r>
                      <a:endParaRPr lang="en-US" sz="2400">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kern="1200" dirty="0" err="1">
                          <a:solidFill>
                            <a:schemeClr val="tx1"/>
                          </a:solidFill>
                          <a:latin typeface="+mn-lt"/>
                          <a:ea typeface="Times New Roman"/>
                        </a:rPr>
                        <a:t>Bertalanffy</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1949</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1950</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1968</a:t>
                      </a:r>
                      <a:r>
                        <a:rPr lang="en-US" sz="1800" kern="1200" dirty="0">
                          <a:solidFill>
                            <a:schemeClr val="tx1"/>
                          </a:solidFill>
                          <a:latin typeface="+mn-lt"/>
                          <a:ea typeface="Times New Roman"/>
                        </a:rPr>
                        <a:t>), </a:t>
                      </a:r>
                      <a:r>
                        <a:rPr lang="en-US" sz="1800" kern="1200" dirty="0" err="1">
                          <a:solidFill>
                            <a:schemeClr val="tx1"/>
                          </a:solidFill>
                          <a:latin typeface="+mn-lt"/>
                          <a:ea typeface="Times New Roman"/>
                        </a:rPr>
                        <a:t>Boulding</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1956</a:t>
                      </a:r>
                      <a:r>
                        <a:rPr lang="en-US" sz="1800" kern="1200" dirty="0">
                          <a:solidFill>
                            <a:schemeClr val="tx1"/>
                          </a:solidFill>
                          <a:latin typeface="+mn-lt"/>
                          <a:ea typeface="Times New Roman"/>
                        </a:rPr>
                        <a:t>) </a:t>
                      </a:r>
                      <a:endParaRPr lang="en-US" sz="2400" dirty="0">
                        <a:solidFill>
                          <a:schemeClr val="tx1"/>
                        </a:solidFill>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770">
                <a:tc>
                  <a:txBody>
                    <a:bodyPr/>
                    <a:lstStyle/>
                    <a:p>
                      <a:pPr marL="0" marR="0">
                        <a:spcBef>
                          <a:spcPts val="0"/>
                        </a:spcBef>
                        <a:spcAft>
                          <a:spcPts val="0"/>
                        </a:spcAft>
                      </a:pPr>
                      <a:r>
                        <a:rPr lang="en-US" sz="1800" kern="1200">
                          <a:latin typeface="+mn-lt"/>
                          <a:ea typeface="Times New Roman"/>
                        </a:rPr>
                        <a:t>2. Living Systems Theory</a:t>
                      </a:r>
                      <a:endParaRPr lang="en-US" sz="2400">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kern="1200" dirty="0">
                          <a:solidFill>
                            <a:schemeClr val="tx1"/>
                          </a:solidFill>
                          <a:latin typeface="+mn-lt"/>
                          <a:ea typeface="Times New Roman"/>
                        </a:rPr>
                        <a:t>Miller (</a:t>
                      </a:r>
                      <a:r>
                        <a:rPr lang="en-US" sz="1800" u="none" strike="noStrike" kern="1200" dirty="0">
                          <a:solidFill>
                            <a:schemeClr val="tx1"/>
                          </a:solidFill>
                          <a:latin typeface="+mn-lt"/>
                          <a:ea typeface="Times New Roman"/>
                        </a:rPr>
                        <a:t>1978</a:t>
                      </a:r>
                      <a:r>
                        <a:rPr lang="en-US" sz="1800" kern="1200" dirty="0">
                          <a:solidFill>
                            <a:schemeClr val="tx1"/>
                          </a:solidFill>
                          <a:latin typeface="+mn-lt"/>
                          <a:ea typeface="Times New Roman"/>
                        </a:rPr>
                        <a:t>) </a:t>
                      </a:r>
                      <a:endParaRPr lang="en-US" sz="2400" dirty="0">
                        <a:solidFill>
                          <a:schemeClr val="tx1"/>
                        </a:solidFill>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770">
                <a:tc>
                  <a:txBody>
                    <a:bodyPr/>
                    <a:lstStyle/>
                    <a:p>
                      <a:pPr marL="0" marR="0">
                        <a:spcBef>
                          <a:spcPts val="0"/>
                        </a:spcBef>
                        <a:spcAft>
                          <a:spcPts val="0"/>
                        </a:spcAft>
                      </a:pPr>
                      <a:r>
                        <a:rPr lang="en-US" sz="1800" kern="1200">
                          <a:latin typeface="+mn-lt"/>
                          <a:ea typeface="Times New Roman"/>
                        </a:rPr>
                        <a:t>3. Mathematical Systems Theory</a:t>
                      </a:r>
                      <a:endParaRPr lang="en-US" sz="2400">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kern="1200" dirty="0" err="1">
                          <a:solidFill>
                            <a:schemeClr val="tx1"/>
                          </a:solidFill>
                          <a:latin typeface="+mn-lt"/>
                          <a:ea typeface="Times New Roman"/>
                        </a:rPr>
                        <a:t>Mesarovic</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1967</a:t>
                      </a:r>
                      <a:r>
                        <a:rPr lang="en-US" sz="1800" kern="1200" dirty="0">
                          <a:solidFill>
                            <a:schemeClr val="tx1"/>
                          </a:solidFill>
                          <a:latin typeface="+mn-lt"/>
                          <a:ea typeface="Times New Roman"/>
                        </a:rPr>
                        <a:t>), Wymore (</a:t>
                      </a:r>
                      <a:r>
                        <a:rPr lang="en-US" sz="1800" u="none" strike="noStrike" kern="1200" dirty="0">
                          <a:solidFill>
                            <a:schemeClr val="tx1"/>
                          </a:solidFill>
                          <a:latin typeface="+mn-lt"/>
                          <a:ea typeface="Times New Roman"/>
                        </a:rPr>
                        <a:t>1967</a:t>
                      </a:r>
                      <a:r>
                        <a:rPr lang="en-US" sz="1800" kern="1200" dirty="0">
                          <a:solidFill>
                            <a:schemeClr val="tx1"/>
                          </a:solidFill>
                          <a:latin typeface="+mn-lt"/>
                          <a:ea typeface="Times New Roman"/>
                        </a:rPr>
                        <a:t>), </a:t>
                      </a:r>
                      <a:r>
                        <a:rPr lang="en-US" sz="1800" kern="1200" dirty="0" err="1">
                          <a:solidFill>
                            <a:schemeClr val="tx1"/>
                          </a:solidFill>
                          <a:latin typeface="+mn-lt"/>
                          <a:ea typeface="Times New Roman"/>
                        </a:rPr>
                        <a:t>Klir</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1968</a:t>
                      </a:r>
                      <a:r>
                        <a:rPr lang="en-US" sz="1800" kern="1200" dirty="0">
                          <a:solidFill>
                            <a:schemeClr val="tx1"/>
                          </a:solidFill>
                          <a:latin typeface="+mn-lt"/>
                          <a:ea typeface="Times New Roman"/>
                        </a:rPr>
                        <a:t>) </a:t>
                      </a:r>
                      <a:endParaRPr lang="en-US" sz="2400" dirty="0">
                        <a:solidFill>
                          <a:schemeClr val="tx1"/>
                        </a:solidFill>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9541">
                <a:tc>
                  <a:txBody>
                    <a:bodyPr/>
                    <a:lstStyle/>
                    <a:p>
                      <a:pPr marL="0" marR="0">
                        <a:spcBef>
                          <a:spcPts val="0"/>
                        </a:spcBef>
                        <a:spcAft>
                          <a:spcPts val="0"/>
                        </a:spcAft>
                      </a:pPr>
                      <a:r>
                        <a:rPr lang="en-US" sz="1800" kern="1200">
                          <a:latin typeface="+mn-lt"/>
                          <a:ea typeface="Times New Roman"/>
                        </a:rPr>
                        <a:t>4. Cybernetics </a:t>
                      </a:r>
                      <a:endParaRPr lang="en-US" sz="2400">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kern="1200" dirty="0" err="1">
                          <a:solidFill>
                            <a:schemeClr val="tx1"/>
                          </a:solidFill>
                          <a:latin typeface="+mn-lt"/>
                          <a:ea typeface="Times New Roman"/>
                        </a:rPr>
                        <a:t>Rosenblueth</a:t>
                      </a:r>
                      <a:r>
                        <a:rPr lang="en-US" sz="1800" kern="1200" dirty="0">
                          <a:solidFill>
                            <a:schemeClr val="tx1"/>
                          </a:solidFill>
                          <a:latin typeface="+mn-lt"/>
                          <a:ea typeface="Times New Roman"/>
                        </a:rPr>
                        <a:t>, Wiener &amp; Bigelow (</a:t>
                      </a:r>
                      <a:r>
                        <a:rPr lang="en-US" sz="1800" u="none" strike="noStrike" kern="1200" dirty="0">
                          <a:solidFill>
                            <a:schemeClr val="tx1"/>
                          </a:solidFill>
                          <a:latin typeface="+mn-lt"/>
                          <a:ea typeface="Times New Roman"/>
                        </a:rPr>
                        <a:t>1943</a:t>
                      </a:r>
                      <a:r>
                        <a:rPr lang="en-US" sz="1800" kern="1200" dirty="0">
                          <a:solidFill>
                            <a:schemeClr val="tx1"/>
                          </a:solidFill>
                          <a:latin typeface="+mn-lt"/>
                          <a:ea typeface="Times New Roman"/>
                        </a:rPr>
                        <a:t>), Wiener (</a:t>
                      </a:r>
                      <a:r>
                        <a:rPr lang="en-US" sz="1800" u="none" strike="noStrike" kern="1200" dirty="0">
                          <a:solidFill>
                            <a:schemeClr val="tx1"/>
                          </a:solidFill>
                          <a:latin typeface="+mn-lt"/>
                          <a:ea typeface="Times New Roman"/>
                        </a:rPr>
                        <a:t>1948</a:t>
                      </a:r>
                      <a:r>
                        <a:rPr lang="en-US" sz="1800" kern="1200" dirty="0">
                          <a:solidFill>
                            <a:schemeClr val="tx1"/>
                          </a:solidFill>
                          <a:latin typeface="+mn-lt"/>
                          <a:ea typeface="Times New Roman"/>
                        </a:rPr>
                        <a:t>), Ashby (</a:t>
                      </a:r>
                      <a:r>
                        <a:rPr lang="en-US" sz="1800" u="none" strike="noStrike" kern="1200" dirty="0">
                          <a:solidFill>
                            <a:schemeClr val="tx1"/>
                          </a:solidFill>
                          <a:latin typeface="+mn-lt"/>
                          <a:ea typeface="Times New Roman"/>
                        </a:rPr>
                        <a:t>1947a</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1952</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1956</a:t>
                      </a:r>
                      <a:r>
                        <a:rPr lang="en-US" sz="1800" kern="1200" dirty="0">
                          <a:solidFill>
                            <a:schemeClr val="tx1"/>
                          </a:solidFill>
                          <a:latin typeface="+mn-lt"/>
                          <a:ea typeface="Times New Roman"/>
                        </a:rPr>
                        <a:t>), Forrester (</a:t>
                      </a:r>
                      <a:r>
                        <a:rPr lang="en-US" sz="1800" u="none" strike="noStrike" kern="1200" dirty="0">
                          <a:solidFill>
                            <a:schemeClr val="tx1"/>
                          </a:solidFill>
                          <a:latin typeface="+mn-lt"/>
                          <a:ea typeface="Times New Roman"/>
                        </a:rPr>
                        <a:t>1961</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1969</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1971</a:t>
                      </a:r>
                      <a:r>
                        <a:rPr lang="en-US" sz="1800" kern="1200" dirty="0">
                          <a:solidFill>
                            <a:schemeClr val="tx1"/>
                          </a:solidFill>
                          <a:latin typeface="+mn-lt"/>
                          <a:ea typeface="Times New Roman"/>
                        </a:rPr>
                        <a:t>) </a:t>
                      </a:r>
                      <a:endParaRPr lang="en-US" sz="2400" dirty="0">
                        <a:solidFill>
                          <a:schemeClr val="tx1"/>
                        </a:solidFill>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9541">
                <a:tc>
                  <a:txBody>
                    <a:bodyPr/>
                    <a:lstStyle/>
                    <a:p>
                      <a:pPr marL="0" marR="0">
                        <a:spcBef>
                          <a:spcPts val="0"/>
                        </a:spcBef>
                        <a:spcAft>
                          <a:spcPts val="0"/>
                        </a:spcAft>
                      </a:pPr>
                      <a:r>
                        <a:rPr lang="en-US" sz="1800" kern="1200">
                          <a:latin typeface="+mn-lt"/>
                          <a:ea typeface="Times New Roman"/>
                        </a:rPr>
                        <a:t>5. Social Systems Theory</a:t>
                      </a:r>
                      <a:endParaRPr lang="en-US" sz="2400">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kern="1200" dirty="0">
                          <a:solidFill>
                            <a:schemeClr val="tx1"/>
                          </a:solidFill>
                          <a:latin typeface="+mn-lt"/>
                          <a:ea typeface="Times New Roman"/>
                        </a:rPr>
                        <a:t>Parsons (</a:t>
                      </a:r>
                      <a:r>
                        <a:rPr lang="en-US" sz="1800" u="none" strike="noStrike" kern="1200" dirty="0">
                          <a:solidFill>
                            <a:schemeClr val="tx1"/>
                          </a:solidFill>
                          <a:latin typeface="+mn-lt"/>
                          <a:ea typeface="Times New Roman"/>
                        </a:rPr>
                        <a:t>1970</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1979</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1991</a:t>
                      </a:r>
                      <a:r>
                        <a:rPr lang="en-US" sz="1800" kern="1200" dirty="0">
                          <a:solidFill>
                            <a:schemeClr val="tx1"/>
                          </a:solidFill>
                          <a:latin typeface="+mn-lt"/>
                          <a:ea typeface="Times New Roman"/>
                        </a:rPr>
                        <a:t>), Buckley (</a:t>
                      </a:r>
                      <a:r>
                        <a:rPr lang="en-US" sz="1800" u="none" strike="noStrike" kern="1200" dirty="0">
                          <a:solidFill>
                            <a:schemeClr val="tx1"/>
                          </a:solidFill>
                          <a:latin typeface="+mn-lt"/>
                          <a:ea typeface="Times New Roman"/>
                        </a:rPr>
                        <a:t>1967</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1998</a:t>
                      </a:r>
                      <a:r>
                        <a:rPr lang="en-US" sz="1800" kern="1200" dirty="0">
                          <a:solidFill>
                            <a:schemeClr val="tx1"/>
                          </a:solidFill>
                          <a:latin typeface="+mn-lt"/>
                          <a:ea typeface="Times New Roman"/>
                        </a:rPr>
                        <a:t>), </a:t>
                      </a:r>
                      <a:r>
                        <a:rPr lang="en-US" sz="1800" kern="1200" dirty="0" err="1">
                          <a:solidFill>
                            <a:schemeClr val="tx1"/>
                          </a:solidFill>
                          <a:latin typeface="+mn-lt"/>
                          <a:ea typeface="Times New Roman"/>
                        </a:rPr>
                        <a:t>Luhmann</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1995</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2012</a:t>
                      </a:r>
                      <a:r>
                        <a:rPr lang="en-US" sz="1800" kern="1200" dirty="0">
                          <a:solidFill>
                            <a:schemeClr val="tx1"/>
                          </a:solidFill>
                          <a:latin typeface="+mn-lt"/>
                          <a:ea typeface="Times New Roman"/>
                        </a:rPr>
                        <a:t>) </a:t>
                      </a:r>
                      <a:endParaRPr lang="en-US" sz="2400" dirty="0">
                        <a:solidFill>
                          <a:schemeClr val="tx1"/>
                        </a:solidFill>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9770">
                <a:tc>
                  <a:txBody>
                    <a:bodyPr/>
                    <a:lstStyle/>
                    <a:p>
                      <a:pPr marL="0" marR="0">
                        <a:spcBef>
                          <a:spcPts val="0"/>
                        </a:spcBef>
                        <a:spcAft>
                          <a:spcPts val="0"/>
                        </a:spcAft>
                      </a:pPr>
                      <a:r>
                        <a:rPr lang="en-US" sz="1800" kern="1200">
                          <a:latin typeface="+mn-lt"/>
                          <a:ea typeface="Times New Roman"/>
                        </a:rPr>
                        <a:t>6. Philosophical Systems Theory</a:t>
                      </a:r>
                      <a:endParaRPr lang="en-US" sz="2400">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800" kern="1200" dirty="0">
                          <a:solidFill>
                            <a:schemeClr val="tx1"/>
                          </a:solidFill>
                          <a:latin typeface="+mn-lt"/>
                          <a:ea typeface="Times New Roman"/>
                        </a:rPr>
                        <a:t>Laszlo (</a:t>
                      </a:r>
                      <a:r>
                        <a:rPr lang="en-US" sz="1800" u="none" strike="noStrike" kern="1200" dirty="0">
                          <a:solidFill>
                            <a:schemeClr val="tx1"/>
                          </a:solidFill>
                          <a:latin typeface="+mn-lt"/>
                          <a:ea typeface="Times New Roman"/>
                        </a:rPr>
                        <a:t>1972</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1973</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1996</a:t>
                      </a:r>
                      <a:r>
                        <a:rPr lang="en-US" sz="1800" kern="1200" dirty="0">
                          <a:solidFill>
                            <a:schemeClr val="tx1"/>
                          </a:solidFill>
                          <a:latin typeface="+mn-lt"/>
                          <a:ea typeface="Times New Roman"/>
                        </a:rPr>
                        <a:t>), Bunge (</a:t>
                      </a:r>
                      <a:r>
                        <a:rPr lang="en-US" sz="1800" u="none" strike="noStrike" kern="1200" dirty="0">
                          <a:solidFill>
                            <a:schemeClr val="tx1"/>
                          </a:solidFill>
                          <a:latin typeface="+mn-lt"/>
                          <a:ea typeface="Times New Roman"/>
                        </a:rPr>
                        <a:t>1979</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1997</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1999</a:t>
                      </a:r>
                      <a:r>
                        <a:rPr lang="en-US" sz="1800" kern="1200" dirty="0">
                          <a:solidFill>
                            <a:schemeClr val="tx1"/>
                          </a:solidFill>
                          <a:latin typeface="+mn-lt"/>
                          <a:ea typeface="Times New Roman"/>
                        </a:rPr>
                        <a:t>, </a:t>
                      </a:r>
                      <a:r>
                        <a:rPr lang="en-US" sz="1800" u="none" strike="noStrike" kern="1200" dirty="0">
                          <a:solidFill>
                            <a:schemeClr val="tx1"/>
                          </a:solidFill>
                          <a:latin typeface="+mn-lt"/>
                          <a:ea typeface="Times New Roman"/>
                        </a:rPr>
                        <a:t>2004</a:t>
                      </a:r>
                      <a:r>
                        <a:rPr lang="en-US" sz="1800" kern="1200" dirty="0">
                          <a:solidFill>
                            <a:schemeClr val="tx1"/>
                          </a:solidFill>
                          <a:latin typeface="+mn-lt"/>
                          <a:ea typeface="Times New Roman"/>
                        </a:rPr>
                        <a:t>) </a:t>
                      </a:r>
                      <a:endParaRPr lang="en-US" sz="2400" dirty="0">
                        <a:solidFill>
                          <a:schemeClr val="tx1"/>
                        </a:solidFill>
                        <a:latin typeface="+mn-lt"/>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4"/>
          <p:cNvSpPr/>
          <p:nvPr/>
        </p:nvSpPr>
        <p:spPr>
          <a:xfrm>
            <a:off x="457200" y="5334000"/>
            <a:ext cx="8153400" cy="584775"/>
          </a:xfrm>
          <a:prstGeom prst="rect">
            <a:avLst/>
          </a:prstGeom>
        </p:spPr>
        <p:txBody>
          <a:bodyPr wrap="square">
            <a:spAutoFit/>
          </a:bodyPr>
          <a:lstStyle/>
          <a:p>
            <a:r>
              <a:rPr lang="en-US" sz="1600" dirty="0" smtClean="0">
                <a:solidFill>
                  <a:schemeClr val="tx1"/>
                </a:solidFill>
              </a:rPr>
              <a:t>These </a:t>
            </a:r>
            <a:r>
              <a:rPr lang="en-US" sz="1600" dirty="0" smtClean="0">
                <a:solidFill>
                  <a:schemeClr val="tx1"/>
                </a:solidFill>
              </a:rPr>
              <a:t>six </a:t>
            </a:r>
            <a:r>
              <a:rPr lang="en-US" sz="1600" dirty="0" smtClean="0">
                <a:solidFill>
                  <a:schemeClr val="tx1"/>
                </a:solidFill>
              </a:rPr>
              <a:t>systems </a:t>
            </a:r>
            <a:r>
              <a:rPr lang="en-US" sz="1600" dirty="0" smtClean="0">
                <a:solidFill>
                  <a:schemeClr val="tx1"/>
                </a:solidFill>
              </a:rPr>
              <a:t>theory streams of thought </a:t>
            </a:r>
            <a:r>
              <a:rPr lang="en-US" sz="1600" dirty="0" smtClean="0">
                <a:solidFill>
                  <a:schemeClr val="tx1"/>
                </a:solidFill>
              </a:rPr>
              <a:t>do </a:t>
            </a:r>
            <a:r>
              <a:rPr lang="en-US" sz="1600" dirty="0" smtClean="0">
                <a:solidFill>
                  <a:schemeClr val="tx1"/>
                </a:solidFill>
              </a:rPr>
              <a:t>not provide a generally accepted canon of general theory that applies to all </a:t>
            </a:r>
            <a:r>
              <a:rPr lang="en-US" sz="1600" dirty="0" smtClean="0">
                <a:solidFill>
                  <a:schemeClr val="tx1"/>
                </a:solidFill>
              </a:rPr>
              <a:t>systems (i.e., is discipline-agnostic).</a:t>
            </a:r>
            <a:endParaRPr lang="en-US" sz="1600" dirty="0">
              <a:solidFill>
                <a:schemeClr val="tx1"/>
              </a:solidFill>
            </a:endParaRPr>
          </a:p>
        </p:txBody>
      </p:sp>
      <p:sp>
        <p:nvSpPr>
          <p:cNvPr id="6" name="Rectangle 5"/>
          <p:cNvSpPr/>
          <p:nvPr/>
        </p:nvSpPr>
        <p:spPr>
          <a:xfrm>
            <a:off x="2286000" y="6172200"/>
            <a:ext cx="3985450" cy="276999"/>
          </a:xfrm>
          <a:prstGeom prst="rect">
            <a:avLst/>
          </a:prstGeom>
        </p:spPr>
        <p:txBody>
          <a:bodyPr wrap="none">
            <a:spAutoFit/>
          </a:bodyPr>
          <a:lstStyle/>
          <a:p>
            <a:r>
              <a:rPr lang="en-US" dirty="0" smtClean="0">
                <a:solidFill>
                  <a:schemeClr val="tx1"/>
                </a:solidFill>
              </a:rPr>
              <a:t>Table adapted from Adams, </a:t>
            </a:r>
            <a:r>
              <a:rPr lang="en-US" dirty="0" smtClean="0">
                <a:solidFill>
                  <a:schemeClr val="tx1"/>
                </a:solidFill>
              </a:rPr>
              <a:t>Hester, </a:t>
            </a:r>
            <a:r>
              <a:rPr lang="en-US" dirty="0" smtClean="0">
                <a:solidFill>
                  <a:schemeClr val="tx1"/>
                </a:solidFill>
              </a:rPr>
              <a:t>&amp; Bradley </a:t>
            </a:r>
            <a:r>
              <a:rPr lang="en-US" dirty="0" smtClean="0">
                <a:solidFill>
                  <a:schemeClr val="tx1"/>
                </a:solidFill>
              </a:rPr>
              <a:t>(2013)</a:t>
            </a:r>
            <a:endParaRPr lang="en-US"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Our View of Systems Theory</a:t>
            </a:r>
            <a:endParaRPr lang="en-US" dirty="0"/>
          </a:p>
        </p:txBody>
      </p:sp>
      <p:pic>
        <p:nvPicPr>
          <p:cNvPr id="398339" name="Picture 3" descr="C:\Users\hester\Google Drive\Publications\Published\Journals\Systems Theory as the Foundation for Understanding Systems\Final\SE-120902 Figure 4.tif"/>
          <p:cNvPicPr>
            <a:picLocks noChangeAspect="1" noChangeArrowheads="1"/>
          </p:cNvPicPr>
          <p:nvPr/>
        </p:nvPicPr>
        <p:blipFill>
          <a:blip r:embed="rId3" cstate="print"/>
          <a:srcRect r="12903" b="17757"/>
          <a:stretch>
            <a:fillRect/>
          </a:stretch>
        </p:blipFill>
        <p:spPr bwMode="auto">
          <a:xfrm>
            <a:off x="457199" y="1219199"/>
            <a:ext cx="7086601" cy="4899378"/>
          </a:xfrm>
          <a:prstGeom prst="rect">
            <a:avLst/>
          </a:prstGeom>
          <a:noFill/>
        </p:spPr>
      </p:pic>
      <p:sp>
        <p:nvSpPr>
          <p:cNvPr id="9" name="Rectangle 8"/>
          <p:cNvSpPr/>
          <p:nvPr/>
        </p:nvSpPr>
        <p:spPr>
          <a:xfrm>
            <a:off x="1905000" y="6172200"/>
            <a:ext cx="3700308" cy="276999"/>
          </a:xfrm>
          <a:prstGeom prst="rect">
            <a:avLst/>
          </a:prstGeom>
        </p:spPr>
        <p:txBody>
          <a:bodyPr wrap="none">
            <a:spAutoFit/>
          </a:bodyPr>
          <a:lstStyle/>
          <a:p>
            <a:r>
              <a:rPr lang="en-US" dirty="0" smtClean="0">
                <a:solidFill>
                  <a:schemeClr val="tx1"/>
                </a:solidFill>
              </a:rPr>
              <a:t>Figure adapted from Adams, </a:t>
            </a:r>
            <a:r>
              <a:rPr lang="en-US" dirty="0" smtClean="0">
                <a:solidFill>
                  <a:schemeClr val="tx1"/>
                </a:solidFill>
              </a:rPr>
              <a:t>Hester, </a:t>
            </a:r>
            <a:r>
              <a:rPr lang="en-US" dirty="0" smtClean="0">
                <a:solidFill>
                  <a:schemeClr val="tx1"/>
                </a:solidFill>
              </a:rPr>
              <a:t>et al. </a:t>
            </a:r>
            <a:r>
              <a:rPr lang="en-US" dirty="0" smtClean="0">
                <a:solidFill>
                  <a:schemeClr val="tx1"/>
                </a:solidFill>
              </a:rPr>
              <a:t>(</a:t>
            </a:r>
            <a:r>
              <a:rPr lang="en-US" dirty="0" smtClean="0">
                <a:solidFill>
                  <a:schemeClr val="tx1"/>
                </a:solidFill>
              </a:rPr>
              <a:t>2014)</a:t>
            </a:r>
            <a:endParaRPr lang="en-US" dirty="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Systems Errors</a:t>
            </a:r>
          </a:p>
          <a:p>
            <a:r>
              <a:rPr lang="en-US" dirty="0" smtClean="0"/>
              <a:t>The Systems Age</a:t>
            </a:r>
          </a:p>
          <a:p>
            <a:r>
              <a:rPr lang="en-US" dirty="0" smtClean="0"/>
              <a:t>Current State in Systems Engineering</a:t>
            </a:r>
          </a:p>
          <a:p>
            <a:r>
              <a:rPr lang="en-US" dirty="0" smtClean="0">
                <a:solidFill>
                  <a:srgbClr val="FF0000"/>
                </a:solidFill>
              </a:rPr>
              <a:t>Systemic Thinking</a:t>
            </a:r>
          </a:p>
          <a:p>
            <a:r>
              <a:rPr lang="en-US" dirty="0" smtClean="0"/>
              <a:t>Decision Analysis</a:t>
            </a:r>
          </a:p>
          <a:p>
            <a:r>
              <a:rPr lang="en-US" dirty="0" smtClean="0"/>
              <a:t>A Way Ahead</a:t>
            </a:r>
          </a:p>
          <a:p>
            <a:endParaRPr lang="en-US" dirty="0" smtClean="0"/>
          </a:p>
          <a:p>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systemic thinking?</a:t>
            </a:r>
            <a:endParaRPr lang="en-US" dirty="0"/>
          </a:p>
        </p:txBody>
      </p:sp>
      <p:sp>
        <p:nvSpPr>
          <p:cNvPr id="3" name="Content Placeholder 2"/>
          <p:cNvSpPr>
            <a:spLocks noGrp="1"/>
          </p:cNvSpPr>
          <p:nvPr>
            <p:ph idx="1"/>
          </p:nvPr>
        </p:nvSpPr>
        <p:spPr/>
        <p:txBody>
          <a:bodyPr/>
          <a:lstStyle/>
          <a:p>
            <a:r>
              <a:rPr lang="en-US" dirty="0" smtClean="0"/>
              <a:t>As a term, it has been gaining traction in recent literature (e.g., Boardman &amp; </a:t>
            </a:r>
            <a:r>
              <a:rPr lang="en-US" dirty="0" err="1" smtClean="0"/>
              <a:t>Sauser</a:t>
            </a:r>
            <a:r>
              <a:rPr lang="en-US" dirty="0" smtClean="0"/>
              <a:t>, 2013; Hester &amp; Adams, 2013; </a:t>
            </a:r>
            <a:r>
              <a:rPr lang="en-US" i="1" dirty="0" smtClean="0"/>
              <a:t>Hester &amp; Adams, 2014</a:t>
            </a:r>
            <a:r>
              <a:rPr lang="en-US" dirty="0" smtClean="0"/>
              <a:t>; </a:t>
            </a:r>
            <a:r>
              <a:rPr lang="en-US" dirty="0" err="1" smtClean="0"/>
              <a:t>Midgley</a:t>
            </a:r>
            <a:r>
              <a:rPr lang="en-US" dirty="0" smtClean="0"/>
              <a:t>, 2012; </a:t>
            </a:r>
            <a:r>
              <a:rPr lang="en-US" dirty="0" err="1" smtClean="0"/>
              <a:t>Mingers</a:t>
            </a:r>
            <a:r>
              <a:rPr lang="en-US" dirty="0" smtClean="0"/>
              <a:t>, 2010)</a:t>
            </a:r>
          </a:p>
          <a:p>
            <a:r>
              <a:rPr lang="en-US" dirty="0" smtClean="0"/>
              <a:t>Term has been used without specificity or universality</a:t>
            </a:r>
          </a:p>
          <a:p>
            <a:r>
              <a:rPr lang="en-US" dirty="0" smtClean="0"/>
              <a:t>Goal is to articulate a unique perspective on systemic thinking to differentiate it from traditional systems approaches</a:t>
            </a:r>
          </a:p>
          <a:p>
            <a:r>
              <a:rPr lang="en-US" dirty="0" smtClean="0"/>
              <a:t>Demonstrate utility in helping individuals to increase their understanding about problems and messes of any size, complexity, or </a:t>
            </a:r>
            <a:r>
              <a:rPr lang="en-US" dirty="0" smtClean="0"/>
              <a:t>discipline</a:t>
            </a:r>
          </a:p>
          <a:p>
            <a:r>
              <a:rPr lang="en-US" dirty="0" smtClean="0"/>
              <a:t>Founded on systems theory</a:t>
            </a:r>
            <a:endParaRPr lang="en-US" dirty="0" smtClean="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Systematic vs. Systemic Thinking</a:t>
            </a:r>
            <a:endParaRPr lang="en-US" dirty="0"/>
          </a:p>
        </p:txBody>
      </p:sp>
      <p:graphicFrame>
        <p:nvGraphicFramePr>
          <p:cNvPr id="6" name="Table 5"/>
          <p:cNvGraphicFramePr>
            <a:graphicFrameLocks noGrp="1"/>
          </p:cNvGraphicFramePr>
          <p:nvPr/>
        </p:nvGraphicFramePr>
        <p:xfrm>
          <a:off x="228600" y="1219200"/>
          <a:ext cx="8686801" cy="4511040"/>
        </p:xfrm>
        <a:graphic>
          <a:graphicData uri="http://schemas.openxmlformats.org/drawingml/2006/table">
            <a:tbl>
              <a:tblPr/>
              <a:tblGrid>
                <a:gridCol w="2192784"/>
                <a:gridCol w="2698813"/>
                <a:gridCol w="3795204"/>
              </a:tblGrid>
              <a:tr h="120237">
                <a:tc>
                  <a:txBody>
                    <a:bodyPr/>
                    <a:lstStyle/>
                    <a:p>
                      <a:pPr marL="0" marR="0" algn="ctr">
                        <a:spcBef>
                          <a:spcPts val="0"/>
                        </a:spcBef>
                        <a:spcAft>
                          <a:spcPts val="0"/>
                        </a:spcAft>
                      </a:pPr>
                      <a:endParaRPr lang="en-US" sz="3200" dirty="0">
                        <a:latin typeface="Times New Roman"/>
                        <a:ea typeface="Times New Roman"/>
                      </a:endParaRPr>
                    </a:p>
                  </a:txBody>
                  <a:tcPr marL="54107" marR="54107" marT="0" marB="0" anchor="ctr">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i="1" dirty="0">
                          <a:latin typeface="Times New Roman"/>
                          <a:ea typeface="Times New Roman"/>
                        </a:rPr>
                        <a:t>Systematic Thinking</a:t>
                      </a:r>
                      <a:endParaRPr lang="en-US" sz="3200" dirty="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i="1">
                          <a:latin typeface="Times New Roman"/>
                          <a:ea typeface="Times New Roman"/>
                        </a:rPr>
                        <a:t>Systemic Thinking</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ctr">
                        <a:spcBef>
                          <a:spcPts val="0"/>
                        </a:spcBef>
                        <a:spcAft>
                          <a:spcPts val="0"/>
                        </a:spcAft>
                      </a:pPr>
                      <a:r>
                        <a:rPr lang="en-GB" sz="2400" i="1">
                          <a:latin typeface="Times New Roman"/>
                          <a:ea typeface="Times New Roman"/>
                        </a:rPr>
                        <a:t>Age</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Machine</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Systems</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12">
                <a:tc>
                  <a:txBody>
                    <a:bodyPr/>
                    <a:lstStyle/>
                    <a:p>
                      <a:pPr marL="0" marR="0" algn="ctr">
                        <a:spcBef>
                          <a:spcPts val="0"/>
                        </a:spcBef>
                        <a:spcAft>
                          <a:spcPts val="0"/>
                        </a:spcAft>
                      </a:pPr>
                      <a:r>
                        <a:rPr lang="en-GB" sz="2400" i="1" dirty="0">
                          <a:latin typeface="Times New Roman"/>
                          <a:ea typeface="Times New Roman"/>
                        </a:rPr>
                        <a:t>Unit of Analysis</a:t>
                      </a:r>
                      <a:endParaRPr lang="en-US" sz="3200" dirty="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Problem</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Mess (System of problems)</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976">
                <a:tc>
                  <a:txBody>
                    <a:bodyPr/>
                    <a:lstStyle/>
                    <a:p>
                      <a:pPr marL="0" marR="0" algn="ctr">
                        <a:spcBef>
                          <a:spcPts val="0"/>
                        </a:spcBef>
                        <a:spcAft>
                          <a:spcPts val="0"/>
                        </a:spcAft>
                      </a:pPr>
                      <a:r>
                        <a:rPr lang="en-GB" sz="2400" i="1">
                          <a:latin typeface="Times New Roman"/>
                          <a:ea typeface="Times New Roman"/>
                        </a:rPr>
                        <a:t>Stopping Criteria</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Optimization</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Satisficing</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2379">
                <a:tc>
                  <a:txBody>
                    <a:bodyPr/>
                    <a:lstStyle/>
                    <a:p>
                      <a:pPr marL="0" marR="0" algn="ctr">
                        <a:spcBef>
                          <a:spcPts val="0"/>
                        </a:spcBef>
                        <a:spcAft>
                          <a:spcPts val="0"/>
                        </a:spcAft>
                      </a:pPr>
                      <a:r>
                        <a:rPr lang="en-GB" sz="2400" i="1">
                          <a:latin typeface="Times New Roman"/>
                          <a:ea typeface="Times New Roman"/>
                        </a:rPr>
                        <a:t>Goal</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Problem Solution</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Increased Understanding</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3528">
                <a:tc>
                  <a:txBody>
                    <a:bodyPr/>
                    <a:lstStyle/>
                    <a:p>
                      <a:pPr marL="0" marR="0" algn="ctr">
                        <a:spcBef>
                          <a:spcPts val="0"/>
                        </a:spcBef>
                        <a:spcAft>
                          <a:spcPts val="0"/>
                        </a:spcAft>
                      </a:pPr>
                      <a:r>
                        <a:rPr lang="en-GB" sz="2400" i="1" dirty="0">
                          <a:latin typeface="Times New Roman"/>
                          <a:ea typeface="Times New Roman"/>
                        </a:rPr>
                        <a:t>Underlying Philosophy</a:t>
                      </a:r>
                      <a:endParaRPr lang="en-US" sz="3200" dirty="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dirty="0">
                          <a:latin typeface="Times New Roman"/>
                          <a:ea typeface="Times New Roman"/>
                        </a:rPr>
                        <a:t>Reductionism</a:t>
                      </a:r>
                      <a:endParaRPr lang="en-US" sz="3200" dirty="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dirty="0" smtClean="0">
                          <a:latin typeface="Times New Roman"/>
                          <a:ea typeface="Times New Roman"/>
                        </a:rPr>
                        <a:t>Constructivism and Reductionism</a:t>
                      </a:r>
                      <a:endParaRPr lang="en-US" sz="3200" dirty="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9688">
                <a:tc>
                  <a:txBody>
                    <a:bodyPr/>
                    <a:lstStyle/>
                    <a:p>
                      <a:pPr marL="0" marR="0" algn="ctr">
                        <a:spcBef>
                          <a:spcPts val="0"/>
                        </a:spcBef>
                        <a:spcAft>
                          <a:spcPts val="0"/>
                        </a:spcAft>
                      </a:pPr>
                      <a:r>
                        <a:rPr lang="en-GB" sz="2400" i="1">
                          <a:latin typeface="Times New Roman"/>
                          <a:ea typeface="Times New Roman"/>
                        </a:rPr>
                        <a:t>Epistemology</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Analysis</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dirty="0" smtClean="0">
                          <a:latin typeface="Times New Roman"/>
                          <a:ea typeface="Times New Roman"/>
                        </a:rPr>
                        <a:t>Synthesis and Analysis</a:t>
                      </a:r>
                      <a:endParaRPr lang="en-US" sz="3200" dirty="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6368">
                <a:tc>
                  <a:txBody>
                    <a:bodyPr/>
                    <a:lstStyle/>
                    <a:p>
                      <a:pPr marL="0" marR="0" algn="ctr">
                        <a:spcBef>
                          <a:spcPts val="0"/>
                        </a:spcBef>
                        <a:spcAft>
                          <a:spcPts val="0"/>
                        </a:spcAft>
                      </a:pPr>
                      <a:r>
                        <a:rPr lang="en-GB" sz="2400" i="1">
                          <a:latin typeface="Times New Roman"/>
                          <a:ea typeface="Times New Roman"/>
                        </a:rPr>
                        <a:t>Discipline Scope</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Multidisciplinary and Interdisciplinary</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Transdisciplinary</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marL="0" marR="0" algn="ctr">
                        <a:spcBef>
                          <a:spcPts val="0"/>
                        </a:spcBef>
                        <a:spcAft>
                          <a:spcPts val="0"/>
                        </a:spcAft>
                      </a:pPr>
                      <a:r>
                        <a:rPr lang="en-GB" sz="2400" i="1">
                          <a:latin typeface="Times New Roman"/>
                          <a:ea typeface="Times New Roman"/>
                        </a:rPr>
                        <a:t>Approach</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a:latin typeface="Times New Roman"/>
                          <a:ea typeface="Times New Roman"/>
                        </a:rPr>
                        <a:t>Prescriptive</a:t>
                      </a:r>
                      <a:endParaRPr lang="en-US" sz="320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spcBef>
                          <a:spcPts val="0"/>
                        </a:spcBef>
                        <a:spcAft>
                          <a:spcPts val="0"/>
                        </a:spcAft>
                      </a:pPr>
                      <a:r>
                        <a:rPr lang="en-GB" sz="2400" dirty="0">
                          <a:latin typeface="Times New Roman"/>
                          <a:ea typeface="Times New Roman"/>
                        </a:rPr>
                        <a:t>Exploratory</a:t>
                      </a:r>
                      <a:endParaRPr lang="en-US" sz="3200" dirty="0">
                        <a:latin typeface="Times New Roman"/>
                        <a:ea typeface="Times New Roman"/>
                      </a:endParaRPr>
                    </a:p>
                  </a:txBody>
                  <a:tcPr marL="54107" marR="5410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Rectangle 3"/>
          <p:cNvSpPr/>
          <p:nvPr/>
        </p:nvSpPr>
        <p:spPr>
          <a:xfrm>
            <a:off x="2286000" y="5819001"/>
            <a:ext cx="3030701" cy="276999"/>
          </a:xfrm>
          <a:prstGeom prst="rect">
            <a:avLst/>
          </a:prstGeom>
        </p:spPr>
        <p:txBody>
          <a:bodyPr wrap="none">
            <a:spAutoFit/>
          </a:bodyPr>
          <a:lstStyle/>
          <a:p>
            <a:r>
              <a:rPr lang="en-US" dirty="0" smtClean="0">
                <a:solidFill>
                  <a:schemeClr val="tx1"/>
                </a:solidFill>
              </a:rPr>
              <a:t>adapted from Hester and Adams (2013)</a:t>
            </a:r>
            <a:endParaRPr lang="en-US" dirty="0">
              <a:solidFill>
                <a:schemeClr val="tx1"/>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methodology for systemic thinking (1/3)</a:t>
            </a:r>
            <a:endParaRPr lang="en-US" dirty="0"/>
          </a:p>
        </p:txBody>
      </p:sp>
      <p:sp>
        <p:nvSpPr>
          <p:cNvPr id="3" name="Content Placeholder 2"/>
          <p:cNvSpPr>
            <a:spLocks noGrp="1"/>
          </p:cNvSpPr>
          <p:nvPr>
            <p:ph idx="1"/>
          </p:nvPr>
        </p:nvSpPr>
        <p:spPr/>
        <p:txBody>
          <a:bodyPr/>
          <a:lstStyle/>
          <a:p>
            <a:r>
              <a:rPr lang="en-US" sz="2000" dirty="0" smtClean="0"/>
              <a:t>Key is consideration of the “5 W's and How?”</a:t>
            </a:r>
          </a:p>
          <a:p>
            <a:pPr lvl="0"/>
            <a:r>
              <a:rPr lang="en-US" sz="2000" i="1" dirty="0" smtClean="0"/>
              <a:t>Who</a:t>
            </a:r>
            <a:r>
              <a:rPr lang="en-US" sz="2000" dirty="0" smtClean="0"/>
              <a:t> is relevant to understanding our mess?</a:t>
            </a:r>
          </a:p>
          <a:p>
            <a:pPr lvl="1"/>
            <a:r>
              <a:rPr lang="en-US" sz="1600" dirty="0" smtClean="0"/>
              <a:t>Stakeholders</a:t>
            </a:r>
          </a:p>
          <a:p>
            <a:pPr lvl="0"/>
            <a:r>
              <a:rPr lang="en-US" sz="2000" i="1" dirty="0" smtClean="0"/>
              <a:t>What</a:t>
            </a:r>
            <a:r>
              <a:rPr lang="en-US" sz="2000" dirty="0" smtClean="0"/>
              <a:t> are we trying to achieve in understanding our mess further?</a:t>
            </a:r>
          </a:p>
          <a:p>
            <a:pPr lvl="1"/>
            <a:r>
              <a:rPr lang="en-US" sz="1600" dirty="0" smtClean="0"/>
              <a:t>Outputs, outcomes</a:t>
            </a:r>
          </a:p>
          <a:p>
            <a:pPr lvl="0"/>
            <a:r>
              <a:rPr lang="en-US" sz="2000" i="1" dirty="0" smtClean="0"/>
              <a:t>Why</a:t>
            </a:r>
            <a:r>
              <a:rPr lang="en-US" sz="2000" dirty="0" smtClean="0"/>
              <a:t> are we interested in this mess?</a:t>
            </a:r>
          </a:p>
          <a:p>
            <a:pPr lvl="1"/>
            <a:r>
              <a:rPr lang="en-US" sz="1600" dirty="0" smtClean="0"/>
              <a:t>Motivation</a:t>
            </a:r>
          </a:p>
          <a:p>
            <a:pPr lvl="0"/>
            <a:r>
              <a:rPr lang="en-US" sz="2000" i="1" dirty="0" smtClean="0"/>
              <a:t>Where</a:t>
            </a:r>
            <a:r>
              <a:rPr lang="en-US" sz="2000" dirty="0" smtClean="0"/>
              <a:t> does our situation reside?</a:t>
            </a:r>
          </a:p>
          <a:p>
            <a:pPr lvl="1"/>
            <a:r>
              <a:rPr lang="en-US" sz="1600" dirty="0" smtClean="0"/>
              <a:t>Context and boundaries</a:t>
            </a:r>
          </a:p>
          <a:p>
            <a:pPr lvl="0"/>
            <a:r>
              <a:rPr lang="en-US" sz="2000" i="1" dirty="0" smtClean="0"/>
              <a:t>How</a:t>
            </a:r>
            <a:r>
              <a:rPr lang="en-US" sz="2000" dirty="0" smtClean="0"/>
              <a:t> do we achieve improved understanding of our mess?</a:t>
            </a:r>
          </a:p>
          <a:p>
            <a:pPr lvl="1"/>
            <a:r>
              <a:rPr lang="en-US" sz="1600" dirty="0" smtClean="0"/>
              <a:t>Mechanisms for achieving understanding</a:t>
            </a:r>
          </a:p>
          <a:p>
            <a:r>
              <a:rPr lang="en-US" sz="2000" i="1" dirty="0" smtClean="0"/>
              <a:t>When</a:t>
            </a:r>
            <a:r>
              <a:rPr lang="en-US" sz="2000" dirty="0" smtClean="0"/>
              <a:t> do we want to have increased mess understanding by?</a:t>
            </a:r>
          </a:p>
          <a:p>
            <a:pPr lvl="1"/>
            <a:r>
              <a:rPr lang="en-US" sz="1600" dirty="0" smtClean="0"/>
              <a:t>Stability and maturity</a:t>
            </a:r>
            <a:endParaRPr lang="en-US" sz="1600"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methodology for systemic thinking (2/3)</a:t>
            </a:r>
            <a:endParaRPr lang="en-US" dirty="0"/>
          </a:p>
        </p:txBody>
      </p:sp>
      <p:sp>
        <p:nvSpPr>
          <p:cNvPr id="16896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1689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68963" name="Object 3"/>
          <p:cNvGraphicFramePr>
            <a:graphicFrameLocks noChangeAspect="1"/>
          </p:cNvGraphicFramePr>
          <p:nvPr/>
        </p:nvGraphicFramePr>
        <p:xfrm>
          <a:off x="1219200" y="1295400"/>
          <a:ext cx="6376988" cy="4953000"/>
        </p:xfrm>
        <a:graphic>
          <a:graphicData uri="http://schemas.openxmlformats.org/presentationml/2006/ole">
            <p:oleObj spid="_x0000_s201730" name="Visio" r:id="rId4" imgW="4278174" imgH="3330416" progId="Visio.Drawing.11">
              <p:embed/>
            </p:oleObj>
          </a:graphicData>
        </a:graphic>
      </p:graphicFrame>
      <p:sp>
        <p:nvSpPr>
          <p:cNvPr id="6" name="TextBox 5"/>
          <p:cNvSpPr txBox="1"/>
          <p:nvPr/>
        </p:nvSpPr>
        <p:spPr>
          <a:xfrm>
            <a:off x="2286000" y="6248400"/>
            <a:ext cx="4572000" cy="276999"/>
          </a:xfrm>
          <a:prstGeom prst="rect">
            <a:avLst/>
          </a:prstGeom>
          <a:noFill/>
        </p:spPr>
        <p:txBody>
          <a:bodyPr wrap="square" rtlCol="0">
            <a:spAutoFit/>
          </a:bodyPr>
          <a:lstStyle/>
          <a:p>
            <a:pPr algn="ctr"/>
            <a:r>
              <a:rPr lang="en-US" dirty="0" smtClean="0">
                <a:solidFill>
                  <a:schemeClr val="tx1"/>
                </a:solidFill>
              </a:rPr>
              <a:t>Adapted from Hester and Adams (2014)</a:t>
            </a:r>
            <a:endParaRPr lang="en-US" dirty="0">
              <a:solidFill>
                <a:schemeClr val="tx1"/>
              </a:solidFill>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methodology for systemic thinking (3/3)</a:t>
            </a:r>
            <a:endParaRPr lang="en-US" dirty="0"/>
          </a:p>
        </p:txBody>
      </p:sp>
      <p:pic>
        <p:nvPicPr>
          <p:cNvPr id="182274" name="Picture 2"/>
          <p:cNvPicPr>
            <a:picLocks noChangeAspect="1" noChangeArrowheads="1"/>
          </p:cNvPicPr>
          <p:nvPr/>
        </p:nvPicPr>
        <p:blipFill>
          <a:blip r:embed="rId3" cstate="print"/>
          <a:srcRect/>
          <a:stretch>
            <a:fillRect/>
          </a:stretch>
        </p:blipFill>
        <p:spPr bwMode="auto">
          <a:xfrm>
            <a:off x="1066800" y="1143000"/>
            <a:ext cx="6802342" cy="4900612"/>
          </a:xfrm>
          <a:prstGeom prst="rect">
            <a:avLst/>
          </a:prstGeom>
          <a:noFill/>
          <a:ln w="9525">
            <a:noFill/>
            <a:miter lim="800000"/>
            <a:headEnd/>
            <a:tailEnd/>
          </a:ln>
        </p:spPr>
      </p:pic>
      <p:sp>
        <p:nvSpPr>
          <p:cNvPr id="4" name="TextBox 3"/>
          <p:cNvSpPr txBox="1"/>
          <p:nvPr/>
        </p:nvSpPr>
        <p:spPr>
          <a:xfrm>
            <a:off x="1981200" y="6200001"/>
            <a:ext cx="4572000" cy="276999"/>
          </a:xfrm>
          <a:prstGeom prst="rect">
            <a:avLst/>
          </a:prstGeom>
          <a:noFill/>
        </p:spPr>
        <p:txBody>
          <a:bodyPr wrap="square" rtlCol="0">
            <a:spAutoFit/>
          </a:bodyPr>
          <a:lstStyle/>
          <a:p>
            <a:pPr algn="ctr"/>
            <a:r>
              <a:rPr lang="en-US" dirty="0" smtClean="0">
                <a:solidFill>
                  <a:schemeClr val="tx1"/>
                </a:solidFill>
              </a:rPr>
              <a:t>Adapted from Hester and Adams (2014)</a:t>
            </a:r>
            <a:endParaRPr lang="en-US" dirty="0">
              <a:solidFill>
                <a:schemeClr val="tx1"/>
              </a:solidFill>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Systems Errors</a:t>
            </a:r>
          </a:p>
          <a:p>
            <a:r>
              <a:rPr lang="en-US" dirty="0" smtClean="0"/>
              <a:t>The Systems Age</a:t>
            </a:r>
          </a:p>
          <a:p>
            <a:r>
              <a:rPr lang="en-US" dirty="0" smtClean="0"/>
              <a:t>Current State in Systems Engineering</a:t>
            </a:r>
          </a:p>
          <a:p>
            <a:r>
              <a:rPr lang="en-US" dirty="0" smtClean="0"/>
              <a:t>Systemic Thinking</a:t>
            </a:r>
          </a:p>
          <a:p>
            <a:r>
              <a:rPr lang="en-US" dirty="0" smtClean="0">
                <a:solidFill>
                  <a:srgbClr val="FF0000"/>
                </a:solidFill>
              </a:rPr>
              <a:t>Decision Analysis</a:t>
            </a:r>
          </a:p>
          <a:p>
            <a:r>
              <a:rPr lang="en-US" dirty="0" smtClean="0"/>
              <a:t>A Way Ahead</a:t>
            </a:r>
          </a:p>
          <a:p>
            <a:endParaRPr lang="en-US" dirty="0" smtClean="0"/>
          </a:p>
          <a:p>
            <a:endParaRPr lang="en-US"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Decision Analysis</a:t>
            </a:r>
            <a:endParaRPr lang="en-US" dirty="0"/>
          </a:p>
        </p:txBody>
      </p:sp>
      <p:sp>
        <p:nvSpPr>
          <p:cNvPr id="3" name="Content Placeholder 2"/>
          <p:cNvSpPr>
            <a:spLocks noGrp="1"/>
          </p:cNvSpPr>
          <p:nvPr>
            <p:ph idx="1"/>
          </p:nvPr>
        </p:nvSpPr>
        <p:spPr/>
        <p:txBody>
          <a:bodyPr/>
          <a:lstStyle/>
          <a:p>
            <a:pPr marL="0" indent="0">
              <a:buNone/>
            </a:pPr>
            <a:r>
              <a:rPr lang="en-US" sz="3200" dirty="0" smtClean="0"/>
              <a:t>Decision analysis directly supports the </a:t>
            </a:r>
            <a:r>
              <a:rPr lang="en-US" sz="3200" i="1" dirty="0" smtClean="0"/>
              <a:t>what</a:t>
            </a:r>
            <a:r>
              <a:rPr lang="en-US" sz="3200" dirty="0" smtClean="0"/>
              <a:t> and </a:t>
            </a:r>
            <a:r>
              <a:rPr lang="en-US" sz="3200" i="1" dirty="0" smtClean="0"/>
              <a:t>how</a:t>
            </a:r>
            <a:r>
              <a:rPr lang="en-US" sz="3200" dirty="0" smtClean="0"/>
              <a:t> of systemic thinking (among others):</a:t>
            </a:r>
          </a:p>
          <a:p>
            <a:r>
              <a:rPr lang="en-US" sz="2800" i="1" dirty="0" smtClean="0"/>
              <a:t>What</a:t>
            </a:r>
            <a:r>
              <a:rPr lang="en-US" sz="2800" dirty="0" smtClean="0"/>
              <a:t> are we trying to achieve?</a:t>
            </a:r>
          </a:p>
          <a:p>
            <a:r>
              <a:rPr lang="en-US" sz="2800" i="1" dirty="0" smtClean="0"/>
              <a:t>How</a:t>
            </a:r>
            <a:r>
              <a:rPr lang="en-US" sz="2800" dirty="0" smtClean="0"/>
              <a:t> are we going to increase our understanding?</a:t>
            </a:r>
            <a:endParaRPr lang="en-US" sz="2800" i="1" dirty="0" smtClean="0"/>
          </a:p>
          <a:p>
            <a:endParaRPr lang="en-US" sz="32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dirty="0" smtClean="0"/>
              <a:t>What is decision making?</a:t>
            </a:r>
          </a:p>
        </p:txBody>
      </p:sp>
      <p:sp>
        <p:nvSpPr>
          <p:cNvPr id="35843" name="Rectangle 3"/>
          <p:cNvSpPr>
            <a:spLocks noGrp="1" noChangeArrowheads="1"/>
          </p:cNvSpPr>
          <p:nvPr>
            <p:ph type="body" idx="1"/>
          </p:nvPr>
        </p:nvSpPr>
        <p:spPr/>
        <p:txBody>
          <a:bodyPr/>
          <a:lstStyle/>
          <a:p>
            <a:pPr eaLnBrk="1" hangingPunct="1">
              <a:buNone/>
            </a:pPr>
            <a:r>
              <a:rPr lang="en-US" sz="2800" dirty="0" smtClean="0"/>
              <a:t>A process where:</a:t>
            </a:r>
          </a:p>
          <a:p>
            <a:pPr lvl="1" eaLnBrk="1" hangingPunct="1">
              <a:buFont typeface="Wingdings" pitchFamily="2" charset="2"/>
              <a:buNone/>
            </a:pPr>
            <a:r>
              <a:rPr lang="en-US" sz="2400" dirty="0" smtClean="0"/>
              <a:t>1) There is more than one possibility (a choice)</a:t>
            </a:r>
          </a:p>
          <a:p>
            <a:pPr lvl="1" eaLnBrk="1" hangingPunct="1">
              <a:buFont typeface="Wingdings" pitchFamily="2" charset="2"/>
              <a:buNone/>
            </a:pPr>
            <a:r>
              <a:rPr lang="en-US" sz="2400" dirty="0" smtClean="0"/>
              <a:t>2) The decision maker can form expectations concerning future events and outcomes associated with each choice</a:t>
            </a:r>
          </a:p>
          <a:p>
            <a:pPr lvl="1" eaLnBrk="1" hangingPunct="1">
              <a:buFont typeface="Wingdings" pitchFamily="2" charset="2"/>
              <a:buNone/>
            </a:pPr>
            <a:r>
              <a:rPr lang="en-US" sz="2400" dirty="0" smtClean="0"/>
              <a:t>3) Consequences contingent on the choice can be evaluated on a subjective scale with respect to the decision maker’s values and goals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Sub-disciplines</a:t>
            </a:r>
            <a:endParaRPr lang="en-US" dirty="0"/>
          </a:p>
        </p:txBody>
      </p:sp>
      <p:sp>
        <p:nvSpPr>
          <p:cNvPr id="3" name="Content Placeholder 2"/>
          <p:cNvSpPr>
            <a:spLocks noGrp="1"/>
          </p:cNvSpPr>
          <p:nvPr>
            <p:ph idx="1"/>
          </p:nvPr>
        </p:nvSpPr>
        <p:spPr/>
        <p:txBody>
          <a:bodyPr/>
          <a:lstStyle/>
          <a:p>
            <a:pPr eaLnBrk="1" hangingPunct="1"/>
            <a:r>
              <a:rPr lang="en-US" sz="2800" dirty="0" smtClean="0"/>
              <a:t>Decision Theory—You vs. nature</a:t>
            </a:r>
          </a:p>
          <a:p>
            <a:pPr lvl="1" eaLnBrk="1" hangingPunct="1"/>
            <a:r>
              <a:rPr lang="en-US" sz="2400" dirty="0" smtClean="0"/>
              <a:t>Normative (Prescriptive) Decision Theory: How humans should make decisions</a:t>
            </a:r>
          </a:p>
          <a:p>
            <a:pPr lvl="2" eaLnBrk="1" hangingPunct="1"/>
            <a:r>
              <a:rPr lang="en-US" sz="1800" dirty="0" smtClean="0"/>
              <a:t>Expected utility theory</a:t>
            </a:r>
          </a:p>
          <a:p>
            <a:pPr lvl="1" eaLnBrk="1" hangingPunct="1"/>
            <a:r>
              <a:rPr lang="en-US" sz="2400" dirty="0" smtClean="0"/>
              <a:t>Descriptive Decision Theory: How humans actually make decisions</a:t>
            </a:r>
          </a:p>
          <a:p>
            <a:pPr lvl="2" eaLnBrk="1" hangingPunct="1"/>
            <a:r>
              <a:rPr lang="en-US" sz="1800" dirty="0" smtClean="0"/>
              <a:t>Prospect theory, biases and heuristics</a:t>
            </a:r>
          </a:p>
          <a:p>
            <a:pPr eaLnBrk="1" hangingPunct="1"/>
            <a:r>
              <a:rPr lang="en-US" sz="2800" dirty="0" smtClean="0"/>
              <a:t>Game Theory—You vs. others</a:t>
            </a:r>
          </a:p>
          <a:p>
            <a:pPr lvl="1" eaLnBrk="1" hangingPunct="1"/>
            <a:r>
              <a:rPr lang="en-US" sz="2400" dirty="0" smtClean="0"/>
              <a:t>How humans make decisions in time of competition and cooperation</a:t>
            </a:r>
          </a:p>
          <a:p>
            <a:endParaRPr lang="en-US" sz="2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sz="2800" dirty="0" smtClean="0"/>
              <a:t>Why does decision making matter?</a:t>
            </a:r>
          </a:p>
        </p:txBody>
      </p:sp>
      <p:sp>
        <p:nvSpPr>
          <p:cNvPr id="5" name="Content Placeholder 4"/>
          <p:cNvSpPr>
            <a:spLocks noGrp="1"/>
          </p:cNvSpPr>
          <p:nvPr>
            <p:ph idx="1"/>
          </p:nvPr>
        </p:nvSpPr>
        <p:spPr/>
        <p:txBody>
          <a:bodyPr/>
          <a:lstStyle/>
          <a:p>
            <a:pPr eaLnBrk="1" hangingPunct="1"/>
            <a:r>
              <a:rPr lang="en-US" sz="2800" dirty="0" smtClean="0"/>
              <a:t>As practitioners in engineering (and in life) we are forced to make decisions </a:t>
            </a:r>
            <a:r>
              <a:rPr lang="en-US" sz="2800" i="1" dirty="0" smtClean="0"/>
              <a:t>every day</a:t>
            </a:r>
          </a:p>
          <a:p>
            <a:pPr eaLnBrk="1" hangingPunct="1"/>
            <a:r>
              <a:rPr lang="en-US" sz="2800" dirty="0" smtClean="0"/>
              <a:t>So, we must know how to make these decisions and how to </a:t>
            </a:r>
            <a:r>
              <a:rPr lang="en-US" sz="2800" i="1" dirty="0" smtClean="0"/>
              <a:t>differentiate between alternatives</a:t>
            </a:r>
          </a:p>
          <a:p>
            <a:pPr eaLnBrk="1" hangingPunct="1"/>
            <a:r>
              <a:rPr lang="en-US" sz="2800" dirty="0" smtClean="0"/>
              <a:t>In some cases, we must be able to </a:t>
            </a:r>
            <a:r>
              <a:rPr lang="en-US" sz="2800" i="1" dirty="0" smtClean="0"/>
              <a:t>defend our choices</a:t>
            </a:r>
          </a:p>
          <a:p>
            <a:endParaRPr lang="en-US" sz="28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nchor="ctr"/>
          <a:lstStyle/>
          <a:p>
            <a:r>
              <a:rPr lang="en-US" sz="2800" dirty="0" smtClean="0"/>
              <a:t>Why is rigorous decision making important?</a:t>
            </a:r>
          </a:p>
        </p:txBody>
      </p:sp>
      <p:sp>
        <p:nvSpPr>
          <p:cNvPr id="36867" name="Content Placeholder 2"/>
          <p:cNvSpPr>
            <a:spLocks noGrp="1"/>
          </p:cNvSpPr>
          <p:nvPr>
            <p:ph idx="1"/>
          </p:nvPr>
        </p:nvSpPr>
        <p:spPr/>
        <p:txBody>
          <a:bodyPr/>
          <a:lstStyle/>
          <a:p>
            <a:r>
              <a:rPr lang="en-US" sz="2800" dirty="0" smtClean="0"/>
              <a:t>If we make the right decision, it’s not</a:t>
            </a:r>
          </a:p>
          <a:p>
            <a:pPr lvl="1"/>
            <a:r>
              <a:rPr lang="en-US" sz="2400" dirty="0" smtClean="0"/>
              <a:t>At least, to a point</a:t>
            </a:r>
          </a:p>
          <a:p>
            <a:pPr lvl="1"/>
            <a:r>
              <a:rPr lang="en-US" sz="2400" dirty="0" smtClean="0"/>
              <a:t>No one asks questions (unless they want to repeat our successes)</a:t>
            </a:r>
          </a:p>
          <a:p>
            <a:r>
              <a:rPr lang="en-US" sz="2800" dirty="0" smtClean="0"/>
              <a:t>If we make the wrong decision, there are huge consequences</a:t>
            </a:r>
          </a:p>
          <a:p>
            <a:pPr lvl="1"/>
            <a:r>
              <a:rPr lang="en-US" sz="2400" dirty="0" smtClean="0"/>
              <a:t>We must be able to answer for our decisions</a:t>
            </a:r>
          </a:p>
          <a:p>
            <a:pPr lvl="2"/>
            <a:r>
              <a:rPr lang="en-US" sz="1800" dirty="0" smtClean="0"/>
              <a:t>Hyatt Regency Walkway collapse</a:t>
            </a:r>
          </a:p>
          <a:p>
            <a:pPr lvl="2"/>
            <a:r>
              <a:rPr lang="en-US" sz="1800" dirty="0" smtClean="0"/>
              <a:t>Ford Pinto recall</a:t>
            </a:r>
          </a:p>
          <a:p>
            <a:pPr lvl="2"/>
            <a:r>
              <a:rPr lang="en-US" sz="1800" dirty="0" smtClean="0"/>
              <a:t>Tacoma Narrows Bridge</a:t>
            </a:r>
          </a:p>
          <a:p>
            <a:pPr lvl="2"/>
            <a:r>
              <a:rPr lang="en-US" sz="1800" dirty="0" smtClean="0"/>
              <a:t>Etc….</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dirty="0" smtClean="0"/>
              <a:t>So what makes a good decision?</a:t>
            </a:r>
          </a:p>
        </p:txBody>
      </p:sp>
      <p:sp>
        <p:nvSpPr>
          <p:cNvPr id="55299" name="Rectangle 3"/>
          <p:cNvSpPr>
            <a:spLocks noGrp="1" noChangeArrowheads="1"/>
          </p:cNvSpPr>
          <p:nvPr>
            <p:ph type="body" idx="1"/>
          </p:nvPr>
        </p:nvSpPr>
        <p:spPr/>
        <p:txBody>
          <a:bodyPr/>
          <a:lstStyle/>
          <a:p>
            <a:pPr eaLnBrk="1" hangingPunct="1"/>
            <a:r>
              <a:rPr lang="en-US" sz="2800" dirty="0" smtClean="0"/>
              <a:t>If we reflect back on the circumstances under which we made the decision a day, week, month, etc. later, would we make the same decision?</a:t>
            </a:r>
          </a:p>
          <a:p>
            <a:pPr lvl="1" eaLnBrk="1" hangingPunct="1"/>
            <a:r>
              <a:rPr lang="en-US" sz="2400" dirty="0" smtClean="0"/>
              <a:t>If so, it was a good decision.</a:t>
            </a:r>
          </a:p>
          <a:p>
            <a:pPr lvl="1" eaLnBrk="1" hangingPunct="1"/>
            <a:r>
              <a:rPr lang="en-US" sz="2400" dirty="0" smtClean="0"/>
              <a:t>If not, it was not.</a:t>
            </a:r>
          </a:p>
          <a:p>
            <a:pPr eaLnBrk="1" hangingPunct="1"/>
            <a:r>
              <a:rPr lang="en-US" sz="2800" dirty="0" smtClean="0"/>
              <a:t>Remember, this is independent of what you now know</a:t>
            </a:r>
          </a:p>
          <a:p>
            <a:pPr lvl="1" eaLnBrk="1" hangingPunct="1"/>
            <a:r>
              <a:rPr lang="en-US" sz="2400" dirty="0" smtClean="0"/>
              <a:t>Not fair to say “I wouldn’t have bought that lottery ticket” after you know the numbers didn’t win</a:t>
            </a:r>
          </a:p>
          <a:p>
            <a:pPr lvl="2" eaLnBrk="1" hangingPunct="1"/>
            <a:r>
              <a:rPr lang="en-US" sz="1800" dirty="0" smtClean="0"/>
              <a:t>After all, who wouldn’t say this?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Methods for decision making</a:t>
            </a:r>
            <a:endParaRPr lang="en-US" dirty="0"/>
          </a:p>
        </p:txBody>
      </p:sp>
      <p:sp>
        <p:nvSpPr>
          <p:cNvPr id="3184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18465" name="Object 1"/>
          <p:cNvGraphicFramePr>
            <a:graphicFrameLocks noChangeAspect="1"/>
          </p:cNvGraphicFramePr>
          <p:nvPr/>
        </p:nvGraphicFramePr>
        <p:xfrm>
          <a:off x="2438400" y="1143000"/>
          <a:ext cx="3733800" cy="5241022"/>
        </p:xfrm>
        <a:graphic>
          <a:graphicData uri="http://schemas.openxmlformats.org/presentationml/2006/ole">
            <p:oleObj spid="_x0000_s318465" name="Visio" r:id="rId4" imgW="3119167" imgH="4373194" progId="Visio.Drawing.11">
              <p:embed/>
            </p:oleObj>
          </a:graphicData>
        </a:graphic>
      </p:graphicFrame>
      <p:sp>
        <p:nvSpPr>
          <p:cNvPr id="6" name="TextBox 5"/>
          <p:cNvSpPr txBox="1"/>
          <p:nvPr/>
        </p:nvSpPr>
        <p:spPr>
          <a:xfrm>
            <a:off x="6400800" y="2514600"/>
            <a:ext cx="2438400" cy="923330"/>
          </a:xfrm>
          <a:prstGeom prst="rect">
            <a:avLst/>
          </a:prstGeom>
          <a:noFill/>
        </p:spPr>
        <p:txBody>
          <a:bodyPr wrap="square" rtlCol="0">
            <a:spAutoFit/>
          </a:bodyPr>
          <a:lstStyle/>
          <a:p>
            <a:r>
              <a:rPr lang="en-US" sz="1800" dirty="0" smtClean="0">
                <a:solidFill>
                  <a:schemeClr val="tx1"/>
                </a:solidFill>
              </a:rPr>
              <a:t>How do we pick a method to increase our understanding?</a:t>
            </a:r>
            <a:endParaRPr lang="en-US" sz="1800" dirty="0">
              <a:solidFill>
                <a:schemeClr val="tx1"/>
              </a:solidFill>
            </a:endParaRPr>
          </a:p>
        </p:txBody>
      </p:sp>
      <p:sp>
        <p:nvSpPr>
          <p:cNvPr id="7" name="TextBox 6"/>
          <p:cNvSpPr txBox="1"/>
          <p:nvPr/>
        </p:nvSpPr>
        <p:spPr>
          <a:xfrm rot="10800000" flipV="1">
            <a:off x="6172201" y="5862934"/>
            <a:ext cx="1981200" cy="461665"/>
          </a:xfrm>
          <a:prstGeom prst="rect">
            <a:avLst/>
          </a:prstGeom>
          <a:noFill/>
        </p:spPr>
        <p:txBody>
          <a:bodyPr wrap="square" rtlCol="0">
            <a:spAutoFit/>
          </a:bodyPr>
          <a:lstStyle/>
          <a:p>
            <a:r>
              <a:rPr lang="en-US" dirty="0" smtClean="0">
                <a:solidFill>
                  <a:schemeClr val="tx1"/>
                </a:solidFill>
              </a:rPr>
              <a:t>Adapted from Hester and Adams (2014)</a:t>
            </a:r>
            <a:endParaRPr lang="en-US" dirty="0">
              <a:solidFill>
                <a:schemeClr val="tx1"/>
              </a:solidFil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Choosing a method</a:t>
            </a:r>
            <a:endParaRPr lang="en-US" dirty="0"/>
          </a:p>
        </p:txBody>
      </p:sp>
      <p:sp>
        <p:nvSpPr>
          <p:cNvPr id="3" name="Content Placeholder 2"/>
          <p:cNvSpPr>
            <a:spLocks noGrp="1"/>
          </p:cNvSpPr>
          <p:nvPr>
            <p:ph idx="1"/>
          </p:nvPr>
        </p:nvSpPr>
        <p:spPr/>
        <p:txBody>
          <a:bodyPr/>
          <a:lstStyle/>
          <a:p>
            <a:r>
              <a:rPr lang="en-US" dirty="0" smtClean="0"/>
              <a:t>Recall our earlier graphic:</a:t>
            </a:r>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dirty="0" smtClean="0"/>
              <a:t>We need a more detailed framework for classifying systems and matching up appropriate techniques for them:</a:t>
            </a:r>
          </a:p>
          <a:p>
            <a:pPr marL="681038" lvl="1" indent="-457200">
              <a:buFont typeface="+mj-lt"/>
              <a:buAutoNum type="arabicPeriod"/>
            </a:pPr>
            <a:r>
              <a:rPr lang="en-US" dirty="0" smtClean="0"/>
              <a:t>Could choose based on popularity of usage</a:t>
            </a:r>
          </a:p>
          <a:p>
            <a:pPr marL="681038" lvl="1" indent="-457200">
              <a:buFont typeface="+mj-lt"/>
              <a:buAutoNum type="arabicPeriod"/>
            </a:pPr>
            <a:r>
              <a:rPr lang="en-US" dirty="0" smtClean="0"/>
              <a:t>Can use a </a:t>
            </a:r>
            <a:r>
              <a:rPr lang="en-US" dirty="0" err="1" smtClean="0"/>
              <a:t>sensemaking</a:t>
            </a:r>
            <a:r>
              <a:rPr lang="en-US" dirty="0" smtClean="0"/>
              <a:t> framework such as </a:t>
            </a:r>
            <a:r>
              <a:rPr lang="en-US" dirty="0" err="1" smtClean="0"/>
              <a:t>Cynefin</a:t>
            </a:r>
            <a:endParaRPr lang="en-US" dirty="0" smtClean="0"/>
          </a:p>
        </p:txBody>
      </p:sp>
      <p:graphicFrame>
        <p:nvGraphicFramePr>
          <p:cNvPr id="368642" name="Object 2"/>
          <p:cNvGraphicFramePr>
            <a:graphicFrameLocks noChangeAspect="1"/>
          </p:cNvGraphicFramePr>
          <p:nvPr/>
        </p:nvGraphicFramePr>
        <p:xfrm>
          <a:off x="533400" y="1676400"/>
          <a:ext cx="4688114" cy="2806700"/>
        </p:xfrm>
        <a:graphic>
          <a:graphicData uri="http://schemas.openxmlformats.org/presentationml/2006/ole">
            <p:oleObj spid="_x0000_s368642" name="Visio" r:id="rId4" imgW="7494638" imgH="4637189" progId="Visio.Drawing.11">
              <p:embed/>
            </p:oleObj>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z="2800" dirty="0" smtClean="0"/>
              <a:t>Identify the appropriate technique (1/2)</a:t>
            </a:r>
            <a:endParaRPr lang="en-US" sz="2800" dirty="0"/>
          </a:p>
        </p:txBody>
      </p:sp>
      <p:graphicFrame>
        <p:nvGraphicFramePr>
          <p:cNvPr id="4" name="Table 3"/>
          <p:cNvGraphicFramePr>
            <a:graphicFrameLocks noGrp="1"/>
          </p:cNvGraphicFramePr>
          <p:nvPr/>
        </p:nvGraphicFramePr>
        <p:xfrm>
          <a:off x="366860" y="1143000"/>
          <a:ext cx="8700940" cy="4987970"/>
        </p:xfrm>
        <a:graphic>
          <a:graphicData uri="http://schemas.openxmlformats.org/drawingml/2006/table">
            <a:tbl>
              <a:tblPr/>
              <a:tblGrid>
                <a:gridCol w="1213265"/>
                <a:gridCol w="2224769"/>
                <a:gridCol w="2567668"/>
                <a:gridCol w="2695238"/>
              </a:tblGrid>
              <a:tr h="152400">
                <a:tc>
                  <a:txBody>
                    <a:bodyPr/>
                    <a:lstStyle/>
                    <a:p>
                      <a:pPr marL="0" marR="0">
                        <a:spcBef>
                          <a:spcPts val="0"/>
                        </a:spcBef>
                        <a:spcAft>
                          <a:spcPts val="0"/>
                        </a:spcAft>
                      </a:pPr>
                      <a:r>
                        <a:rPr lang="en-US" sz="1200" kern="0" dirty="0">
                          <a:solidFill>
                            <a:srgbClr val="000000"/>
                          </a:solidFill>
                          <a:latin typeface="Garamond"/>
                          <a:ea typeface="DFKai-SB"/>
                          <a:cs typeface="Times New Roman"/>
                        </a:rPr>
                        <a:t>Method</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Advantages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Disadvantages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Areas of Application</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798137">
                <a:tc>
                  <a:txBody>
                    <a:bodyPr/>
                    <a:lstStyle/>
                    <a:p>
                      <a:pPr marL="0" marR="0">
                        <a:spcBef>
                          <a:spcPts val="0"/>
                        </a:spcBef>
                        <a:spcAft>
                          <a:spcPts val="0"/>
                        </a:spcAft>
                      </a:pPr>
                      <a:r>
                        <a:rPr lang="en-US" sz="1200" kern="0" dirty="0">
                          <a:solidFill>
                            <a:srgbClr val="000000"/>
                          </a:solidFill>
                          <a:latin typeface="Garamond"/>
                          <a:ea typeface="DFKai-SB"/>
                          <a:cs typeface="Times New Roman"/>
                        </a:rPr>
                        <a:t>Multi-Attribute Utility Theory (MAUT)</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Takes uncertainty into account; can incorporate preferences.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Needs a lot of input; preferences need to be precise.</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Economics, finance, actuarial, water management, energy management, agriculture</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97669">
                <a:tc>
                  <a:txBody>
                    <a:bodyPr/>
                    <a:lstStyle/>
                    <a:p>
                      <a:pPr marL="0" marR="0">
                        <a:spcBef>
                          <a:spcPts val="0"/>
                        </a:spcBef>
                        <a:spcAft>
                          <a:spcPts val="0"/>
                        </a:spcAft>
                      </a:pPr>
                      <a:r>
                        <a:rPr lang="en-US" sz="1200" kern="0">
                          <a:solidFill>
                            <a:srgbClr val="000000"/>
                          </a:solidFill>
                          <a:latin typeface="Garamond"/>
                          <a:ea typeface="DFKai-SB"/>
                          <a:cs typeface="Times New Roman"/>
                        </a:rPr>
                        <a:t>Analytic Hierarchy Process (AHP)</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Easy to use; scalable; hierarchy structure can easily adjust to fit many sized problems; not data intensive.  </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Problems due to interdependence between criteria and alternatives; can lead to inconsistencies between judgment and ranking criteria; rank reversal.</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Performance-type problems, resource management, corporate policy and strategy, public policy, political strategy, and planning.</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0806">
                <a:tc>
                  <a:txBody>
                    <a:bodyPr/>
                    <a:lstStyle/>
                    <a:p>
                      <a:pPr marL="0" marR="0">
                        <a:spcBef>
                          <a:spcPts val="0"/>
                        </a:spcBef>
                        <a:spcAft>
                          <a:spcPts val="0"/>
                        </a:spcAft>
                      </a:pPr>
                      <a:r>
                        <a:rPr lang="en-US" sz="1200" kern="0">
                          <a:solidFill>
                            <a:srgbClr val="000000"/>
                          </a:solidFill>
                          <a:latin typeface="Garamond"/>
                          <a:ea typeface="DFKai-SB"/>
                          <a:cs typeface="Times New Roman"/>
                        </a:rPr>
                        <a:t>Case-Based Reasoning (CBR)</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Not data intensive; requires little maintenance; can improve over time; can adapt to changes in environment.</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Sensitive to inconsistent data; requires many cases.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Businesses, vehicle insurance, medicine, and engineering design.</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0806">
                <a:tc>
                  <a:txBody>
                    <a:bodyPr/>
                    <a:lstStyle/>
                    <a:p>
                      <a:pPr marL="0" marR="0">
                        <a:spcBef>
                          <a:spcPts val="0"/>
                        </a:spcBef>
                        <a:spcAft>
                          <a:spcPts val="0"/>
                        </a:spcAft>
                      </a:pPr>
                      <a:r>
                        <a:rPr lang="en-US" sz="1200" kern="0">
                          <a:solidFill>
                            <a:srgbClr val="000000"/>
                          </a:solidFill>
                          <a:latin typeface="Garamond"/>
                          <a:ea typeface="DFKai-SB"/>
                          <a:cs typeface="Times New Roman"/>
                        </a:rPr>
                        <a:t>Data Envelopment Analysis (DEA)</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Capable of handling multiple inputs and outputs; efficiency can be analyzed and quantified.  </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Does not deal with imprecise data; assumes that all input and output are exactly known.  </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Economics, medicine, utilities, road safety, agriculture, retail, and business problems.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8603">
                <a:tc>
                  <a:txBody>
                    <a:bodyPr/>
                    <a:lstStyle/>
                    <a:p>
                      <a:pPr marL="0" marR="0">
                        <a:spcBef>
                          <a:spcPts val="0"/>
                        </a:spcBef>
                        <a:spcAft>
                          <a:spcPts val="0"/>
                        </a:spcAft>
                      </a:pPr>
                      <a:r>
                        <a:rPr lang="en-US" sz="1200" kern="0">
                          <a:solidFill>
                            <a:srgbClr val="000000"/>
                          </a:solidFill>
                          <a:latin typeface="Garamond"/>
                          <a:ea typeface="DFKai-SB"/>
                          <a:cs typeface="Times New Roman"/>
                        </a:rPr>
                        <a:t>Fuzzy Set Theory</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Allows for imprecise input; takes into account insufficient information.</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Difficult to develop; can require numerous simulations before use.</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Engineering, economics, environmental, social, medical, and management.</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9069">
                <a:tc>
                  <a:txBody>
                    <a:bodyPr/>
                    <a:lstStyle/>
                    <a:p>
                      <a:pPr marL="0" marR="0">
                        <a:spcBef>
                          <a:spcPts val="0"/>
                        </a:spcBef>
                        <a:spcAft>
                          <a:spcPts val="0"/>
                        </a:spcAft>
                      </a:pPr>
                      <a:r>
                        <a:rPr lang="en-US" sz="1200" kern="0" dirty="0">
                          <a:solidFill>
                            <a:srgbClr val="000000"/>
                          </a:solidFill>
                          <a:latin typeface="Garamond"/>
                          <a:ea typeface="DFKai-SB"/>
                          <a:cs typeface="Times New Roman"/>
                        </a:rPr>
                        <a:t>Simple Multi-Attribute Rating Technique (SMART)</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Simple; allows for any type of weight assignment technique; less effort by decision makers.  </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Procedure may not be convenient considering the framework.</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Environmental, construction, transportation and logistics, military, manufacturing and assembly problems.</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Rectangle 6"/>
          <p:cNvSpPr/>
          <p:nvPr/>
        </p:nvSpPr>
        <p:spPr>
          <a:xfrm>
            <a:off x="685800" y="6123801"/>
            <a:ext cx="8077200" cy="276999"/>
          </a:xfrm>
          <a:prstGeom prst="rect">
            <a:avLst/>
          </a:prstGeom>
        </p:spPr>
        <p:txBody>
          <a:bodyPr wrap="square">
            <a:spAutoFit/>
          </a:bodyPr>
          <a:lstStyle/>
          <a:p>
            <a:pPr algn="ctr"/>
            <a:r>
              <a:rPr lang="en-US" dirty="0" smtClean="0">
                <a:solidFill>
                  <a:schemeClr val="tx1"/>
                </a:solidFill>
              </a:rPr>
              <a:t>Adapted from Velasquez and Hester (2013)</a:t>
            </a:r>
            <a:endParaRPr lang="en-US" dirty="0">
              <a:solidFill>
                <a:schemeClr val="tx1"/>
              </a:solidFill>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z="2800" dirty="0" smtClean="0"/>
              <a:t>Identify the appropriate technique (2/2)</a:t>
            </a:r>
            <a:endParaRPr lang="en-US" sz="2800" dirty="0"/>
          </a:p>
        </p:txBody>
      </p:sp>
      <p:graphicFrame>
        <p:nvGraphicFramePr>
          <p:cNvPr id="4" name="Table 3"/>
          <p:cNvGraphicFramePr>
            <a:graphicFrameLocks noGrp="1"/>
          </p:cNvGraphicFramePr>
          <p:nvPr/>
        </p:nvGraphicFramePr>
        <p:xfrm>
          <a:off x="366860" y="1158240"/>
          <a:ext cx="8700940" cy="4937760"/>
        </p:xfrm>
        <a:graphic>
          <a:graphicData uri="http://schemas.openxmlformats.org/drawingml/2006/table">
            <a:tbl>
              <a:tblPr/>
              <a:tblGrid>
                <a:gridCol w="1213265"/>
                <a:gridCol w="2224769"/>
                <a:gridCol w="2567668"/>
                <a:gridCol w="2695238"/>
              </a:tblGrid>
              <a:tr h="100029">
                <a:tc>
                  <a:txBody>
                    <a:bodyPr/>
                    <a:lstStyle/>
                    <a:p>
                      <a:pPr marL="0" marR="0">
                        <a:spcBef>
                          <a:spcPts val="0"/>
                        </a:spcBef>
                        <a:spcAft>
                          <a:spcPts val="0"/>
                        </a:spcAft>
                      </a:pPr>
                      <a:r>
                        <a:rPr lang="en-US" sz="1200" kern="0" dirty="0">
                          <a:solidFill>
                            <a:srgbClr val="000000"/>
                          </a:solidFill>
                          <a:latin typeface="Garamond"/>
                          <a:ea typeface="DFKai-SB"/>
                          <a:cs typeface="Times New Roman"/>
                        </a:rPr>
                        <a:t>Method</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Advantages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Disadvantages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Areas of Application</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600173">
                <a:tc>
                  <a:txBody>
                    <a:bodyPr/>
                    <a:lstStyle/>
                    <a:p>
                      <a:pPr marL="0" marR="0">
                        <a:spcBef>
                          <a:spcPts val="0"/>
                        </a:spcBef>
                        <a:spcAft>
                          <a:spcPts val="0"/>
                        </a:spcAft>
                      </a:pPr>
                      <a:r>
                        <a:rPr lang="en-US" sz="1200" kern="0" dirty="0">
                          <a:solidFill>
                            <a:srgbClr val="000000"/>
                          </a:solidFill>
                          <a:latin typeface="Garamond"/>
                          <a:ea typeface="DFKai-SB"/>
                          <a:cs typeface="Times New Roman"/>
                        </a:rPr>
                        <a:t>Goal Programming (GP)</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Capable of handling large-scale problems; can produce infinite alternatives.  </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It’s ability to weight coefficients; typically needs to be used in combination with other MCDM methods to weight coefficients.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Production planning, scheduling, health care, portfolio selection, distribution systems, energy planning, water reservoir management, scheduling, wildlife management.</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0173">
                <a:tc>
                  <a:txBody>
                    <a:bodyPr/>
                    <a:lstStyle/>
                    <a:p>
                      <a:pPr marL="0" marR="0">
                        <a:spcBef>
                          <a:spcPts val="0"/>
                        </a:spcBef>
                        <a:spcAft>
                          <a:spcPts val="0"/>
                        </a:spcAft>
                      </a:pPr>
                      <a:r>
                        <a:rPr lang="en-US" sz="1200" kern="0">
                          <a:solidFill>
                            <a:srgbClr val="000000"/>
                          </a:solidFill>
                          <a:latin typeface="Garamond"/>
                          <a:ea typeface="DFKai-SB"/>
                          <a:cs typeface="Times New Roman"/>
                        </a:rPr>
                        <a:t>ELECTRE</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Takes uncertainty and vagueness into account.</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Its process and outcome can be difficult to explain in layman’s terms; outranking causes the strengths and weaknesses of the alternatives to not be directly identified.</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Energy, economics, environmental, water management, and transportation problems.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0144">
                <a:tc>
                  <a:txBody>
                    <a:bodyPr/>
                    <a:lstStyle/>
                    <a:p>
                      <a:pPr marL="0" marR="0">
                        <a:spcBef>
                          <a:spcPts val="0"/>
                        </a:spcBef>
                        <a:spcAft>
                          <a:spcPts val="0"/>
                        </a:spcAft>
                      </a:pPr>
                      <a:r>
                        <a:rPr lang="en-US" sz="1200" kern="0">
                          <a:solidFill>
                            <a:srgbClr val="000000"/>
                          </a:solidFill>
                          <a:latin typeface="Garamond"/>
                          <a:ea typeface="DFKai-SB"/>
                          <a:cs typeface="Times New Roman"/>
                        </a:rPr>
                        <a:t>PROMETHEE</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Easy to use; does not require assumption that criteria are proportionate.  </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Does not provide a clear method by which to assign weights. </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Environmental, hydrology, water management, business and finance, chemistry, logistics and transportation, manufacturing and assembly, energy, agriculture.</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0144">
                <a:tc>
                  <a:txBody>
                    <a:bodyPr/>
                    <a:lstStyle/>
                    <a:p>
                      <a:pPr marL="0" marR="0">
                        <a:spcBef>
                          <a:spcPts val="0"/>
                        </a:spcBef>
                        <a:spcAft>
                          <a:spcPts val="0"/>
                        </a:spcAft>
                      </a:pPr>
                      <a:r>
                        <a:rPr lang="en-US" sz="1200" kern="0">
                          <a:solidFill>
                            <a:srgbClr val="000000"/>
                          </a:solidFill>
                          <a:latin typeface="Garamond"/>
                          <a:ea typeface="DFKai-SB"/>
                          <a:cs typeface="Times New Roman"/>
                        </a:rPr>
                        <a:t>Simple Additive Weighting (SAW)</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Ability to compensate among criteria; intuitive to decision makers; calculation is simple does not require complex computer programs.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Estimates revealed do not always reflect the real situation; result obtained may not be logical.</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Water management, business, and financial management.</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0173">
                <a:tc>
                  <a:txBody>
                    <a:bodyPr/>
                    <a:lstStyle/>
                    <a:p>
                      <a:pPr marL="0" marR="0">
                        <a:spcBef>
                          <a:spcPts val="0"/>
                        </a:spcBef>
                        <a:spcAft>
                          <a:spcPts val="0"/>
                        </a:spcAft>
                      </a:pPr>
                      <a:r>
                        <a:rPr lang="en-US" sz="1200" kern="0">
                          <a:solidFill>
                            <a:srgbClr val="000000"/>
                          </a:solidFill>
                          <a:latin typeface="Garamond"/>
                          <a:ea typeface="DFKai-SB"/>
                          <a:cs typeface="Times New Roman"/>
                        </a:rPr>
                        <a:t>Technique for Order Preferences by Similarity to Ideal Solutions (TOPSIS)</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Has a simple process; easy to use and program; the number of steps remains the same regardless of the number of attributes.  </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a:solidFill>
                            <a:srgbClr val="000000"/>
                          </a:solidFill>
                          <a:latin typeface="Garamond"/>
                          <a:ea typeface="DFKai-SB"/>
                          <a:cs typeface="Times New Roman"/>
                        </a:rPr>
                        <a:t>Its use of Euclidean Distance does not consider the correlation of attributes; difficult to weight and keep consistency of judgment.</a:t>
                      </a:r>
                      <a:endParaRPr lang="en-US" sz="1600" kern="10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spcBef>
                          <a:spcPts val="0"/>
                        </a:spcBef>
                        <a:spcAft>
                          <a:spcPts val="0"/>
                        </a:spcAft>
                      </a:pPr>
                      <a:r>
                        <a:rPr lang="en-US" sz="1200" kern="0" dirty="0">
                          <a:solidFill>
                            <a:srgbClr val="000000"/>
                          </a:solidFill>
                          <a:latin typeface="Garamond"/>
                          <a:ea typeface="DFKai-SB"/>
                          <a:cs typeface="Times New Roman"/>
                        </a:rPr>
                        <a:t>Supply chain management and logistics, engineering, manufacturing systems, business and marketing, environmental, human resources, and water resources management.</a:t>
                      </a:r>
                      <a:endParaRPr lang="en-US" sz="1600" kern="100" dirty="0">
                        <a:latin typeface="Times New Roman"/>
                        <a:ea typeface="PMingLiU"/>
                        <a:cs typeface="Times New Roman"/>
                      </a:endParaRPr>
                    </a:p>
                  </a:txBody>
                  <a:tcPr marL="37630" marR="376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 name="Rectangle 6"/>
          <p:cNvSpPr/>
          <p:nvPr/>
        </p:nvSpPr>
        <p:spPr>
          <a:xfrm>
            <a:off x="685800" y="6123801"/>
            <a:ext cx="8077200" cy="276999"/>
          </a:xfrm>
          <a:prstGeom prst="rect">
            <a:avLst/>
          </a:prstGeom>
        </p:spPr>
        <p:txBody>
          <a:bodyPr wrap="square">
            <a:spAutoFit/>
          </a:bodyPr>
          <a:lstStyle/>
          <a:p>
            <a:pPr algn="ctr"/>
            <a:r>
              <a:rPr lang="en-US" dirty="0" smtClean="0">
                <a:solidFill>
                  <a:schemeClr val="tx1"/>
                </a:solidFill>
              </a:rPr>
              <a:t>Adapted from Velasquez and Hester (2013)</a:t>
            </a:r>
            <a:endParaRPr lang="en-US" dirty="0">
              <a:solidFill>
                <a:schemeClr val="tx1"/>
              </a:solidFill>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Title 1"/>
          <p:cNvSpPr>
            <a:spLocks noGrp="1"/>
          </p:cNvSpPr>
          <p:nvPr>
            <p:ph type="title"/>
          </p:nvPr>
        </p:nvSpPr>
        <p:spPr/>
        <p:txBody>
          <a:bodyPr/>
          <a:lstStyle/>
          <a:p>
            <a:pPr eaLnBrk="1" hangingPunct="1"/>
            <a:r>
              <a:rPr lang="en-US" sz="2800" dirty="0" err="1" smtClean="0"/>
              <a:t>Cynefin</a:t>
            </a:r>
            <a:r>
              <a:rPr lang="en-US" sz="2800" dirty="0" smtClean="0"/>
              <a:t> domains</a:t>
            </a:r>
          </a:p>
        </p:txBody>
      </p:sp>
      <p:sp>
        <p:nvSpPr>
          <p:cNvPr id="5" name="TextBox 4"/>
          <p:cNvSpPr txBox="1"/>
          <p:nvPr/>
        </p:nvSpPr>
        <p:spPr>
          <a:xfrm>
            <a:off x="833438" y="5848350"/>
            <a:ext cx="7378700" cy="276999"/>
          </a:xfrm>
          <a:prstGeom prst="rect">
            <a:avLst/>
          </a:prstGeom>
          <a:noFill/>
        </p:spPr>
        <p:txBody>
          <a:bodyPr>
            <a:spAutoFit/>
          </a:bodyPr>
          <a:lstStyle/>
          <a:p>
            <a:pPr algn="ctr">
              <a:spcAft>
                <a:spcPts val="600"/>
              </a:spcAft>
              <a:defRPr/>
            </a:pPr>
            <a:r>
              <a:rPr lang="en-US" dirty="0" smtClean="0">
                <a:solidFill>
                  <a:schemeClr val="tx1"/>
                </a:solidFill>
              </a:rPr>
              <a:t>Adapted from Kurtz and Snowden (2003)</a:t>
            </a:r>
            <a:endParaRPr lang="en-US" dirty="0">
              <a:solidFill>
                <a:schemeClr val="tx1"/>
              </a:solidFill>
            </a:endParaRPr>
          </a:p>
        </p:txBody>
      </p:sp>
      <p:grpSp>
        <p:nvGrpSpPr>
          <p:cNvPr id="6" name="Group 5"/>
          <p:cNvGrpSpPr/>
          <p:nvPr/>
        </p:nvGrpSpPr>
        <p:grpSpPr>
          <a:xfrm>
            <a:off x="2133600" y="1295400"/>
            <a:ext cx="4343400" cy="4343400"/>
            <a:chOff x="304800" y="533400"/>
            <a:chExt cx="3505200" cy="3505200"/>
          </a:xfrm>
        </p:grpSpPr>
        <p:sp>
          <p:nvSpPr>
            <p:cNvPr id="7" name="Rectangle 6"/>
            <p:cNvSpPr/>
            <p:nvPr/>
          </p:nvSpPr>
          <p:spPr>
            <a:xfrm>
              <a:off x="304800" y="533400"/>
              <a:ext cx="3505200" cy="3505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a:solidFill>
                  <a:schemeClr val="tx1"/>
                </a:solidFill>
              </a:endParaRPr>
            </a:p>
          </p:txBody>
        </p:sp>
        <p:sp>
          <p:nvSpPr>
            <p:cNvPr id="8" name="Freeform 7"/>
            <p:cNvSpPr/>
            <p:nvPr/>
          </p:nvSpPr>
          <p:spPr>
            <a:xfrm>
              <a:off x="362054" y="614598"/>
              <a:ext cx="3385487" cy="3323236"/>
            </a:xfrm>
            <a:custGeom>
              <a:avLst/>
              <a:gdLst>
                <a:gd name="connsiteX0" fmla="*/ 1793823 w 3442741"/>
                <a:gd name="connsiteY0" fmla="*/ 44970 h 3380281"/>
                <a:gd name="connsiteX1" fmla="*/ 2393430 w 3442741"/>
                <a:gd name="connsiteY1" fmla="*/ 1049311 h 3380281"/>
                <a:gd name="connsiteX2" fmla="*/ 3442741 w 3442741"/>
                <a:gd name="connsiteY2" fmla="*/ 1633927 h 3380281"/>
                <a:gd name="connsiteX3" fmla="*/ 3442741 w 3442741"/>
                <a:gd name="connsiteY3" fmla="*/ 1633927 h 3380281"/>
                <a:gd name="connsiteX4" fmla="*/ 2243528 w 3442741"/>
                <a:gd name="connsiteY4" fmla="*/ 1678898 h 3380281"/>
                <a:gd name="connsiteX5" fmla="*/ 1613941 w 3442741"/>
                <a:gd name="connsiteY5" fmla="*/ 3342806 h 3380281"/>
                <a:gd name="connsiteX6" fmla="*/ 1943725 w 3442741"/>
                <a:gd name="connsiteY6" fmla="*/ 1903750 h 3380281"/>
                <a:gd name="connsiteX7" fmla="*/ 159895 w 3442741"/>
                <a:gd name="connsiteY7" fmla="*/ 1558976 h 3380281"/>
                <a:gd name="connsiteX8" fmla="*/ 984354 w 3442741"/>
                <a:gd name="connsiteY8" fmla="*/ 1543986 h 3380281"/>
                <a:gd name="connsiteX9" fmla="*/ 1688892 w 3442741"/>
                <a:gd name="connsiteY9" fmla="*/ 1319134 h 3380281"/>
                <a:gd name="connsiteX10" fmla="*/ 1793823 w 3442741"/>
                <a:gd name="connsiteY10" fmla="*/ 44970 h 3380281"/>
                <a:gd name="connsiteX0" fmla="*/ 1793823 w 3442741"/>
                <a:gd name="connsiteY0" fmla="*/ 9993 h 3345304"/>
                <a:gd name="connsiteX1" fmla="*/ 2133600 w 3442741"/>
                <a:gd name="connsiteY1" fmla="*/ 1224196 h 3345304"/>
                <a:gd name="connsiteX2" fmla="*/ 3442741 w 3442741"/>
                <a:gd name="connsiteY2" fmla="*/ 1598950 h 3345304"/>
                <a:gd name="connsiteX3" fmla="*/ 3442741 w 3442741"/>
                <a:gd name="connsiteY3" fmla="*/ 1598950 h 3345304"/>
                <a:gd name="connsiteX4" fmla="*/ 2243528 w 3442741"/>
                <a:gd name="connsiteY4" fmla="*/ 1643921 h 3345304"/>
                <a:gd name="connsiteX5" fmla="*/ 1613941 w 3442741"/>
                <a:gd name="connsiteY5" fmla="*/ 3307829 h 3345304"/>
                <a:gd name="connsiteX6" fmla="*/ 1943725 w 3442741"/>
                <a:gd name="connsiteY6" fmla="*/ 1868773 h 3345304"/>
                <a:gd name="connsiteX7" fmla="*/ 159895 w 3442741"/>
                <a:gd name="connsiteY7" fmla="*/ 1523999 h 3345304"/>
                <a:gd name="connsiteX8" fmla="*/ 984354 w 3442741"/>
                <a:gd name="connsiteY8" fmla="*/ 1509009 h 3345304"/>
                <a:gd name="connsiteX9" fmla="*/ 1688892 w 3442741"/>
                <a:gd name="connsiteY9" fmla="*/ 1284157 h 3345304"/>
                <a:gd name="connsiteX10" fmla="*/ 1793823 w 3442741"/>
                <a:gd name="connsiteY10" fmla="*/ 9993 h 3345304"/>
                <a:gd name="connsiteX0" fmla="*/ 1761969 w 3410887"/>
                <a:gd name="connsiteY0" fmla="*/ 9993 h 3339475"/>
                <a:gd name="connsiteX1" fmla="*/ 2101746 w 3410887"/>
                <a:gd name="connsiteY1" fmla="*/ 1224196 h 3339475"/>
                <a:gd name="connsiteX2" fmla="*/ 3410887 w 3410887"/>
                <a:gd name="connsiteY2" fmla="*/ 1598950 h 3339475"/>
                <a:gd name="connsiteX3" fmla="*/ 3410887 w 3410887"/>
                <a:gd name="connsiteY3" fmla="*/ 1598950 h 3339475"/>
                <a:gd name="connsiteX4" fmla="*/ 2211674 w 3410887"/>
                <a:gd name="connsiteY4" fmla="*/ 1643921 h 3339475"/>
                <a:gd name="connsiteX5" fmla="*/ 1582087 w 3410887"/>
                <a:gd name="connsiteY5" fmla="*/ 3307829 h 3339475"/>
                <a:gd name="connsiteX6" fmla="*/ 1720746 w 3410887"/>
                <a:gd name="connsiteY6" fmla="*/ 1833795 h 3339475"/>
                <a:gd name="connsiteX7" fmla="*/ 128041 w 3410887"/>
                <a:gd name="connsiteY7" fmla="*/ 1523999 h 3339475"/>
                <a:gd name="connsiteX8" fmla="*/ 952500 w 3410887"/>
                <a:gd name="connsiteY8" fmla="*/ 1509009 h 3339475"/>
                <a:gd name="connsiteX9" fmla="*/ 1657038 w 3410887"/>
                <a:gd name="connsiteY9" fmla="*/ 1284157 h 3339475"/>
                <a:gd name="connsiteX10" fmla="*/ 1761969 w 3410887"/>
                <a:gd name="connsiteY10" fmla="*/ 9993 h 3339475"/>
                <a:gd name="connsiteX0" fmla="*/ 1761969 w 3410887"/>
                <a:gd name="connsiteY0" fmla="*/ 9993 h 3333229"/>
                <a:gd name="connsiteX1" fmla="*/ 2101746 w 3410887"/>
                <a:gd name="connsiteY1" fmla="*/ 1224196 h 3333229"/>
                <a:gd name="connsiteX2" fmla="*/ 3410887 w 3410887"/>
                <a:gd name="connsiteY2" fmla="*/ 1598950 h 3333229"/>
                <a:gd name="connsiteX3" fmla="*/ 3410887 w 3410887"/>
                <a:gd name="connsiteY3" fmla="*/ 1598950 h 3333229"/>
                <a:gd name="connsiteX4" fmla="*/ 2025546 w 3410887"/>
                <a:gd name="connsiteY4" fmla="*/ 1681396 h 3333229"/>
                <a:gd name="connsiteX5" fmla="*/ 1582087 w 3410887"/>
                <a:gd name="connsiteY5" fmla="*/ 3307829 h 3333229"/>
                <a:gd name="connsiteX6" fmla="*/ 1720746 w 3410887"/>
                <a:gd name="connsiteY6" fmla="*/ 1833795 h 3333229"/>
                <a:gd name="connsiteX7" fmla="*/ 128041 w 3410887"/>
                <a:gd name="connsiteY7" fmla="*/ 1523999 h 3333229"/>
                <a:gd name="connsiteX8" fmla="*/ 952500 w 3410887"/>
                <a:gd name="connsiteY8" fmla="*/ 1509009 h 3333229"/>
                <a:gd name="connsiteX9" fmla="*/ 1657038 w 3410887"/>
                <a:gd name="connsiteY9" fmla="*/ 1284157 h 3333229"/>
                <a:gd name="connsiteX10" fmla="*/ 1761969 w 3410887"/>
                <a:gd name="connsiteY10" fmla="*/ 9993 h 3333229"/>
                <a:gd name="connsiteX0" fmla="*/ 1761969 w 3410887"/>
                <a:gd name="connsiteY0" fmla="*/ 0 h 3323236"/>
                <a:gd name="connsiteX1" fmla="*/ 2101746 w 3410887"/>
                <a:gd name="connsiteY1" fmla="*/ 1214203 h 3323236"/>
                <a:gd name="connsiteX2" fmla="*/ 3410887 w 3410887"/>
                <a:gd name="connsiteY2" fmla="*/ 1588957 h 3323236"/>
                <a:gd name="connsiteX3" fmla="*/ 3410887 w 3410887"/>
                <a:gd name="connsiteY3" fmla="*/ 1588957 h 3323236"/>
                <a:gd name="connsiteX4" fmla="*/ 2025546 w 3410887"/>
                <a:gd name="connsiteY4" fmla="*/ 1671403 h 3323236"/>
                <a:gd name="connsiteX5" fmla="*/ 1582087 w 3410887"/>
                <a:gd name="connsiteY5" fmla="*/ 3297836 h 3323236"/>
                <a:gd name="connsiteX6" fmla="*/ 1720746 w 3410887"/>
                <a:gd name="connsiteY6" fmla="*/ 1823802 h 3323236"/>
                <a:gd name="connsiteX7" fmla="*/ 128041 w 3410887"/>
                <a:gd name="connsiteY7" fmla="*/ 1514006 h 3323236"/>
                <a:gd name="connsiteX8" fmla="*/ 952500 w 3410887"/>
                <a:gd name="connsiteY8" fmla="*/ 1499016 h 3323236"/>
                <a:gd name="connsiteX9" fmla="*/ 1796946 w 3410887"/>
                <a:gd name="connsiteY9" fmla="*/ 1214203 h 3323236"/>
                <a:gd name="connsiteX10" fmla="*/ 1761969 w 3410887"/>
                <a:gd name="connsiteY10" fmla="*/ 0 h 3323236"/>
                <a:gd name="connsiteX0" fmla="*/ 1736569 w 3385487"/>
                <a:gd name="connsiteY0" fmla="*/ 0 h 3323236"/>
                <a:gd name="connsiteX1" fmla="*/ 2076346 w 3385487"/>
                <a:gd name="connsiteY1" fmla="*/ 1214203 h 3323236"/>
                <a:gd name="connsiteX2" fmla="*/ 3385487 w 3385487"/>
                <a:gd name="connsiteY2" fmla="*/ 1588957 h 3323236"/>
                <a:gd name="connsiteX3" fmla="*/ 3385487 w 3385487"/>
                <a:gd name="connsiteY3" fmla="*/ 1588957 h 3323236"/>
                <a:gd name="connsiteX4" fmla="*/ 2000146 w 3385487"/>
                <a:gd name="connsiteY4" fmla="*/ 1671403 h 3323236"/>
                <a:gd name="connsiteX5" fmla="*/ 1556687 w 3385487"/>
                <a:gd name="connsiteY5" fmla="*/ 3297836 h 3323236"/>
                <a:gd name="connsiteX6" fmla="*/ 1542946 w 3385487"/>
                <a:gd name="connsiteY6" fmla="*/ 1823802 h 3323236"/>
                <a:gd name="connsiteX7" fmla="*/ 102641 w 3385487"/>
                <a:gd name="connsiteY7" fmla="*/ 1514006 h 3323236"/>
                <a:gd name="connsiteX8" fmla="*/ 927100 w 3385487"/>
                <a:gd name="connsiteY8" fmla="*/ 1499016 h 3323236"/>
                <a:gd name="connsiteX9" fmla="*/ 1771546 w 3385487"/>
                <a:gd name="connsiteY9" fmla="*/ 1214203 h 3323236"/>
                <a:gd name="connsiteX10" fmla="*/ 1736569 w 3385487"/>
                <a:gd name="connsiteY10" fmla="*/ 0 h 3323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385487" h="3323236">
                  <a:moveTo>
                    <a:pt x="1736569" y="0"/>
                  </a:moveTo>
                  <a:cubicBezTo>
                    <a:pt x="1787369" y="0"/>
                    <a:pt x="1801526" y="949377"/>
                    <a:pt x="2076346" y="1214203"/>
                  </a:cubicBezTo>
                  <a:cubicBezTo>
                    <a:pt x="2351166" y="1479029"/>
                    <a:pt x="3167297" y="1526498"/>
                    <a:pt x="3385487" y="1588957"/>
                  </a:cubicBezTo>
                  <a:lnTo>
                    <a:pt x="3385487" y="1588957"/>
                  </a:lnTo>
                  <a:cubicBezTo>
                    <a:pt x="3185618" y="1596452"/>
                    <a:pt x="2304946" y="1386590"/>
                    <a:pt x="2000146" y="1671403"/>
                  </a:cubicBezTo>
                  <a:cubicBezTo>
                    <a:pt x="1695346" y="1956216"/>
                    <a:pt x="1632887" y="3272436"/>
                    <a:pt x="1556687" y="3297836"/>
                  </a:cubicBezTo>
                  <a:cubicBezTo>
                    <a:pt x="1480487" y="3323236"/>
                    <a:pt x="1785287" y="2121107"/>
                    <a:pt x="1542946" y="1823802"/>
                  </a:cubicBezTo>
                  <a:cubicBezTo>
                    <a:pt x="1300605" y="1526497"/>
                    <a:pt x="205282" y="1568137"/>
                    <a:pt x="102641" y="1514006"/>
                  </a:cubicBezTo>
                  <a:cubicBezTo>
                    <a:pt x="0" y="1459875"/>
                    <a:pt x="648949" y="1548983"/>
                    <a:pt x="927100" y="1499016"/>
                  </a:cubicBezTo>
                  <a:cubicBezTo>
                    <a:pt x="1205251" y="1449049"/>
                    <a:pt x="1634136" y="1461541"/>
                    <a:pt x="1771546" y="1214203"/>
                  </a:cubicBezTo>
                  <a:cubicBezTo>
                    <a:pt x="1908956" y="966865"/>
                    <a:pt x="1685769" y="0"/>
                    <a:pt x="1736569" y="0"/>
                  </a:cubicBezTo>
                  <a:close/>
                </a:path>
              </a:pathLst>
            </a:cu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dirty="0">
                <a:solidFill>
                  <a:schemeClr val="tx1"/>
                </a:solidFill>
              </a:endParaRPr>
            </a:p>
          </p:txBody>
        </p:sp>
        <p:sp>
          <p:nvSpPr>
            <p:cNvPr id="9" name="TextBox 8"/>
            <p:cNvSpPr txBox="1"/>
            <p:nvPr/>
          </p:nvSpPr>
          <p:spPr>
            <a:xfrm>
              <a:off x="533400" y="1066800"/>
              <a:ext cx="1143000" cy="298057"/>
            </a:xfrm>
            <a:prstGeom prst="rect">
              <a:avLst/>
            </a:prstGeom>
            <a:noFill/>
          </p:spPr>
          <p:txBody>
            <a:bodyPr wrap="square" rtlCol="0">
              <a:spAutoFit/>
            </a:bodyPr>
            <a:lstStyle/>
            <a:p>
              <a:r>
                <a:rPr lang="en-US" sz="1800" dirty="0" smtClean="0">
                  <a:solidFill>
                    <a:schemeClr val="tx1"/>
                  </a:solidFill>
                  <a:latin typeface="Times New Roman" pitchFamily="18" charset="0"/>
                  <a:cs typeface="Times New Roman" pitchFamily="18" charset="0"/>
                </a:rPr>
                <a:t>Complex</a:t>
              </a:r>
              <a:endParaRPr lang="en-US" sz="1800" dirty="0">
                <a:solidFill>
                  <a:schemeClr val="tx1"/>
                </a:solidFill>
                <a:latin typeface="Times New Roman" pitchFamily="18" charset="0"/>
                <a:cs typeface="Times New Roman" pitchFamily="18" charset="0"/>
              </a:endParaRPr>
            </a:p>
          </p:txBody>
        </p:sp>
        <p:sp>
          <p:nvSpPr>
            <p:cNvPr id="10" name="TextBox 9"/>
            <p:cNvSpPr txBox="1"/>
            <p:nvPr/>
          </p:nvSpPr>
          <p:spPr>
            <a:xfrm>
              <a:off x="2362200" y="1078468"/>
              <a:ext cx="1447800" cy="298057"/>
            </a:xfrm>
            <a:prstGeom prst="rect">
              <a:avLst/>
            </a:prstGeom>
            <a:noFill/>
          </p:spPr>
          <p:txBody>
            <a:bodyPr wrap="square" rtlCol="0">
              <a:spAutoFit/>
            </a:bodyPr>
            <a:lstStyle/>
            <a:p>
              <a:r>
                <a:rPr lang="en-US" sz="1800" dirty="0" smtClean="0">
                  <a:solidFill>
                    <a:schemeClr val="tx1"/>
                  </a:solidFill>
                  <a:latin typeface="Times New Roman" pitchFamily="18" charset="0"/>
                  <a:cs typeface="Times New Roman" pitchFamily="18" charset="0"/>
                </a:rPr>
                <a:t>Complicated</a:t>
              </a:r>
              <a:endParaRPr lang="en-US" sz="1800" dirty="0">
                <a:solidFill>
                  <a:schemeClr val="tx1"/>
                </a:solidFill>
                <a:latin typeface="Times New Roman" pitchFamily="18" charset="0"/>
                <a:cs typeface="Times New Roman" pitchFamily="18" charset="0"/>
              </a:endParaRPr>
            </a:p>
          </p:txBody>
        </p:sp>
        <p:sp>
          <p:nvSpPr>
            <p:cNvPr id="11" name="TextBox 10"/>
            <p:cNvSpPr txBox="1"/>
            <p:nvPr/>
          </p:nvSpPr>
          <p:spPr>
            <a:xfrm>
              <a:off x="533400" y="2971800"/>
              <a:ext cx="1143000" cy="298057"/>
            </a:xfrm>
            <a:prstGeom prst="rect">
              <a:avLst/>
            </a:prstGeom>
            <a:noFill/>
          </p:spPr>
          <p:txBody>
            <a:bodyPr wrap="square" rtlCol="0">
              <a:spAutoFit/>
            </a:bodyPr>
            <a:lstStyle/>
            <a:p>
              <a:r>
                <a:rPr lang="en-US" sz="1800" dirty="0" smtClean="0">
                  <a:solidFill>
                    <a:schemeClr val="tx1"/>
                  </a:solidFill>
                  <a:latin typeface="Times New Roman" pitchFamily="18" charset="0"/>
                  <a:cs typeface="Times New Roman" pitchFamily="18" charset="0"/>
                </a:rPr>
                <a:t>Chaotic</a:t>
              </a:r>
              <a:endParaRPr lang="en-US" sz="1800" dirty="0">
                <a:solidFill>
                  <a:schemeClr val="tx1"/>
                </a:solidFill>
                <a:latin typeface="Times New Roman" pitchFamily="18" charset="0"/>
                <a:cs typeface="Times New Roman" pitchFamily="18" charset="0"/>
              </a:endParaRPr>
            </a:p>
          </p:txBody>
        </p:sp>
        <p:sp>
          <p:nvSpPr>
            <p:cNvPr id="12" name="TextBox 11"/>
            <p:cNvSpPr txBox="1"/>
            <p:nvPr/>
          </p:nvSpPr>
          <p:spPr>
            <a:xfrm>
              <a:off x="2438400" y="2983468"/>
              <a:ext cx="1219200" cy="298057"/>
            </a:xfrm>
            <a:prstGeom prst="rect">
              <a:avLst/>
            </a:prstGeom>
            <a:noFill/>
          </p:spPr>
          <p:txBody>
            <a:bodyPr wrap="square" rtlCol="0">
              <a:spAutoFit/>
            </a:bodyPr>
            <a:lstStyle/>
            <a:p>
              <a:r>
                <a:rPr lang="en-US" sz="1800" dirty="0" smtClean="0">
                  <a:solidFill>
                    <a:schemeClr val="tx1"/>
                  </a:solidFill>
                  <a:latin typeface="Times New Roman" pitchFamily="18" charset="0"/>
                  <a:cs typeface="Times New Roman" pitchFamily="18" charset="0"/>
                </a:rPr>
                <a:t>Simple</a:t>
              </a:r>
              <a:endParaRPr lang="en-US" sz="1800" dirty="0">
                <a:solidFill>
                  <a:schemeClr val="tx1"/>
                </a:solidFill>
                <a:latin typeface="Times New Roman" pitchFamily="18" charset="0"/>
                <a:cs typeface="Times New Roman" pitchFamily="18" charset="0"/>
              </a:endParaRPr>
            </a:p>
          </p:txBody>
        </p:sp>
        <p:sp>
          <p:nvSpPr>
            <p:cNvPr id="13" name="TextBox 12"/>
            <p:cNvSpPr txBox="1"/>
            <p:nvPr/>
          </p:nvSpPr>
          <p:spPr>
            <a:xfrm>
              <a:off x="1764632" y="1962888"/>
              <a:ext cx="1676400" cy="298057"/>
            </a:xfrm>
            <a:prstGeom prst="rect">
              <a:avLst/>
            </a:prstGeom>
            <a:noFill/>
          </p:spPr>
          <p:txBody>
            <a:bodyPr wrap="square" rtlCol="0">
              <a:spAutoFit/>
            </a:bodyPr>
            <a:lstStyle/>
            <a:p>
              <a:r>
                <a:rPr lang="en-US" sz="1800" dirty="0" smtClean="0">
                  <a:solidFill>
                    <a:schemeClr val="tx1"/>
                  </a:solidFill>
                  <a:latin typeface="Times New Roman" pitchFamily="18" charset="0"/>
                  <a:cs typeface="Times New Roman" pitchFamily="18" charset="0"/>
                </a:rPr>
                <a:t>Disorder</a:t>
              </a:r>
            </a:p>
          </p:txBody>
        </p:sp>
      </p:grpSp>
    </p:spTree>
    <p:extLst>
      <p:ext uri="{BB962C8B-B14F-4D97-AF65-F5344CB8AC3E}">
        <p14:creationId xmlns:p14="http://schemas.microsoft.com/office/powerpoint/2010/main" xmlns="" val="3699976244"/>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lstStyle/>
          <a:p>
            <a:r>
              <a:rPr lang="en-US" dirty="0" smtClean="0"/>
              <a:t>Introduction</a:t>
            </a:r>
          </a:p>
          <a:p>
            <a:r>
              <a:rPr lang="en-US" dirty="0" smtClean="0"/>
              <a:t>Systems Errors</a:t>
            </a:r>
          </a:p>
          <a:p>
            <a:r>
              <a:rPr lang="en-US" dirty="0" smtClean="0"/>
              <a:t>The Systems Age</a:t>
            </a:r>
          </a:p>
          <a:p>
            <a:r>
              <a:rPr lang="en-US" dirty="0" smtClean="0"/>
              <a:t>Current State in Systems Engineering</a:t>
            </a:r>
          </a:p>
          <a:p>
            <a:r>
              <a:rPr lang="en-US" dirty="0" smtClean="0"/>
              <a:t>Systemic Thinking</a:t>
            </a:r>
          </a:p>
          <a:p>
            <a:r>
              <a:rPr lang="en-US" dirty="0" smtClean="0"/>
              <a:t>Decision Analysis</a:t>
            </a:r>
          </a:p>
          <a:p>
            <a:r>
              <a:rPr lang="en-US" dirty="0" smtClean="0">
                <a:solidFill>
                  <a:srgbClr val="FF0000"/>
                </a:solidFill>
              </a:rPr>
              <a:t>A Way Ahead</a:t>
            </a:r>
          </a:p>
          <a:p>
            <a:endParaRPr lang="en-US" dirty="0" smtClean="0"/>
          </a:p>
          <a:p>
            <a:endParaRPr lang="en-US"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way ahead</a:t>
            </a:r>
            <a:endParaRPr lang="en-US" dirty="0"/>
          </a:p>
        </p:txBody>
      </p:sp>
      <p:sp>
        <p:nvSpPr>
          <p:cNvPr id="3" name="Content Placeholder 2"/>
          <p:cNvSpPr>
            <a:spLocks noGrp="1"/>
          </p:cNvSpPr>
          <p:nvPr>
            <p:ph idx="1"/>
          </p:nvPr>
        </p:nvSpPr>
        <p:spPr/>
        <p:txBody>
          <a:bodyPr/>
          <a:lstStyle/>
          <a:p>
            <a:pPr marL="234950" indent="-234950"/>
            <a:r>
              <a:rPr lang="en-US" sz="3200" dirty="0" smtClean="0"/>
              <a:t>Systems engineering needs additional research which appreciates the complexity of modern messes and provides guidance for choosing a supporting decision analysis method appropriately</a:t>
            </a:r>
          </a:p>
          <a:p>
            <a:pPr marL="234950" indent="-234950"/>
            <a:r>
              <a:rPr lang="en-US" sz="3200" dirty="0" smtClean="0"/>
              <a:t>We are working on an appropriate mapping between the </a:t>
            </a:r>
            <a:r>
              <a:rPr lang="en-US" sz="3200" dirty="0" err="1" smtClean="0"/>
              <a:t>Cynefin</a:t>
            </a:r>
            <a:r>
              <a:rPr lang="en-US" sz="3200" dirty="0" smtClean="0"/>
              <a:t> </a:t>
            </a:r>
            <a:r>
              <a:rPr lang="en-US" sz="3200" dirty="0" err="1" smtClean="0"/>
              <a:t>sensemaking</a:t>
            </a:r>
            <a:r>
              <a:rPr lang="en-US" sz="3200" dirty="0" smtClean="0"/>
              <a:t> framework and appropriate decision techniques</a:t>
            </a:r>
            <a:endParaRPr lang="en-US" sz="3200"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p:txBody>
          <a:bodyPr/>
          <a:lstStyle/>
          <a:p>
            <a:pPr eaLnBrk="1" hangingPunct="1"/>
            <a:r>
              <a:rPr lang="en-US" dirty="0" smtClean="0"/>
              <a:t>Contact information</a:t>
            </a:r>
          </a:p>
        </p:txBody>
      </p:sp>
      <p:sp>
        <p:nvSpPr>
          <p:cNvPr id="8195" name="Rectangle 5"/>
          <p:cNvSpPr>
            <a:spLocks noGrp="1" noChangeArrowheads="1"/>
          </p:cNvSpPr>
          <p:nvPr>
            <p:ph type="body" idx="1"/>
          </p:nvPr>
        </p:nvSpPr>
        <p:spPr/>
        <p:txBody>
          <a:bodyPr/>
          <a:lstStyle/>
          <a:p>
            <a:pPr marL="0" indent="0" eaLnBrk="1" hangingPunct="1">
              <a:spcBef>
                <a:spcPts val="0"/>
              </a:spcBef>
              <a:buNone/>
            </a:pPr>
            <a:r>
              <a:rPr lang="en-US" sz="2800" dirty="0" smtClean="0"/>
              <a:t>Patrick Hester</a:t>
            </a:r>
          </a:p>
          <a:p>
            <a:pPr marL="0" indent="0" eaLnBrk="1" hangingPunct="1">
              <a:spcBef>
                <a:spcPts val="0"/>
              </a:spcBef>
              <a:buNone/>
            </a:pPr>
            <a:r>
              <a:rPr lang="en-US" sz="2800" dirty="0" smtClean="0"/>
              <a:t>Old Dominion University</a:t>
            </a:r>
          </a:p>
          <a:p>
            <a:pPr marL="0" indent="0" eaLnBrk="1" hangingPunct="1">
              <a:spcBef>
                <a:spcPts val="0"/>
              </a:spcBef>
              <a:buNone/>
            </a:pPr>
            <a:r>
              <a:rPr lang="en-US" sz="2800" dirty="0" smtClean="0"/>
              <a:t>Department of Engineering Management and Systems Engineering</a:t>
            </a:r>
          </a:p>
          <a:p>
            <a:pPr marL="0" indent="0" eaLnBrk="1" hangingPunct="1">
              <a:spcBef>
                <a:spcPts val="0"/>
              </a:spcBef>
              <a:buNone/>
            </a:pPr>
            <a:r>
              <a:rPr lang="en-US" sz="2800" dirty="0" smtClean="0"/>
              <a:t>Office: (757) 683-5205</a:t>
            </a:r>
            <a:br>
              <a:rPr lang="en-US" sz="2800" dirty="0" smtClean="0"/>
            </a:br>
            <a:r>
              <a:rPr lang="en-US" sz="2800" dirty="0" smtClean="0"/>
              <a:t>Email: </a:t>
            </a:r>
            <a:r>
              <a:rPr lang="en-US" sz="2800" dirty="0" smtClean="0">
                <a:hlinkClick r:id="rId3"/>
              </a:rPr>
              <a:t>pthester@odu.edu</a:t>
            </a:r>
            <a:endParaRPr lang="en-US" sz="2800" dirty="0" smtClean="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r>
              <a:rPr lang="en-US" dirty="0" smtClean="0"/>
              <a:t>1/4)</a:t>
            </a:r>
            <a:endParaRPr lang="en-US" dirty="0"/>
          </a:p>
        </p:txBody>
      </p:sp>
      <p:sp>
        <p:nvSpPr>
          <p:cNvPr id="3" name="Content Placeholder 2"/>
          <p:cNvSpPr>
            <a:spLocks noGrp="1"/>
          </p:cNvSpPr>
          <p:nvPr>
            <p:ph idx="1"/>
          </p:nvPr>
        </p:nvSpPr>
        <p:spPr/>
        <p:txBody>
          <a:bodyPr/>
          <a:lstStyle/>
          <a:p>
            <a:pPr lvl="0"/>
            <a:r>
              <a:rPr lang="en-US" sz="1200" dirty="0" err="1" smtClean="0"/>
              <a:t>Ackoff</a:t>
            </a:r>
            <a:r>
              <a:rPr lang="en-US" sz="1200" dirty="0" smtClean="0"/>
              <a:t>, R. L. (1974). The systems revolution. </a:t>
            </a:r>
            <a:r>
              <a:rPr lang="en-US" sz="1200" i="1" dirty="0" smtClean="0"/>
              <a:t>Long Range Planning, 7</a:t>
            </a:r>
            <a:r>
              <a:rPr lang="en-US" sz="1200" dirty="0" smtClean="0"/>
              <a:t>, 2-20.</a:t>
            </a:r>
          </a:p>
          <a:p>
            <a:pPr lvl="0"/>
            <a:r>
              <a:rPr lang="en-US" sz="1200" dirty="0" err="1" smtClean="0"/>
              <a:t>Ackoff</a:t>
            </a:r>
            <a:r>
              <a:rPr lang="en-US" sz="1200" dirty="0" smtClean="0"/>
              <a:t>, R. L. (1979). The future of operational research Is past. </a:t>
            </a:r>
            <a:r>
              <a:rPr lang="en-US" sz="1200" i="1" dirty="0" smtClean="0"/>
              <a:t>Journal of Operational Research Society, 30</a:t>
            </a:r>
            <a:r>
              <a:rPr lang="en-US" sz="1200" dirty="0" smtClean="0"/>
              <a:t>(2), 93-104.</a:t>
            </a:r>
          </a:p>
          <a:p>
            <a:pPr lvl="0"/>
            <a:r>
              <a:rPr lang="en-US" sz="1200" dirty="0" smtClean="0"/>
              <a:t>Adams, K.M. and Hester, P.T. (2013). Accounting for errors when using systems approaches.  </a:t>
            </a:r>
            <a:r>
              <a:rPr lang="en-US" sz="1200" i="1" dirty="0" err="1" smtClean="0"/>
              <a:t>Procedia</a:t>
            </a:r>
            <a:r>
              <a:rPr lang="en-US" sz="1200" i="1" dirty="0" smtClean="0"/>
              <a:t> Computer Science</a:t>
            </a:r>
            <a:r>
              <a:rPr lang="en-US" sz="1200" dirty="0" smtClean="0"/>
              <a:t>, </a:t>
            </a:r>
            <a:r>
              <a:rPr lang="en-US" sz="1200" i="1" dirty="0" smtClean="0"/>
              <a:t>20</a:t>
            </a:r>
            <a:r>
              <a:rPr lang="en-US" sz="1200" dirty="0" smtClean="0"/>
              <a:t>, 318-324.</a:t>
            </a:r>
          </a:p>
          <a:p>
            <a:pPr lvl="0"/>
            <a:r>
              <a:rPr lang="en-US" sz="1200" dirty="0" smtClean="0"/>
              <a:t>Adams, K.M., Hester, P.T., and Bradley, J.M.  (2013).  A historical perspective of systems theory. In A. Krishnamurthy and W.K.V. Chan (Eds.), </a:t>
            </a:r>
            <a:r>
              <a:rPr lang="en-US" sz="1200" i="1" dirty="0" smtClean="0"/>
              <a:t>Proceedings of the 2013 Industrial and Systems Engineering Research Conference</a:t>
            </a:r>
            <a:r>
              <a:rPr lang="en-US" sz="1200" dirty="0" smtClean="0"/>
              <a:t> (pp. 4102-4109).  Norcross, GA: Institute of Industrial Engineers.</a:t>
            </a:r>
          </a:p>
          <a:p>
            <a:pPr lvl="0"/>
            <a:r>
              <a:rPr lang="en-US" sz="1200" dirty="0" smtClean="0"/>
              <a:t>Adams, K.M., Hester, P.T., Bradley, J.M., Meyers, T.J., and Keating, C.B. (2014). Systems theory as the foundation for understanding systems.  </a:t>
            </a:r>
            <a:r>
              <a:rPr lang="en-US" sz="1200" i="1" dirty="0" smtClean="0"/>
              <a:t>Systems Engineering</a:t>
            </a:r>
            <a:r>
              <a:rPr lang="en-US" sz="1200" dirty="0" smtClean="0"/>
              <a:t>, </a:t>
            </a:r>
            <a:r>
              <a:rPr lang="en-US" sz="1200" i="1" dirty="0" smtClean="0"/>
              <a:t>17</a:t>
            </a:r>
            <a:r>
              <a:rPr lang="en-US" sz="1200" dirty="0" smtClean="0"/>
              <a:t>(1), 112-123.</a:t>
            </a:r>
          </a:p>
          <a:p>
            <a:pPr lvl="0"/>
            <a:r>
              <a:rPr lang="en-US" sz="1200" dirty="0" smtClean="0"/>
              <a:t>Ashby, W. R. (1947). Principles of the Self-Organizing Dynamic System. </a:t>
            </a:r>
            <a:r>
              <a:rPr lang="en-US" sz="1200" i="1" dirty="0" smtClean="0"/>
              <a:t>Journal of General Psychology, 37</a:t>
            </a:r>
            <a:r>
              <a:rPr lang="en-US" sz="1200" dirty="0" smtClean="0"/>
              <a:t>(1), 125-128.</a:t>
            </a:r>
          </a:p>
          <a:p>
            <a:pPr lvl="0"/>
            <a:r>
              <a:rPr lang="en-US" sz="1200" dirty="0" smtClean="0"/>
              <a:t>Ashby, W. R. (1952). </a:t>
            </a:r>
            <a:r>
              <a:rPr lang="en-US" sz="1200" i="1" dirty="0" smtClean="0"/>
              <a:t>Design for a Brain </a:t>
            </a:r>
            <a:r>
              <a:rPr lang="en-US" sz="1200" dirty="0" smtClean="0"/>
              <a:t>London: Chapman &amp; Hall, Ltd.</a:t>
            </a:r>
          </a:p>
          <a:p>
            <a:pPr lvl="0"/>
            <a:r>
              <a:rPr lang="en-US" sz="1200" dirty="0" smtClean="0"/>
              <a:t>Ashby, W. R. (1956). </a:t>
            </a:r>
            <a:r>
              <a:rPr lang="en-US" sz="1200" i="1" dirty="0" smtClean="0"/>
              <a:t>An Introduction to Cybernetics</a:t>
            </a:r>
            <a:r>
              <a:rPr lang="en-US" sz="1200" dirty="0" smtClean="0"/>
              <a:t>. London: Chapman &amp; Hall, Ltd.</a:t>
            </a:r>
          </a:p>
          <a:p>
            <a:pPr lvl="0"/>
            <a:r>
              <a:rPr lang="en-US" sz="1200" dirty="0" smtClean="0"/>
              <a:t>Beer, S. (1979). </a:t>
            </a:r>
            <a:r>
              <a:rPr lang="en-US" sz="1200" i="1" dirty="0" smtClean="0"/>
              <a:t>The heart of the enterprise</a:t>
            </a:r>
            <a:r>
              <a:rPr lang="en-US" sz="1200" dirty="0" smtClean="0"/>
              <a:t>. New York: John Wiley and Sons.</a:t>
            </a:r>
          </a:p>
          <a:p>
            <a:pPr lvl="0"/>
            <a:r>
              <a:rPr lang="en-US" sz="1200" dirty="0" smtClean="0"/>
              <a:t>Beer, S. (1981). </a:t>
            </a:r>
            <a:r>
              <a:rPr lang="en-US" sz="1200" i="1" dirty="0" smtClean="0"/>
              <a:t>Brain of the Firm</a:t>
            </a:r>
            <a:r>
              <a:rPr lang="en-US" sz="1200" dirty="0" smtClean="0"/>
              <a:t>. </a:t>
            </a:r>
            <a:r>
              <a:rPr lang="en-US" sz="1200" dirty="0" err="1" smtClean="0"/>
              <a:t>Chichester</a:t>
            </a:r>
            <a:r>
              <a:rPr lang="en-US" sz="1200" dirty="0" smtClean="0"/>
              <a:t>, UK: John Wiley &amp; Sons.</a:t>
            </a:r>
          </a:p>
          <a:p>
            <a:pPr lvl="0"/>
            <a:r>
              <a:rPr lang="en-US" sz="1200" dirty="0" smtClean="0"/>
              <a:t>Beer, S. (1985). </a:t>
            </a:r>
            <a:r>
              <a:rPr lang="en-US" sz="1200" i="1" dirty="0" smtClean="0"/>
              <a:t>Diagnosing the system for organizations</a:t>
            </a:r>
            <a:r>
              <a:rPr lang="en-US" sz="1200" dirty="0" smtClean="0"/>
              <a:t>. Oxford, UK: Oxford University Press.</a:t>
            </a:r>
          </a:p>
          <a:p>
            <a:pPr lvl="0"/>
            <a:r>
              <a:rPr lang="en-US" sz="1200" dirty="0" err="1" smtClean="0"/>
              <a:t>Bertalanffy</a:t>
            </a:r>
            <a:r>
              <a:rPr lang="en-US" sz="1200" dirty="0" smtClean="0"/>
              <a:t>, L. v. (1949). General Systems Theory. </a:t>
            </a:r>
            <a:r>
              <a:rPr lang="en-US" sz="1200" i="1" dirty="0" err="1" smtClean="0"/>
              <a:t>Biologia</a:t>
            </a:r>
            <a:r>
              <a:rPr lang="en-US" sz="1200" i="1" dirty="0" smtClean="0"/>
              <a:t> </a:t>
            </a:r>
            <a:r>
              <a:rPr lang="en-US" sz="1200" i="1" dirty="0" err="1" smtClean="0"/>
              <a:t>Generalis</a:t>
            </a:r>
            <a:r>
              <a:rPr lang="en-US" sz="1200" i="1" dirty="0" smtClean="0"/>
              <a:t>, 19</a:t>
            </a:r>
            <a:r>
              <a:rPr lang="en-US" sz="1200" dirty="0" smtClean="0"/>
              <a:t>(1), 114-129.</a:t>
            </a:r>
          </a:p>
          <a:p>
            <a:pPr lvl="0"/>
            <a:r>
              <a:rPr lang="en-US" sz="1200" dirty="0" err="1" smtClean="0"/>
              <a:t>Bertalanffy</a:t>
            </a:r>
            <a:r>
              <a:rPr lang="en-US" sz="1200" dirty="0" smtClean="0"/>
              <a:t>, L. v. (1950). An Outline of General Systems Theory. </a:t>
            </a:r>
            <a:r>
              <a:rPr lang="en-US" sz="1200" i="1" dirty="0" smtClean="0"/>
              <a:t>The British Journal for the Philosophy of Science, 1</a:t>
            </a:r>
            <a:r>
              <a:rPr lang="en-US" sz="1200" dirty="0" smtClean="0"/>
              <a:t>(2), 134-165.</a:t>
            </a:r>
          </a:p>
          <a:p>
            <a:pPr lvl="0"/>
            <a:r>
              <a:rPr lang="en-US" sz="1200" dirty="0" err="1" smtClean="0"/>
              <a:t>Bertalanffy</a:t>
            </a:r>
            <a:r>
              <a:rPr lang="en-US" sz="1200" dirty="0" smtClean="0"/>
              <a:t>, L. v. (1968). </a:t>
            </a:r>
            <a:r>
              <a:rPr lang="en-US" sz="1200" i="1" dirty="0" smtClean="0"/>
              <a:t>General System Theory: Foundations, Development, Applications</a:t>
            </a:r>
            <a:r>
              <a:rPr lang="en-US" sz="1200" dirty="0" smtClean="0"/>
              <a:t> (Revised ed.). New York: George </a:t>
            </a:r>
            <a:r>
              <a:rPr lang="en-US" sz="1200" dirty="0" err="1" smtClean="0"/>
              <a:t>Braziller</a:t>
            </a:r>
            <a:r>
              <a:rPr lang="en-US" sz="1200" dirty="0" smtClean="0"/>
              <a:t>.</a:t>
            </a:r>
          </a:p>
          <a:p>
            <a:pPr lvl="0"/>
            <a:r>
              <a:rPr lang="en-US" sz="1200" dirty="0" smtClean="0"/>
              <a:t>Blanchard, B. S., &amp; </a:t>
            </a:r>
            <a:r>
              <a:rPr lang="en-US" sz="1200" dirty="0" err="1" smtClean="0"/>
              <a:t>Fabrycky</a:t>
            </a:r>
            <a:r>
              <a:rPr lang="en-US" sz="1200" dirty="0" smtClean="0"/>
              <a:t>, W. J. (2011). </a:t>
            </a:r>
            <a:r>
              <a:rPr lang="en-US" sz="1200" i="1" dirty="0" smtClean="0"/>
              <a:t>Systems engineering and analysis, 5th Ed.</a:t>
            </a:r>
            <a:r>
              <a:rPr lang="en-US" sz="1200" dirty="0" smtClean="0"/>
              <a:t> Upper Saddle River, NJ: Prentice Hall</a:t>
            </a:r>
            <a:r>
              <a:rPr lang="en-US" sz="1200" dirty="0" smtClean="0"/>
              <a:t>.</a:t>
            </a:r>
            <a:endParaRPr lang="en-US" sz="1200" dirty="0" smtClean="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r>
              <a:rPr lang="en-US" dirty="0" smtClean="0"/>
              <a:t>2/4)</a:t>
            </a:r>
            <a:endParaRPr lang="en-US" dirty="0"/>
          </a:p>
        </p:txBody>
      </p:sp>
      <p:sp>
        <p:nvSpPr>
          <p:cNvPr id="3" name="Content Placeholder 2"/>
          <p:cNvSpPr>
            <a:spLocks noGrp="1"/>
          </p:cNvSpPr>
          <p:nvPr>
            <p:ph idx="1"/>
          </p:nvPr>
        </p:nvSpPr>
        <p:spPr/>
        <p:txBody>
          <a:bodyPr/>
          <a:lstStyle/>
          <a:p>
            <a:pPr lvl="0"/>
            <a:r>
              <a:rPr lang="en-US" sz="1200" dirty="0" smtClean="0"/>
              <a:t>Boardman, J., &amp; </a:t>
            </a:r>
            <a:r>
              <a:rPr lang="en-US" sz="1200" dirty="0" err="1" smtClean="0"/>
              <a:t>Sauser</a:t>
            </a:r>
            <a:r>
              <a:rPr lang="en-US" sz="1200" dirty="0" smtClean="0"/>
              <a:t>, B. (2013). </a:t>
            </a:r>
            <a:r>
              <a:rPr lang="en-US" sz="1200" i="1" dirty="0" smtClean="0"/>
              <a:t>Systemic thinking: Building maps for worlds of systems</a:t>
            </a:r>
            <a:r>
              <a:rPr lang="en-US" sz="1200" dirty="0" smtClean="0"/>
              <a:t>. New York: John Wiley &amp; Sons.</a:t>
            </a:r>
          </a:p>
          <a:p>
            <a:pPr lvl="0"/>
            <a:r>
              <a:rPr lang="en-US" sz="1200" dirty="0" err="1" smtClean="0"/>
              <a:t>Boulding</a:t>
            </a:r>
            <a:r>
              <a:rPr lang="en-US" sz="1200" dirty="0" smtClean="0"/>
              <a:t>, K. E. (1956). General Systems Theory – The Skeleton of Science. </a:t>
            </a:r>
            <a:r>
              <a:rPr lang="en-US" sz="1200" i="1" dirty="0" smtClean="0"/>
              <a:t>Management Science, 2</a:t>
            </a:r>
            <a:r>
              <a:rPr lang="en-US" sz="1200" dirty="0" smtClean="0"/>
              <a:t>(3), 197-208.</a:t>
            </a:r>
          </a:p>
          <a:p>
            <a:pPr lvl="0"/>
            <a:r>
              <a:rPr lang="en-US" sz="1200" dirty="0" smtClean="0"/>
              <a:t>Buckley, W. (1967). </a:t>
            </a:r>
            <a:r>
              <a:rPr lang="en-US" sz="1200" i="1" dirty="0" smtClean="0"/>
              <a:t>Sociology and Modern Systems Theory</a:t>
            </a:r>
            <a:r>
              <a:rPr lang="en-US" sz="1200" dirty="0" smtClean="0"/>
              <a:t>. Englewood Cliffs: Prentice-Hall.</a:t>
            </a:r>
          </a:p>
          <a:p>
            <a:pPr lvl="0"/>
            <a:r>
              <a:rPr lang="en-US" sz="1200" dirty="0" smtClean="0"/>
              <a:t>Buckley, W. (1998). </a:t>
            </a:r>
            <a:r>
              <a:rPr lang="en-US" sz="1200" i="1" dirty="0" smtClean="0"/>
              <a:t>Society - A Complex Adaptive System: Essays in Social Theory</a:t>
            </a:r>
            <a:r>
              <a:rPr lang="en-US" sz="1200" dirty="0" smtClean="0"/>
              <a:t>. Amsterdam: Overseas Publishers Association.</a:t>
            </a:r>
          </a:p>
          <a:p>
            <a:pPr lvl="0"/>
            <a:r>
              <a:rPr lang="en-US" sz="1200" dirty="0" smtClean="0"/>
              <a:t>Bunge, M. (1979). A systems concept of society: Beyond individualism and holism. </a:t>
            </a:r>
            <a:r>
              <a:rPr lang="en-US" sz="1200" i="1" dirty="0" smtClean="0"/>
              <a:t>Theory and Decision, 10</a:t>
            </a:r>
            <a:r>
              <a:rPr lang="en-US" sz="1200" dirty="0" smtClean="0"/>
              <a:t>(1-4), 13-30.</a:t>
            </a:r>
          </a:p>
          <a:p>
            <a:pPr lvl="0"/>
            <a:r>
              <a:rPr lang="en-US" sz="1200" dirty="0" smtClean="0"/>
              <a:t>Bunge, M. (1997). Mechanism and Explanation. </a:t>
            </a:r>
            <a:r>
              <a:rPr lang="en-US" sz="1200" i="1" dirty="0" smtClean="0"/>
              <a:t>Philosophy of the Social Sciences, 27</a:t>
            </a:r>
            <a:r>
              <a:rPr lang="en-US" sz="1200" dirty="0" smtClean="0"/>
              <a:t>(4), 410-465.</a:t>
            </a:r>
          </a:p>
          <a:p>
            <a:pPr lvl="0"/>
            <a:r>
              <a:rPr lang="en-US" sz="1200" dirty="0" smtClean="0"/>
              <a:t>Bunge, M. (1999). </a:t>
            </a:r>
            <a:r>
              <a:rPr lang="en-US" sz="1200" i="1" dirty="0" smtClean="0"/>
              <a:t>The Sociology-philosophy Connection</a:t>
            </a:r>
            <a:r>
              <a:rPr lang="en-US" sz="1200" dirty="0" smtClean="0"/>
              <a:t>. New Brunswick, NJ: Transaction Publishers.</a:t>
            </a:r>
          </a:p>
          <a:p>
            <a:pPr lvl="0"/>
            <a:r>
              <a:rPr lang="en-US" sz="1200" dirty="0" smtClean="0"/>
              <a:t>Bunge, M. (2004). How Does It Work?: The Search for Explanatory Mechanisms. </a:t>
            </a:r>
            <a:r>
              <a:rPr lang="en-US" sz="1200" i="1" dirty="0" smtClean="0"/>
              <a:t>Philosophy of the Social Sciences, 34</a:t>
            </a:r>
            <a:r>
              <a:rPr lang="en-US" sz="1200" dirty="0" smtClean="0"/>
              <a:t>(2), 182-210.</a:t>
            </a:r>
          </a:p>
          <a:p>
            <a:pPr lvl="0"/>
            <a:r>
              <a:rPr lang="en-US" sz="1200" dirty="0" smtClean="0"/>
              <a:t>Burrell, G., &amp; Morgan, G. (1979). </a:t>
            </a:r>
            <a:r>
              <a:rPr lang="en-US" sz="1200" i="1" dirty="0" smtClean="0"/>
              <a:t>Sociological Paradigms and Organizational Analysis: Elements of the Sociology of Corporate Life</a:t>
            </a:r>
            <a:r>
              <a:rPr lang="en-US" sz="1200" dirty="0" smtClean="0"/>
              <a:t>. London: Heinemann.</a:t>
            </a:r>
          </a:p>
          <a:p>
            <a:pPr lvl="0"/>
            <a:r>
              <a:rPr lang="en-US" sz="1200" dirty="0" err="1" smtClean="0"/>
              <a:t>Checkland</a:t>
            </a:r>
            <a:r>
              <a:rPr lang="en-US" sz="1200" dirty="0" smtClean="0"/>
              <a:t>, P. B. (1993). </a:t>
            </a:r>
            <a:r>
              <a:rPr lang="en-US" sz="1200" i="1" dirty="0" smtClean="0"/>
              <a:t>Systems Thinking, Systems Practice.</a:t>
            </a:r>
            <a:r>
              <a:rPr lang="en-US" sz="1200" dirty="0" smtClean="0"/>
              <a:t> New York John Wiley &amp; Sons.</a:t>
            </a:r>
          </a:p>
          <a:p>
            <a:pPr lvl="0"/>
            <a:r>
              <a:rPr lang="en-US" sz="1200" dirty="0" err="1" smtClean="0"/>
              <a:t>Cherns</a:t>
            </a:r>
            <a:r>
              <a:rPr lang="en-US" sz="1200" dirty="0" smtClean="0"/>
              <a:t>, A. (1976). The Principles of </a:t>
            </a:r>
            <a:r>
              <a:rPr lang="en-US" sz="1200" dirty="0" err="1" smtClean="0"/>
              <a:t>Sociotechnical</a:t>
            </a:r>
            <a:r>
              <a:rPr lang="en-US" sz="1200" dirty="0" smtClean="0"/>
              <a:t> Design. </a:t>
            </a:r>
            <a:r>
              <a:rPr lang="en-US" sz="1200" i="1" dirty="0" smtClean="0"/>
              <a:t>Human Relations, 29</a:t>
            </a:r>
            <a:r>
              <a:rPr lang="en-US" sz="1200" dirty="0" smtClean="0"/>
              <a:t>(8), 783-792.</a:t>
            </a:r>
          </a:p>
          <a:p>
            <a:pPr lvl="0"/>
            <a:r>
              <a:rPr lang="en-US" sz="1200" dirty="0" err="1" smtClean="0"/>
              <a:t>Engstrom</a:t>
            </a:r>
            <a:r>
              <a:rPr lang="en-US" sz="1200" dirty="0" smtClean="0"/>
              <a:t>, E. W. (1957). System Engineering – A Growing Concept. </a:t>
            </a:r>
            <a:r>
              <a:rPr lang="en-US" sz="1200" i="1" dirty="0" smtClean="0"/>
              <a:t>Electrical Engineering, 76</a:t>
            </a:r>
            <a:r>
              <a:rPr lang="en-US" sz="1200" dirty="0" smtClean="0"/>
              <a:t>(2), 113-116.</a:t>
            </a:r>
          </a:p>
          <a:p>
            <a:pPr lvl="0"/>
            <a:r>
              <a:rPr lang="en-US" sz="1200" dirty="0" smtClean="0"/>
              <a:t>Flood, R. L., &amp; Jackson, M. C. (1991). </a:t>
            </a:r>
            <a:r>
              <a:rPr lang="en-US" sz="1200" i="1" dirty="0" smtClean="0"/>
              <a:t>Creative problem solving: Total systems intervention</a:t>
            </a:r>
            <a:r>
              <a:rPr lang="en-US" sz="1200" dirty="0" smtClean="0"/>
              <a:t>. New York: John Wiley &amp; Sons.</a:t>
            </a:r>
          </a:p>
          <a:p>
            <a:pPr lvl="0"/>
            <a:r>
              <a:rPr lang="en-US" sz="1200" dirty="0" smtClean="0"/>
              <a:t>Forrester, J. W. (1961). </a:t>
            </a:r>
            <a:r>
              <a:rPr lang="en-US" sz="1200" i="1" dirty="0" smtClean="0"/>
              <a:t>Industrial Dynamics</a:t>
            </a:r>
            <a:r>
              <a:rPr lang="en-US" sz="1200" dirty="0" smtClean="0"/>
              <a:t>. Cambridge, MA: MIT Press.</a:t>
            </a:r>
          </a:p>
          <a:p>
            <a:pPr lvl="0"/>
            <a:r>
              <a:rPr lang="en-US" sz="1200" dirty="0" smtClean="0"/>
              <a:t>Forrester, J. W. (1969). </a:t>
            </a:r>
            <a:r>
              <a:rPr lang="en-US" sz="1200" i="1" dirty="0" smtClean="0"/>
              <a:t>Urban Dynamics</a:t>
            </a:r>
            <a:r>
              <a:rPr lang="en-US" sz="1200" dirty="0" smtClean="0"/>
              <a:t>. Cambridge, MA: MIT Press.</a:t>
            </a:r>
          </a:p>
          <a:p>
            <a:pPr lvl="0"/>
            <a:r>
              <a:rPr lang="en-US" sz="1200" dirty="0" smtClean="0"/>
              <a:t>Forrester, J. W. (1971). </a:t>
            </a:r>
            <a:r>
              <a:rPr lang="en-US" sz="1200" i="1" dirty="0" smtClean="0"/>
              <a:t>World Dynamics</a:t>
            </a:r>
            <a:r>
              <a:rPr lang="en-US" sz="1200" dirty="0" smtClean="0"/>
              <a:t>. Cambridge, MA: MIT Press.</a:t>
            </a:r>
          </a:p>
          <a:p>
            <a:pPr lvl="0"/>
            <a:r>
              <a:rPr lang="en-US" sz="1200" dirty="0" smtClean="0"/>
              <a:t>Gibson, J. E., Scherer, W. T., &amp; Gibson, W. E. (2007). </a:t>
            </a:r>
            <a:r>
              <a:rPr lang="en-US" sz="1200" i="1" dirty="0" smtClean="0"/>
              <a:t>How to do systems analysis</a:t>
            </a:r>
            <a:r>
              <a:rPr lang="en-US" sz="1200" dirty="0" smtClean="0"/>
              <a:t>. New York: John Wiley &amp; Sons.</a:t>
            </a:r>
          </a:p>
          <a:p>
            <a:pPr lvl="0"/>
            <a:r>
              <a:rPr lang="en-US" sz="1200" dirty="0" smtClean="0"/>
              <a:t>Goode, H., &amp; </a:t>
            </a:r>
            <a:r>
              <a:rPr lang="en-US" sz="1200" dirty="0" err="1" smtClean="0"/>
              <a:t>Machol</a:t>
            </a:r>
            <a:r>
              <a:rPr lang="en-US" sz="1200" dirty="0" smtClean="0"/>
              <a:t>, R. (1957). </a:t>
            </a:r>
            <a:r>
              <a:rPr lang="en-US" sz="1200" i="1" dirty="0" smtClean="0"/>
              <a:t>Systems engineering: An introduction to the design of large-scale systems</a:t>
            </a:r>
            <a:r>
              <a:rPr lang="en-US" sz="1200" dirty="0" smtClean="0"/>
              <a:t>. New York: McGraw-Hill Book Company</a:t>
            </a:r>
            <a:r>
              <a:rPr lang="en-US" sz="1200" dirty="0" smtClean="0"/>
              <a:t>.</a:t>
            </a:r>
            <a:endParaRPr lang="en-US" sz="1200" dirty="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r>
              <a:rPr lang="en-US" dirty="0" smtClean="0"/>
              <a:t>(3/4</a:t>
            </a:r>
            <a:r>
              <a:rPr lang="en-US" dirty="0" smtClean="0"/>
              <a:t>)</a:t>
            </a:r>
            <a:endParaRPr lang="en-US" dirty="0"/>
          </a:p>
        </p:txBody>
      </p:sp>
      <p:sp>
        <p:nvSpPr>
          <p:cNvPr id="3" name="Content Placeholder 2"/>
          <p:cNvSpPr>
            <a:spLocks noGrp="1"/>
          </p:cNvSpPr>
          <p:nvPr>
            <p:ph idx="1"/>
          </p:nvPr>
        </p:nvSpPr>
        <p:spPr/>
        <p:txBody>
          <a:bodyPr/>
          <a:lstStyle/>
          <a:p>
            <a:pPr lvl="0"/>
            <a:r>
              <a:rPr lang="en-US" sz="1200" dirty="0" smtClean="0"/>
              <a:t>Hall, A. D. (1962). </a:t>
            </a:r>
            <a:r>
              <a:rPr lang="en-US" sz="1200" i="1" dirty="0" smtClean="0"/>
              <a:t>A methodology for systems engineering</a:t>
            </a:r>
            <a:r>
              <a:rPr lang="en-US" sz="1200" dirty="0" smtClean="0"/>
              <a:t>. Princeton: D. Van </a:t>
            </a:r>
            <a:r>
              <a:rPr lang="en-US" sz="1200" dirty="0" err="1" smtClean="0"/>
              <a:t>Nostrand</a:t>
            </a:r>
            <a:r>
              <a:rPr lang="en-US" sz="1200" dirty="0" smtClean="0"/>
              <a:t> Company, Inc.</a:t>
            </a:r>
          </a:p>
          <a:p>
            <a:pPr lvl="0"/>
            <a:r>
              <a:rPr lang="en-US" sz="1200" dirty="0" smtClean="0"/>
              <a:t>Hester, P.T., and Adams, K. </a:t>
            </a:r>
            <a:r>
              <a:rPr lang="en-US" sz="1200" dirty="0" err="1" smtClean="0"/>
              <a:t>MacG</a:t>
            </a:r>
            <a:r>
              <a:rPr lang="en-US" sz="1200" dirty="0" smtClean="0"/>
              <a:t>. </a:t>
            </a:r>
            <a:r>
              <a:rPr lang="en-US" sz="1200" i="1" dirty="0" smtClean="0"/>
              <a:t>(</a:t>
            </a:r>
            <a:r>
              <a:rPr lang="en-US" sz="1200" dirty="0" smtClean="0"/>
              <a:t>2014</a:t>
            </a:r>
            <a:r>
              <a:rPr lang="en-US" sz="1200" i="1" dirty="0" smtClean="0"/>
              <a:t>)</a:t>
            </a:r>
            <a:r>
              <a:rPr lang="en-US" sz="1200" dirty="0" smtClean="0"/>
              <a:t>.  Systemic thinking: Fundamentals for understanding problems and messes.  Manuscript in preparation for publication by Springer-</a:t>
            </a:r>
            <a:r>
              <a:rPr lang="en-US" sz="1200" dirty="0" err="1" smtClean="0"/>
              <a:t>Verlag</a:t>
            </a:r>
            <a:r>
              <a:rPr lang="en-US" sz="1200" dirty="0" smtClean="0"/>
              <a:t>.</a:t>
            </a:r>
          </a:p>
          <a:p>
            <a:pPr lvl="0"/>
            <a:r>
              <a:rPr lang="en-US" sz="1200" dirty="0" smtClean="0"/>
              <a:t>Hester, P. T., &amp; Adams, K. M. (2013). Thinking systemically about complex systems. </a:t>
            </a:r>
            <a:r>
              <a:rPr lang="en-US" sz="1200" i="1" dirty="0" err="1" smtClean="0"/>
              <a:t>Procedia</a:t>
            </a:r>
            <a:r>
              <a:rPr lang="en-US" sz="1200" i="1" dirty="0" smtClean="0"/>
              <a:t> Computer Science, 20</a:t>
            </a:r>
            <a:r>
              <a:rPr lang="en-US" sz="1200" dirty="0" smtClean="0"/>
              <a:t>, 312-317.</a:t>
            </a:r>
          </a:p>
          <a:p>
            <a:pPr lvl="0"/>
            <a:r>
              <a:rPr lang="en-US" sz="1200" dirty="0" smtClean="0"/>
              <a:t>Hughes, A. C., &amp; Hughes, T. P. (Eds.). (2000). </a:t>
            </a:r>
            <a:r>
              <a:rPr lang="en-US" sz="1200" i="1" dirty="0" smtClean="0"/>
              <a:t>Systems, Experts, and Computers: The Systems Approach in Management and Engineering, World War II and After</a:t>
            </a:r>
            <a:r>
              <a:rPr lang="en-US" sz="1200" dirty="0" smtClean="0"/>
              <a:t>. Cambridge, MA: MIT Press.</a:t>
            </a:r>
          </a:p>
          <a:p>
            <a:pPr lvl="0"/>
            <a:r>
              <a:rPr lang="en-US" sz="1200" dirty="0" smtClean="0"/>
              <a:t>Keating, C. (2012). Perspective 2 of the </a:t>
            </a:r>
            <a:r>
              <a:rPr lang="en-US" sz="1200" dirty="0" err="1" smtClean="0"/>
              <a:t>SoSE</a:t>
            </a:r>
            <a:r>
              <a:rPr lang="en-US" sz="1200" dirty="0" smtClean="0"/>
              <a:t> methodology: Designing the unique methodology. </a:t>
            </a:r>
            <a:r>
              <a:rPr lang="en-US" sz="1200" i="1" dirty="0" smtClean="0"/>
              <a:t>International Journal of System of Systems Engineering, 2</a:t>
            </a:r>
            <a:r>
              <a:rPr lang="en-US" sz="1200" dirty="0" smtClean="0"/>
              <a:t>(2/3), 208-225.</a:t>
            </a:r>
          </a:p>
          <a:p>
            <a:pPr lvl="0"/>
            <a:r>
              <a:rPr lang="en-US" sz="1200" dirty="0" err="1" smtClean="0"/>
              <a:t>Klir</a:t>
            </a:r>
            <a:r>
              <a:rPr lang="en-US" sz="1200" dirty="0" smtClean="0"/>
              <a:t>, G. J. (1968). </a:t>
            </a:r>
            <a:r>
              <a:rPr lang="en-US" sz="1200" i="1" dirty="0" smtClean="0"/>
              <a:t>An approach to general systems theory</a:t>
            </a:r>
            <a:r>
              <a:rPr lang="en-US" sz="1200" dirty="0" smtClean="0"/>
              <a:t>. Princeton, NJ: </a:t>
            </a:r>
            <a:r>
              <a:rPr lang="en-US" sz="1200" dirty="0" err="1" smtClean="0"/>
              <a:t>Nostrand</a:t>
            </a:r>
            <a:r>
              <a:rPr lang="en-US" sz="1200" dirty="0" smtClean="0"/>
              <a:t>.</a:t>
            </a:r>
          </a:p>
          <a:p>
            <a:pPr lvl="0"/>
            <a:r>
              <a:rPr lang="en-US" sz="1200" dirty="0" smtClean="0"/>
              <a:t>Kurtz, C. F., &amp; Snowden, D. J. (2003). The New Dynamics of Strategy: Sense-making in a Complex-Complicated World. IBM Systems Journal, 42(3), p. 462-483.</a:t>
            </a:r>
          </a:p>
          <a:p>
            <a:pPr lvl="0"/>
            <a:r>
              <a:rPr lang="en-US" sz="1200" dirty="0" smtClean="0"/>
              <a:t>Laszlo, E. (1972). </a:t>
            </a:r>
            <a:r>
              <a:rPr lang="en-US" sz="1200" i="1" dirty="0" smtClean="0"/>
              <a:t>Introduction to Systems Philosophy: Toward a New Paradigm of Contemporary Thought</a:t>
            </a:r>
            <a:r>
              <a:rPr lang="en-US" sz="1200" dirty="0" smtClean="0"/>
              <a:t>. New York: Harper </a:t>
            </a:r>
            <a:r>
              <a:rPr lang="en-US" sz="1200" dirty="0" err="1" smtClean="0"/>
              <a:t>Torchbooks</a:t>
            </a:r>
            <a:r>
              <a:rPr lang="en-US" sz="1200" dirty="0" smtClean="0"/>
              <a:t>.</a:t>
            </a:r>
          </a:p>
          <a:p>
            <a:pPr lvl="0"/>
            <a:r>
              <a:rPr lang="en-US" sz="1200" dirty="0" smtClean="0"/>
              <a:t>Laszlo, E. (1973). The Rise of General Theories in Contemporary Science. </a:t>
            </a:r>
            <a:r>
              <a:rPr lang="en-US" sz="1200" i="1" dirty="0" smtClean="0"/>
              <a:t>Journal for General Philosophy of Science, 4</a:t>
            </a:r>
            <a:r>
              <a:rPr lang="en-US" sz="1200" dirty="0" smtClean="0"/>
              <a:t>(2), 335-344.</a:t>
            </a:r>
          </a:p>
          <a:p>
            <a:pPr lvl="0"/>
            <a:r>
              <a:rPr lang="en-US" sz="1200" dirty="0" smtClean="0"/>
              <a:t>Laszlo, E. (1996). </a:t>
            </a:r>
            <a:r>
              <a:rPr lang="en-US" sz="1200" i="1" dirty="0" smtClean="0"/>
              <a:t>The Systems View of the World: A Holistic Vision for Our Time</a:t>
            </a:r>
            <a:r>
              <a:rPr lang="en-US" sz="1200" dirty="0" smtClean="0"/>
              <a:t>. </a:t>
            </a:r>
            <a:r>
              <a:rPr lang="en-US" sz="1200" dirty="0" err="1" smtClean="0"/>
              <a:t>Creskill</a:t>
            </a:r>
            <a:r>
              <a:rPr lang="en-US" sz="1200" dirty="0" smtClean="0"/>
              <a:t>, NJ: Hampton Press.</a:t>
            </a:r>
          </a:p>
          <a:p>
            <a:pPr lvl="0"/>
            <a:r>
              <a:rPr lang="en-US" sz="1200" dirty="0" err="1" smtClean="0"/>
              <a:t>Luhmann</a:t>
            </a:r>
            <a:r>
              <a:rPr lang="en-US" sz="1200" dirty="0" smtClean="0"/>
              <a:t>, N. (1995). </a:t>
            </a:r>
            <a:r>
              <a:rPr lang="en-US" sz="1200" i="1" dirty="0" smtClean="0"/>
              <a:t>Social Systems</a:t>
            </a:r>
            <a:r>
              <a:rPr lang="en-US" sz="1200" dirty="0" smtClean="0"/>
              <a:t> (J. </a:t>
            </a:r>
            <a:r>
              <a:rPr lang="en-US" sz="1200" dirty="0" err="1" smtClean="0"/>
              <a:t>Bednarz</a:t>
            </a:r>
            <a:r>
              <a:rPr lang="en-US" sz="1200" dirty="0" smtClean="0"/>
              <a:t> &amp; D. </a:t>
            </a:r>
            <a:r>
              <a:rPr lang="en-US" sz="1200" dirty="0" err="1" smtClean="0"/>
              <a:t>Beacker</a:t>
            </a:r>
            <a:r>
              <a:rPr lang="en-US" sz="1200" dirty="0" smtClean="0"/>
              <a:t>, Trans.). Stanford, CA: Stanford University Press.</a:t>
            </a:r>
          </a:p>
          <a:p>
            <a:pPr lvl="0"/>
            <a:r>
              <a:rPr lang="en-US" sz="1200" dirty="0" err="1" smtClean="0"/>
              <a:t>Luhmann</a:t>
            </a:r>
            <a:r>
              <a:rPr lang="en-US" sz="1200" dirty="0" smtClean="0"/>
              <a:t>, N. (2012). </a:t>
            </a:r>
            <a:r>
              <a:rPr lang="en-US" sz="1200" i="1" dirty="0" smtClean="0"/>
              <a:t>Theory of Society</a:t>
            </a:r>
            <a:r>
              <a:rPr lang="en-US" sz="1200" dirty="0" smtClean="0"/>
              <a:t> (R. Barrett, Trans. Vol. 1). Stanford, CA: Stanford University Press.</a:t>
            </a:r>
          </a:p>
          <a:p>
            <a:pPr lvl="0"/>
            <a:r>
              <a:rPr lang="en-US" sz="1200" dirty="0" err="1" smtClean="0"/>
              <a:t>Maani</a:t>
            </a:r>
            <a:r>
              <a:rPr lang="en-US" sz="1200" dirty="0" smtClean="0"/>
              <a:t>, K. E., &amp; </a:t>
            </a:r>
            <a:r>
              <a:rPr lang="en-US" sz="1200" dirty="0" err="1" smtClean="0"/>
              <a:t>Cavana</a:t>
            </a:r>
            <a:r>
              <a:rPr lang="en-US" sz="1200" dirty="0" smtClean="0"/>
              <a:t>, R. Y. (2000). </a:t>
            </a:r>
            <a:r>
              <a:rPr lang="en-US" sz="1200" i="1" dirty="0" smtClean="0"/>
              <a:t>Systems thinking, systems dynamics: Understanding change and complexity</a:t>
            </a:r>
            <a:r>
              <a:rPr lang="en-US" sz="1200" dirty="0" smtClean="0"/>
              <a:t>. Auckland, NZ: Prentice-Hall.</a:t>
            </a:r>
          </a:p>
          <a:p>
            <a:pPr lvl="0"/>
            <a:r>
              <a:rPr lang="en-US" sz="1200" dirty="0" err="1" smtClean="0"/>
              <a:t>Mesarovic</a:t>
            </a:r>
            <a:r>
              <a:rPr lang="en-US" sz="1200" dirty="0" smtClean="0"/>
              <a:t>, M. D. (1967). </a:t>
            </a:r>
            <a:r>
              <a:rPr lang="en-US" sz="1200" i="1" dirty="0" smtClean="0"/>
              <a:t>General Systems Theory and Its Mathematical Foundation</a:t>
            </a:r>
            <a:r>
              <a:rPr lang="en-US" sz="1200" dirty="0" smtClean="0"/>
              <a:t>. Paper presented at the IEEE Systems Science and Cybernetics Conference. </a:t>
            </a:r>
          </a:p>
          <a:p>
            <a:pPr lvl="0"/>
            <a:r>
              <a:rPr lang="en-US" sz="1200" dirty="0" err="1" smtClean="0"/>
              <a:t>Midgley</a:t>
            </a:r>
            <a:r>
              <a:rPr lang="en-US" sz="1200" dirty="0" smtClean="0"/>
              <a:t>, G. (2012). </a:t>
            </a:r>
            <a:r>
              <a:rPr lang="en-US" sz="1200" i="1" dirty="0" smtClean="0"/>
              <a:t>Systemic intervention: Philosophy, methodology, and practice</a:t>
            </a:r>
            <a:r>
              <a:rPr lang="en-US" sz="1200" dirty="0" smtClean="0"/>
              <a:t>. New York: Springer.</a:t>
            </a:r>
          </a:p>
          <a:p>
            <a:pPr lvl="0"/>
            <a:r>
              <a:rPr lang="en-US" sz="1200" dirty="0" smtClean="0"/>
              <a:t>Miller, J. G. (1978). </a:t>
            </a:r>
            <a:r>
              <a:rPr lang="en-US" sz="1200" i="1" dirty="0" smtClean="0"/>
              <a:t>Living Systems</a:t>
            </a:r>
            <a:r>
              <a:rPr lang="en-US" sz="1200" dirty="0" smtClean="0"/>
              <a:t>. New York: McGraw Hill</a:t>
            </a:r>
            <a:r>
              <a:rPr lang="en-US" sz="1200" dirty="0" smtClean="0"/>
              <a:t>.</a:t>
            </a:r>
            <a:endParaRPr lang="en-US" sz="1200" dirty="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 </a:t>
            </a:r>
            <a:r>
              <a:rPr lang="en-US" dirty="0" smtClean="0"/>
              <a:t>(4/4</a:t>
            </a:r>
            <a:r>
              <a:rPr lang="en-US" dirty="0" smtClean="0"/>
              <a:t>)</a:t>
            </a:r>
            <a:endParaRPr lang="en-US" dirty="0"/>
          </a:p>
        </p:txBody>
      </p:sp>
      <p:sp>
        <p:nvSpPr>
          <p:cNvPr id="3" name="Content Placeholder 2"/>
          <p:cNvSpPr>
            <a:spLocks noGrp="1"/>
          </p:cNvSpPr>
          <p:nvPr>
            <p:ph idx="1"/>
          </p:nvPr>
        </p:nvSpPr>
        <p:spPr/>
        <p:txBody>
          <a:bodyPr/>
          <a:lstStyle/>
          <a:p>
            <a:pPr lvl="0"/>
            <a:r>
              <a:rPr lang="en-US" sz="1200" dirty="0" err="1" smtClean="0"/>
              <a:t>Mingers</a:t>
            </a:r>
            <a:r>
              <a:rPr lang="en-US" sz="1200" dirty="0" smtClean="0"/>
              <a:t>, J. (2010). </a:t>
            </a:r>
            <a:r>
              <a:rPr lang="en-US" sz="1200" i="1" dirty="0" err="1" smtClean="0"/>
              <a:t>Realising</a:t>
            </a:r>
            <a:r>
              <a:rPr lang="en-US" sz="1200" i="1" dirty="0" smtClean="0"/>
              <a:t> systems thinking: Knowledge and action in management science</a:t>
            </a:r>
            <a:r>
              <a:rPr lang="en-US" sz="1200" dirty="0" smtClean="0"/>
              <a:t>. New York: Springer.</a:t>
            </a:r>
          </a:p>
          <a:p>
            <a:pPr lvl="0"/>
            <a:r>
              <a:rPr lang="en-US" sz="1200" dirty="0" smtClean="0"/>
              <a:t>Parsons, T. (1970). On Building Social System Theory: A Personal History. </a:t>
            </a:r>
            <a:r>
              <a:rPr lang="en-US" sz="1200" i="1" dirty="0" err="1" smtClean="0"/>
              <a:t>Daedalus</a:t>
            </a:r>
            <a:r>
              <a:rPr lang="en-US" sz="1200" i="1" dirty="0" smtClean="0"/>
              <a:t>, 99</a:t>
            </a:r>
            <a:r>
              <a:rPr lang="en-US" sz="1200" dirty="0" smtClean="0"/>
              <a:t>(4), 826-881.</a:t>
            </a:r>
          </a:p>
          <a:p>
            <a:pPr lvl="0"/>
            <a:r>
              <a:rPr lang="en-US" sz="1200" dirty="0" smtClean="0"/>
              <a:t>Parsons, T. (1979). Concrete Systems and "Abstracted Systems" </a:t>
            </a:r>
            <a:r>
              <a:rPr lang="en-US" sz="1200" i="1" dirty="0" smtClean="0"/>
              <a:t>Contemporary Sociology, 8</a:t>
            </a:r>
            <a:r>
              <a:rPr lang="en-US" sz="1200" dirty="0" smtClean="0"/>
              <a:t>(5), 696-705.</a:t>
            </a:r>
          </a:p>
          <a:p>
            <a:pPr lvl="0"/>
            <a:r>
              <a:rPr lang="en-US" sz="1200" dirty="0" smtClean="0"/>
              <a:t>Parsons, T. (1991). </a:t>
            </a:r>
            <a:r>
              <a:rPr lang="en-US" sz="1200" i="1" dirty="0" smtClean="0"/>
              <a:t>The Social System </a:t>
            </a:r>
            <a:r>
              <a:rPr lang="en-US" sz="1200" dirty="0" smtClean="0"/>
              <a:t>(New ed.). London: </a:t>
            </a:r>
            <a:r>
              <a:rPr lang="en-US" sz="1200" dirty="0" err="1" smtClean="0"/>
              <a:t>Routledge</a:t>
            </a:r>
            <a:r>
              <a:rPr lang="en-US" sz="1200" dirty="0" smtClean="0"/>
              <a:t>.</a:t>
            </a:r>
          </a:p>
          <a:p>
            <a:pPr lvl="0"/>
            <a:r>
              <a:rPr lang="en-US" sz="1200" dirty="0" err="1" smtClean="0"/>
              <a:t>Pasmore</a:t>
            </a:r>
            <a:r>
              <a:rPr lang="en-US" sz="1200" dirty="0" smtClean="0"/>
              <a:t>, W. A. (1988). </a:t>
            </a:r>
            <a:r>
              <a:rPr lang="en-US" sz="1200" i="1" dirty="0" smtClean="0"/>
              <a:t>Designing effective organizations: The </a:t>
            </a:r>
            <a:r>
              <a:rPr lang="en-US" sz="1200" i="1" dirty="0" err="1" smtClean="0"/>
              <a:t>sociotechnical</a:t>
            </a:r>
            <a:r>
              <a:rPr lang="en-US" sz="1200" i="1" dirty="0" smtClean="0"/>
              <a:t> systems perspective</a:t>
            </a:r>
            <a:r>
              <a:rPr lang="en-US" sz="1200" dirty="0" smtClean="0"/>
              <a:t>. New York: John Wiley &amp; Sons.</a:t>
            </a:r>
          </a:p>
          <a:p>
            <a:pPr lvl="0"/>
            <a:r>
              <a:rPr lang="en-US" sz="1200" dirty="0" err="1" smtClean="0"/>
              <a:t>Rosenblueth</a:t>
            </a:r>
            <a:r>
              <a:rPr lang="en-US" sz="1200" dirty="0" smtClean="0"/>
              <a:t>, A., Wiener, N., &amp; Bigelow, J. (1943). Behavior, Purpose and </a:t>
            </a:r>
            <a:r>
              <a:rPr lang="en-US" sz="1200" dirty="0" err="1" smtClean="0"/>
              <a:t>Telelogy</a:t>
            </a:r>
            <a:r>
              <a:rPr lang="en-US" sz="1200" dirty="0" smtClean="0"/>
              <a:t>. </a:t>
            </a:r>
            <a:r>
              <a:rPr lang="en-US" sz="1200" i="1" dirty="0" smtClean="0"/>
              <a:t>Philosophy of Science, 10</a:t>
            </a:r>
            <a:r>
              <a:rPr lang="en-US" sz="1200" dirty="0" smtClean="0"/>
              <a:t>(1), 18-24.</a:t>
            </a:r>
          </a:p>
          <a:p>
            <a:pPr lvl="0"/>
            <a:r>
              <a:rPr lang="en-US" sz="1200" dirty="0" smtClean="0"/>
              <a:t>Sage, A. P. (1992). </a:t>
            </a:r>
            <a:r>
              <a:rPr lang="en-US" sz="1200" i="1" dirty="0" smtClean="0"/>
              <a:t>Systems engineering</a:t>
            </a:r>
            <a:r>
              <a:rPr lang="en-US" sz="1200" dirty="0" smtClean="0"/>
              <a:t>. New York: John Wiley &amp; Sons.</a:t>
            </a:r>
          </a:p>
          <a:p>
            <a:pPr lvl="0"/>
            <a:r>
              <a:rPr lang="en-US" sz="1200" dirty="0" smtClean="0"/>
              <a:t>Taylor, J. C., &amp; </a:t>
            </a:r>
            <a:r>
              <a:rPr lang="en-US" sz="1200" dirty="0" err="1" smtClean="0"/>
              <a:t>Felten</a:t>
            </a:r>
            <a:r>
              <a:rPr lang="en-US" sz="1200" dirty="0" smtClean="0"/>
              <a:t>, D. F. (1993). </a:t>
            </a:r>
            <a:r>
              <a:rPr lang="en-US" sz="1200" i="1" dirty="0" smtClean="0"/>
              <a:t>Performance by design: </a:t>
            </a:r>
            <a:r>
              <a:rPr lang="en-US" sz="1200" i="1" dirty="0" err="1" smtClean="0"/>
              <a:t>Sociotechnical</a:t>
            </a:r>
            <a:r>
              <a:rPr lang="en-US" sz="1200" i="1" dirty="0" smtClean="0"/>
              <a:t> systems in North America</a:t>
            </a:r>
            <a:r>
              <a:rPr lang="en-US" sz="1200" dirty="0" smtClean="0"/>
              <a:t>. Englewood Cliffs, NJ: Prentice-Hall.</a:t>
            </a:r>
          </a:p>
          <a:p>
            <a:pPr lvl="0"/>
            <a:r>
              <a:rPr lang="en-US" sz="1200" dirty="0" smtClean="0"/>
              <a:t>Velasquez, M., and Hester, P.T.  (2013). An analysis of multi-criteria decision making methods.  </a:t>
            </a:r>
            <a:r>
              <a:rPr lang="en-US" sz="1200" i="1" dirty="0" smtClean="0"/>
              <a:t>International Journal of Operations Research</a:t>
            </a:r>
            <a:r>
              <a:rPr lang="en-US" sz="1200" dirty="0" smtClean="0"/>
              <a:t>, </a:t>
            </a:r>
            <a:r>
              <a:rPr lang="en-US" sz="1200" i="1" dirty="0" smtClean="0"/>
              <a:t>10</a:t>
            </a:r>
            <a:r>
              <a:rPr lang="en-US" sz="1200" dirty="0" smtClean="0"/>
              <a:t>(2), 56-66.</a:t>
            </a:r>
          </a:p>
          <a:p>
            <a:pPr lvl="0"/>
            <a:r>
              <a:rPr lang="en-US" sz="1200" dirty="0" smtClean="0"/>
              <a:t>Wiener, N. (1948). </a:t>
            </a:r>
            <a:r>
              <a:rPr lang="en-US" sz="1200" i="1" dirty="0" smtClean="0"/>
              <a:t>Cybernetics: Or Control and Communication in the Animal and the Machine</a:t>
            </a:r>
            <a:r>
              <a:rPr lang="en-US" sz="1200" dirty="0" smtClean="0"/>
              <a:t>. Cambridge: MIT Press.</a:t>
            </a:r>
          </a:p>
          <a:p>
            <a:pPr lvl="0"/>
            <a:r>
              <a:rPr lang="en-US" sz="1200" dirty="0" smtClean="0"/>
              <a:t>Wymore, A. W. (1967). </a:t>
            </a:r>
            <a:r>
              <a:rPr lang="en-US" sz="1200" i="1" dirty="0" smtClean="0"/>
              <a:t>A Mathematical Theory of Systems Engineering - The Elements</a:t>
            </a:r>
            <a:r>
              <a:rPr lang="en-US" sz="1200" dirty="0" smtClean="0"/>
              <a:t>. New York: John Wiley &amp; Sons. </a:t>
            </a:r>
          </a:p>
          <a:p>
            <a:pPr lvl="0"/>
            <a:endParaRPr lang="en-US" sz="1200" dirty="0" smtClean="0"/>
          </a:p>
          <a:p>
            <a:endParaRPr lang="en-US" sz="1200" dirty="0" smtClean="0"/>
          </a:p>
          <a:p>
            <a:endParaRPr lang="en-US" sz="1200" dirty="0" smtClean="0"/>
          </a:p>
          <a:p>
            <a:endParaRPr lang="en-US" sz="1200" dirty="0"/>
          </a:p>
        </p:txBody>
      </p:sp>
    </p:spTree>
  </p:cSld>
  <p:clrMapOvr>
    <a:masterClrMapping/>
  </p:clrMapOvr>
</p:sld>
</file>

<file path=ppt/theme/theme1.xml><?xml version="1.0" encoding="utf-8"?>
<a:theme xmlns:a="http://schemas.openxmlformats.org/drawingml/2006/main" name="NCSOSE Presentation Template (Meyers 2-8-12)">
  <a:themeElements>
    <a:clrScheme name="BCS-IBV Short Template-200301 1">
      <a:dk1>
        <a:srgbClr val="000000"/>
      </a:dk1>
      <a:lt1>
        <a:srgbClr val="FFFFFF"/>
      </a:lt1>
      <a:dk2>
        <a:srgbClr val="061DC8"/>
      </a:dk2>
      <a:lt2>
        <a:srgbClr val="727272"/>
      </a:lt2>
      <a:accent1>
        <a:srgbClr val="7889FB"/>
      </a:accent1>
      <a:accent2>
        <a:srgbClr val="C7CDFD"/>
      </a:accent2>
      <a:accent3>
        <a:srgbClr val="FFFFFF"/>
      </a:accent3>
      <a:accent4>
        <a:srgbClr val="000000"/>
      </a:accent4>
      <a:accent5>
        <a:srgbClr val="BEC4FD"/>
      </a:accent5>
      <a:accent6>
        <a:srgbClr val="B4BAE5"/>
      </a:accent6>
      <a:hlink>
        <a:srgbClr val="669900"/>
      </a:hlink>
      <a:folHlink>
        <a:srgbClr val="8CC800"/>
      </a:folHlink>
    </a:clrScheme>
    <a:fontScheme name="BCS-IBV Short Template-200301">
      <a:majorFont>
        <a:latin typeface="Arial"/>
        <a:ea typeface=""/>
        <a:cs typeface="Arial"/>
      </a:majorFont>
      <a:minorFont>
        <a:latin typeface="Arial"/>
        <a:ea typeface=""/>
        <a:cs typeface="Arial"/>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none" lIns="0" tIns="0" rIns="0" bIns="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1" i="0" u="none" strike="noStrike" cap="none" normalizeH="0" baseline="0" smtClean="0">
            <a:ln>
              <a:noFill/>
            </a:ln>
            <a:solidFill>
              <a:schemeClr val="bg2"/>
            </a:solidFill>
            <a:effectLst/>
            <a:latin typeface="Arial" charset="0"/>
            <a:cs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none" lIns="0" tIns="0" rIns="0" bIns="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200" b="1" i="0" u="none" strike="noStrike" cap="none" normalizeH="0" baseline="0" smtClean="0">
            <a:ln>
              <a:noFill/>
            </a:ln>
            <a:solidFill>
              <a:schemeClr val="bg2"/>
            </a:solidFill>
            <a:effectLst/>
            <a:latin typeface="Arial" charset="0"/>
            <a:cs typeface="Arial" charset="0"/>
          </a:defRPr>
        </a:defPPr>
      </a:lstStyle>
    </a:lnDef>
  </a:objectDefaults>
  <a:extraClrSchemeLst>
    <a:extraClrScheme>
      <a:clrScheme name="BCS-IBV Short Template-200301 1">
        <a:dk1>
          <a:srgbClr val="000000"/>
        </a:dk1>
        <a:lt1>
          <a:srgbClr val="FFFFFF"/>
        </a:lt1>
        <a:dk2>
          <a:srgbClr val="061DC8"/>
        </a:dk2>
        <a:lt2>
          <a:srgbClr val="727272"/>
        </a:lt2>
        <a:accent1>
          <a:srgbClr val="7889FB"/>
        </a:accent1>
        <a:accent2>
          <a:srgbClr val="C7CDFD"/>
        </a:accent2>
        <a:accent3>
          <a:srgbClr val="FFFFFF"/>
        </a:accent3>
        <a:accent4>
          <a:srgbClr val="000000"/>
        </a:accent4>
        <a:accent5>
          <a:srgbClr val="BEC4FD"/>
        </a:accent5>
        <a:accent6>
          <a:srgbClr val="B4BAE5"/>
        </a:accent6>
        <a:hlink>
          <a:srgbClr val="669900"/>
        </a:hlink>
        <a:folHlink>
          <a:srgbClr val="8CC800"/>
        </a:folHlink>
      </a:clrScheme>
      <a:clrMap bg1="lt1" tx1="dk1" bg2="lt2" tx2="dk2" accent1="accent1" accent2="accent2" accent3="accent3" accent4="accent4" accent5="accent5" accent6="accent6" hlink="hlink" folHlink="folHlink"/>
    </a:extraClrScheme>
    <a:extraClrScheme>
      <a:clrScheme name="BCS-IBV Short Template-200301 2">
        <a:dk1>
          <a:srgbClr val="000000"/>
        </a:dk1>
        <a:lt1>
          <a:srgbClr val="FFFFFF"/>
        </a:lt1>
        <a:dk2>
          <a:srgbClr val="061DC8"/>
        </a:dk2>
        <a:lt2>
          <a:srgbClr val="727272"/>
        </a:lt2>
        <a:accent1>
          <a:srgbClr val="7889FB"/>
        </a:accent1>
        <a:accent2>
          <a:srgbClr val="005BA0"/>
        </a:accent2>
        <a:accent3>
          <a:srgbClr val="FFFFFF"/>
        </a:accent3>
        <a:accent4>
          <a:srgbClr val="000000"/>
        </a:accent4>
        <a:accent5>
          <a:srgbClr val="BEC4FD"/>
        </a:accent5>
        <a:accent6>
          <a:srgbClr val="005291"/>
        </a:accent6>
        <a:hlink>
          <a:srgbClr val="FF6600"/>
        </a:hlink>
        <a:folHlink>
          <a:srgbClr val="FF8A3B"/>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418090F837F18488DF9ECA5A5553825" ma:contentTypeVersion="3" ma:contentTypeDescription="Create a new document." ma:contentTypeScope="" ma:versionID="75026e9c595436ee593370289bd6e0ff">
  <xsd:schema xmlns:xsd="http://www.w3.org/2001/XMLSchema" xmlns:xs="http://www.w3.org/2001/XMLSchema" xmlns:p="http://schemas.microsoft.com/office/2006/metadata/properties" xmlns:ns2="bb6f537e-515f-4849-b411-f1be319a32de" targetNamespace="http://schemas.microsoft.com/office/2006/metadata/properties" ma:root="true" ma:fieldsID="aade6219763d55a461080a9437fc6224" ns2:_="">
    <xsd:import namespace="bb6f537e-515f-4849-b411-f1be319a32de"/>
    <xsd:element name="properties">
      <xsd:complexType>
        <xsd:sequence>
          <xsd:element name="documentManagement">
            <xsd:complexType>
              <xsd:all>
                <xsd:element ref="ns2:_dlc_DocId" minOccurs="0"/>
                <xsd:element ref="ns2:_dlc_DocIdUrl" minOccurs="0"/>
                <xsd:element ref="ns2: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b6f537e-515f-4849-b411-f1be319a32d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p:properties xmlns:p="http://schemas.microsoft.com/office/2006/metadata/properties" xmlns:xsi="http://www.w3.org/2001/XMLSchema-instance" xmlns:pc="http://schemas.microsoft.com/office/infopath/2007/PartnerControls">
  <documentManagement>
    <_dlc_DocId xmlns="bb6f537e-515f-4849-b411-f1be319a32de">PZF3UHR2JANH-8-372</_dlc_DocId>
    <_dlc_DocIdUrl xmlns="bb6f537e-515f-4849-b411-f1be319a32de">
      <Url>https://odushare.odu.edu/research/NCSoSE/_layouts/DocIdRedir.aspx?ID=PZF3UHR2JANH-8-372</Url>
      <Description>PZF3UHR2JANH-8-372</Description>
    </_dlc_DocIdUrl>
  </documentManagement>
</p:properties>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CE6E9B-C965-484E-8100-3C1E00ECB46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b6f537e-515f-4849-b411-f1be319a32d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48AF327-DA09-4DD6-8940-8CE9C4FD95E3}">
  <ds:schemaRefs>
    <ds:schemaRef ds:uri="http://schemas.microsoft.com/sharepoint/events"/>
  </ds:schemaRefs>
</ds:datastoreItem>
</file>

<file path=customXml/itemProps3.xml><?xml version="1.0" encoding="utf-8"?>
<ds:datastoreItem xmlns:ds="http://schemas.openxmlformats.org/officeDocument/2006/customXml" ds:itemID="{57D4B1AB-07F7-4AC5-A3C4-28D636BD8845}">
  <ds:schemaRefs>
    <ds:schemaRef ds:uri="http://schemas.microsoft.com/office/2006/documentManagement/types"/>
    <ds:schemaRef ds:uri="http://purl.org/dc/elements/1.1/"/>
    <ds:schemaRef ds:uri="http://purl.org/dc/terms/"/>
    <ds:schemaRef ds:uri="http://purl.org/dc/dcmitype/"/>
    <ds:schemaRef ds:uri="http://www.w3.org/XML/1998/namespace"/>
    <ds:schemaRef ds:uri="http://schemas.microsoft.com/office/2006/metadata/properties"/>
    <ds:schemaRef ds:uri="bb6f537e-515f-4849-b411-f1be319a32de"/>
    <ds:schemaRef ds:uri="http://schemas.openxmlformats.org/package/2006/metadata/core-properties"/>
    <ds:schemaRef ds:uri="http://schemas.microsoft.com/office/infopath/2007/PartnerControls"/>
  </ds:schemaRefs>
</ds:datastoreItem>
</file>

<file path=customXml/itemProps4.xml><?xml version="1.0" encoding="utf-8"?>
<ds:datastoreItem xmlns:ds="http://schemas.openxmlformats.org/officeDocument/2006/customXml" ds:itemID="{40C46BC8-651A-482B-A887-5CFCA5F959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BCS-IBV Short Template-200301</Template>
  <TotalTime>37352</TotalTime>
  <Words>5377</Words>
  <Application>Microsoft Office PowerPoint</Application>
  <PresentationFormat>On-screen Show (4:3)</PresentationFormat>
  <Paragraphs>566</Paragraphs>
  <Slides>50</Slides>
  <Notes>50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50</vt:i4>
      </vt:variant>
    </vt:vector>
  </HeadingPairs>
  <TitlesOfParts>
    <vt:vector size="52" baseType="lpstr">
      <vt:lpstr>NCSOSE Presentation Template (Meyers 2-8-12)</vt:lpstr>
      <vt:lpstr>Visio</vt:lpstr>
      <vt:lpstr>Thinking systemically about complex systems and decision making</vt:lpstr>
      <vt:lpstr>Outline</vt:lpstr>
      <vt:lpstr>The omnipotent nature of problems</vt:lpstr>
      <vt:lpstr>What makes problems hard? (1/2)</vt:lpstr>
      <vt:lpstr>What makes problems hard? (2/2)</vt:lpstr>
      <vt:lpstr>What should we do?</vt:lpstr>
      <vt:lpstr>Outline</vt:lpstr>
      <vt:lpstr>Our postulation</vt:lpstr>
      <vt:lpstr>Error typology</vt:lpstr>
      <vt:lpstr>Error tree and probability</vt:lpstr>
      <vt:lpstr>Outline</vt:lpstr>
      <vt:lpstr>Historical background for complex  problems (1/2)</vt:lpstr>
      <vt:lpstr>Historical background for complex  problems (2/2)</vt:lpstr>
      <vt:lpstr>Systems and complexity</vt:lpstr>
      <vt:lpstr>The Machine Age and the Systems Age (1/2)</vt:lpstr>
      <vt:lpstr>The Machine Age and the Systems Age (2/2)</vt:lpstr>
      <vt:lpstr>Messes at the intersection between hard and soft systems</vt:lpstr>
      <vt:lpstr>System type versus system treatment</vt:lpstr>
      <vt:lpstr>Outline</vt:lpstr>
      <vt:lpstr>Current state in systems engineering (1/2)</vt:lpstr>
      <vt:lpstr>Current state in systems engineering (2/2)</vt:lpstr>
      <vt:lpstr>Systems-based approaches to complex problem solving (1/2)</vt:lpstr>
      <vt:lpstr>Systems-based approaches to complex problem solving (2/2)</vt:lpstr>
      <vt:lpstr>Historical Roots of Systems Theory</vt:lpstr>
      <vt:lpstr>Our View of Systems Theory</vt:lpstr>
      <vt:lpstr>Outline</vt:lpstr>
      <vt:lpstr>What is systemic thinking?</vt:lpstr>
      <vt:lpstr>Systematic vs. Systemic Thinking</vt:lpstr>
      <vt:lpstr>A methodology for systemic thinking (1/3)</vt:lpstr>
      <vt:lpstr>A methodology for systemic thinking (2/3)</vt:lpstr>
      <vt:lpstr>A methodology for systemic thinking (3/3)</vt:lpstr>
      <vt:lpstr>Outline</vt:lpstr>
      <vt:lpstr>Decision Analysis</vt:lpstr>
      <vt:lpstr>What is decision making?</vt:lpstr>
      <vt:lpstr>Sub-disciplines</vt:lpstr>
      <vt:lpstr>Why does decision making matter?</vt:lpstr>
      <vt:lpstr>Why is rigorous decision making important?</vt:lpstr>
      <vt:lpstr>So what makes a good decision?</vt:lpstr>
      <vt:lpstr>Methods for decision making</vt:lpstr>
      <vt:lpstr>Choosing a method</vt:lpstr>
      <vt:lpstr>Identify the appropriate technique (1/2)</vt:lpstr>
      <vt:lpstr>Identify the appropriate technique (2/2)</vt:lpstr>
      <vt:lpstr>Cynefin domains</vt:lpstr>
      <vt:lpstr>Outline</vt:lpstr>
      <vt:lpstr>A way ahead</vt:lpstr>
      <vt:lpstr>Contact information</vt:lpstr>
      <vt:lpstr>References (1/4)</vt:lpstr>
      <vt:lpstr>References (2/4)</vt:lpstr>
      <vt:lpstr>References (3/4)</vt:lpstr>
      <vt:lpstr>References (4/4)</vt:lpstr>
    </vt:vector>
  </TitlesOfParts>
  <Company>Old Dominion University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Template</dc:title>
  <dc:creator>Hester</dc:creator>
  <cp:lastModifiedBy>Patrick Hester</cp:lastModifiedBy>
  <cp:revision>2921</cp:revision>
  <dcterms:created xsi:type="dcterms:W3CDTF">2003-03-14T15:53:58Z</dcterms:created>
  <dcterms:modified xsi:type="dcterms:W3CDTF">2014-03-04T18:38:13Z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0x0101007418090F837F18488DF9ECA5A5553825</vt:lpwstr>
  </property>
  <property fmtid="{D5CDD505-2E9C-101B-9397-08002B2CF9AE}" pid="3" name="_dlc_DocIdItemGuid">
    <vt:lpwstr>1883c9f8-d9b2-4c91-9e2b-d70d7b4e8083</vt:lpwstr>
  </property>
</Properties>
</file>