
<file path=[Content_Types].xml><?xml version="1.0" encoding="utf-8"?>
<Types xmlns="http://schemas.openxmlformats.org/package/2006/content-types">
  <Override PartName="/ppt/notesSlides/notesSlide2.xml" ContentType="application/vnd.openxmlformats-officedocument.presentationml.notesSlide+xml"/>
  <Override PartName="/ppt/tags/tag8.xml" ContentType="application/vnd.openxmlformats-officedocument.presentationml.tags+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tags/tag4.xml" ContentType="application/vnd.openxmlformats-officedocument.presentationml.tags+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tags/tag2.xml" ContentType="application/vnd.openxmlformats-officedocument.presentationml.tags+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Layouts/slideLayout24.xml" ContentType="application/vnd.openxmlformats-officedocument.presentationml.slideLayout+xml"/>
  <Override PartName="/ppt/tags/tag29.xml" ContentType="application/vnd.openxmlformats-officedocument.presentationml.tags+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tags/tag16.xml" ContentType="application/vnd.openxmlformats-officedocument.presentationml.tags+xml"/>
  <Override PartName="/ppt/tags/tag18.xml" ContentType="application/vnd.openxmlformats-officedocument.presentationml.tags+xml"/>
  <Override PartName="/ppt/tags/tag27.xml" ContentType="application/vnd.openxmlformats-officedocument.presentationml.tags+xml"/>
  <Override PartName="/ppt/tags/tag14.xml" ContentType="application/vnd.openxmlformats-officedocument.presentationml.tags+xml"/>
  <Override PartName="/ppt/tags/tag25.xml" ContentType="application/vnd.openxmlformats-officedocument.presentationml.tags+xml"/>
  <Override PartName="/ppt/tags/tag12.xml" ContentType="application/vnd.openxmlformats-officedocument.presentationml.tags+xml"/>
  <Override PartName="/ppt/tags/tag23.xml" ContentType="application/vnd.openxmlformats-officedocument.presentationml.tags+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tags/tag9.xml" ContentType="application/vnd.openxmlformats-officedocument.presentationml.tags+xml"/>
  <Override PartName="/ppt/tags/tag10.xml" ContentType="application/vnd.openxmlformats-officedocument.presentationml.tags+xml"/>
  <Override PartName="/ppt/tags/tag21.xml" ContentType="application/vnd.openxmlformats-officedocument.presentationml.tag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Default Extension="png" ContentType="image/png"/>
  <Override PartName="/ppt/notesSlides/notesSlide1.xml" ContentType="application/vnd.openxmlformats-officedocument.presentationml.notesSlide+xml"/>
  <Override PartName="/ppt/tags/tag7.xml" ContentType="application/vnd.openxmlformats-officedocument.presentationml.tags+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tags/tag5.xml" ContentType="application/vnd.openxmlformats-officedocument.presentationml.tags+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Default Extension="jpeg" ContentType="image/jpeg"/>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slideLayouts/slideLayout25.xml" ContentType="application/vnd.openxmlformats-officedocument.presentationml.slideLayout+xml"/>
  <Override PartName="/ppt/tags/tag3.xml" ContentType="application/vnd.openxmlformats-officedocument.presentationml.tags+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tags/tag1.xml" ContentType="application/vnd.openxmlformats-officedocument.presentationml.tags+xml"/>
  <Override PartName="/ppt/tags/tag19.xml" ContentType="application/vnd.openxmlformats-officedocument.presentationml.tags+xml"/>
  <Override PartName="/ppt/tags/tag28.xml" ContentType="application/vnd.openxmlformats-officedocument.presentationml.tags+xml"/>
  <Override PartName="/docProps/app.xml" ContentType="application/vnd.openxmlformats-officedocument.extended-properties+xml"/>
  <Default Extension="WAV" ContentType="audio/wav"/>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tags/tag17.xml" ContentType="application/vnd.openxmlformats-officedocument.presentationml.tags+xml"/>
  <Override PartName="/ppt/tags/tag26.xml" ContentType="application/vnd.openxmlformats-officedocument.presentationml.tags+xml"/>
  <Override PartName="/ppt/slideLayouts/slideLayout10.xml" ContentType="application/vnd.openxmlformats-officedocument.presentationml.slideLayout+xml"/>
  <Override PartName="/ppt/tags/tag15.xml" ContentType="application/vnd.openxmlformats-officedocument.presentationml.tags+xml"/>
  <Override PartName="/ppt/tags/tag24.xml" ContentType="application/vnd.openxmlformats-officedocument.presentationml.tags+xml"/>
  <Override PartName="/ppt/tags/tag13.xml" ContentType="application/vnd.openxmlformats-officedocument.presentationml.tags+xml"/>
  <Override PartName="/ppt/tags/tag22.xml" ContentType="application/vnd.openxmlformats-officedocument.presentationml.tags+xml"/>
  <Override PartName="/ppt/slides/slide8.xml" ContentType="application/vnd.openxmlformats-officedocument.presentationml.slide+xml"/>
  <Override PartName="/ppt/tags/tag11.xml" ContentType="application/vnd.openxmlformats-officedocument.presentationml.tags+xml"/>
  <Override PartName="/ppt/tags/tag20.xml" ContentType="application/vnd.openxmlformats-officedocument.presentationml.tags+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tags/tag6.xml" ContentType="application/vnd.openxmlformats-officedocument.presentationml.tag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6"/>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26" d="100"/>
          <a:sy n="126" d="100"/>
        </p:scale>
        <p:origin x="-1194" y="-84"/>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702512D-B5D6-4DA1-A73A-0D5E1AC43783}" type="datetimeFigureOut">
              <a:rPr lang="en-US" smtClean="0"/>
              <a:pPr/>
              <a:t>6/27/2011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99406D3-94ED-44EB-8659-0E048EFABAAB}" type="slidenum">
              <a:rPr lang="en-US" smtClean="0"/>
              <a:pPr/>
              <a:t>‹#›</a:t>
            </a:fld>
            <a:endParaRPr lang="en-US"/>
          </a:p>
        </p:txBody>
      </p:sp>
    </p:spTree>
    <p:extLst>
      <p:ext uri="{BB962C8B-B14F-4D97-AF65-F5344CB8AC3E}">
        <p14:creationId xmlns:p14="http://schemas.microsoft.com/office/powerpoint/2010/main" xmlns="" val="7281824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a:ln/>
        </p:spPr>
      </p:sp>
      <p:sp>
        <p:nvSpPr>
          <p:cNvPr id="44035" name="Notes Placeholder 2"/>
          <p:cNvSpPr>
            <a:spLocks noGrp="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endParaRPr lang="en-US" smtClean="0">
              <a:latin typeface="Arial"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p:cNvSpPr>
            <a:spLocks noGrp="1" noRot="1" noChangeAspect="1" noTextEdit="1"/>
          </p:cNvSpPr>
          <p:nvPr>
            <p:ph type="sldImg"/>
          </p:nvPr>
        </p:nvSpPr>
        <p:spPr>
          <a:ln/>
        </p:spPr>
      </p:sp>
      <p:sp>
        <p:nvSpPr>
          <p:cNvPr id="45059" name="Notes Placeholder 2"/>
          <p:cNvSpPr>
            <a:spLocks noGrp="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endParaRPr lang="en-US" smtClean="0">
              <a:latin typeface="Arial"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7"/>
            <a:ext cx="7772400" cy="1470024"/>
          </a:xfrm>
          <a:prstGeom prst="rect">
            <a:avLst/>
          </a:prstGeo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24504" indent="0" algn="ctr">
              <a:buNone/>
              <a:defRPr>
                <a:solidFill>
                  <a:schemeClr val="tx1">
                    <a:tint val="75000"/>
                  </a:schemeClr>
                </a:solidFill>
              </a:defRPr>
            </a:lvl2pPr>
            <a:lvl3pPr marL="849010" indent="0" algn="ctr">
              <a:buNone/>
              <a:defRPr>
                <a:solidFill>
                  <a:schemeClr val="tx1">
                    <a:tint val="75000"/>
                  </a:schemeClr>
                </a:solidFill>
              </a:defRPr>
            </a:lvl3pPr>
            <a:lvl4pPr marL="1273517" indent="0" algn="ctr">
              <a:buNone/>
              <a:defRPr>
                <a:solidFill>
                  <a:schemeClr val="tx1">
                    <a:tint val="75000"/>
                  </a:schemeClr>
                </a:solidFill>
              </a:defRPr>
            </a:lvl4pPr>
            <a:lvl5pPr marL="1698021" indent="0" algn="ctr">
              <a:buNone/>
              <a:defRPr>
                <a:solidFill>
                  <a:schemeClr val="tx1">
                    <a:tint val="75000"/>
                  </a:schemeClr>
                </a:solidFill>
              </a:defRPr>
            </a:lvl5pPr>
            <a:lvl6pPr marL="2122527" indent="0" algn="ctr">
              <a:buNone/>
              <a:defRPr>
                <a:solidFill>
                  <a:schemeClr val="tx1">
                    <a:tint val="75000"/>
                  </a:schemeClr>
                </a:solidFill>
              </a:defRPr>
            </a:lvl6pPr>
            <a:lvl7pPr marL="2547031" indent="0" algn="ctr">
              <a:buNone/>
              <a:defRPr>
                <a:solidFill>
                  <a:schemeClr val="tx1">
                    <a:tint val="75000"/>
                  </a:schemeClr>
                </a:solidFill>
              </a:defRPr>
            </a:lvl7pPr>
            <a:lvl8pPr marL="2971537" indent="0" algn="ctr">
              <a:buNone/>
              <a:defRPr>
                <a:solidFill>
                  <a:schemeClr val="tx1">
                    <a:tint val="75000"/>
                  </a:schemeClr>
                </a:solidFill>
              </a:defRPr>
            </a:lvl8pPr>
            <a:lvl9pPr marL="3396042" indent="0" algn="ctr">
              <a:buNone/>
              <a:defRPr>
                <a:solidFill>
                  <a:schemeClr val="tx1">
                    <a:tint val="75000"/>
                  </a:schemeClr>
                </a:solidFill>
              </a:defRPr>
            </a:lvl9pPr>
          </a:lstStyle>
          <a:p>
            <a:r>
              <a:rPr lang="en-US" smtClean="0"/>
              <a:t>Click to edit Master subtitle style</a:t>
            </a:r>
            <a:endParaRPr lang="en-US"/>
          </a:p>
        </p:txBody>
      </p:sp>
    </p:spTree>
  </p:cSld>
  <p:clrMapOvr>
    <a:masterClrMapping/>
  </p:clrMapOvr>
  <mc:AlternateContent xmlns:mc="http://schemas.openxmlformats.org/markup-compatibility/2006">
    <mc:Choice xmlns:p14="http://schemas.microsoft.com/office/powerpoint/2010/main" xmlns="" Requires="p14">
      <p:transition p14:dur="10" advClick="0" advTm="0"/>
    </mc:Choice>
    <mc:Fallback>
      <p:transition advClick="0" advTm="0"/>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9"/>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mc:AlternateContent xmlns:mc="http://schemas.openxmlformats.org/markup-compatibility/2006">
    <mc:Choice xmlns:p14="http://schemas.microsoft.com/office/powerpoint/2010/main" xmlns="" Requires="p14">
      <p:transition p14:dur="10" advClick="0" advTm="0"/>
    </mc:Choice>
    <mc:Fallback>
      <p:transition advClick="0" advTm="0"/>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4" y="4406903"/>
            <a:ext cx="7772400" cy="1362076"/>
          </a:xfrm>
          <a:prstGeom prst="rect">
            <a:avLst/>
          </a:prstGeom>
        </p:spPr>
        <p:txBody>
          <a:bodyPr anchor="t"/>
          <a:lstStyle>
            <a:lvl1pPr algn="l">
              <a:defRPr sz="3700" b="1" cap="all"/>
            </a:lvl1pPr>
          </a:lstStyle>
          <a:p>
            <a:r>
              <a:rPr lang="en-US" smtClean="0"/>
              <a:t>Click to edit Master title style</a:t>
            </a:r>
            <a:endParaRPr lang="en-US"/>
          </a:p>
        </p:txBody>
      </p:sp>
      <p:sp>
        <p:nvSpPr>
          <p:cNvPr id="3" name="Text Placeholder 2"/>
          <p:cNvSpPr>
            <a:spLocks noGrp="1"/>
          </p:cNvSpPr>
          <p:nvPr>
            <p:ph type="body" idx="1"/>
          </p:nvPr>
        </p:nvSpPr>
        <p:spPr>
          <a:xfrm>
            <a:off x="722314" y="2906717"/>
            <a:ext cx="7772400" cy="1500187"/>
          </a:xfrm>
        </p:spPr>
        <p:txBody>
          <a:bodyPr anchor="b"/>
          <a:lstStyle>
            <a:lvl1pPr marL="0" indent="0">
              <a:buNone/>
              <a:defRPr sz="1900">
                <a:solidFill>
                  <a:schemeClr val="tx1">
                    <a:tint val="75000"/>
                  </a:schemeClr>
                </a:solidFill>
              </a:defRPr>
            </a:lvl1pPr>
            <a:lvl2pPr marL="424504" indent="0">
              <a:buNone/>
              <a:defRPr sz="1700">
                <a:solidFill>
                  <a:schemeClr val="tx1">
                    <a:tint val="75000"/>
                  </a:schemeClr>
                </a:solidFill>
              </a:defRPr>
            </a:lvl2pPr>
            <a:lvl3pPr marL="849010" indent="0">
              <a:buNone/>
              <a:defRPr sz="1500">
                <a:solidFill>
                  <a:schemeClr val="tx1">
                    <a:tint val="75000"/>
                  </a:schemeClr>
                </a:solidFill>
              </a:defRPr>
            </a:lvl3pPr>
            <a:lvl4pPr marL="1273517" indent="0">
              <a:buNone/>
              <a:defRPr sz="1300">
                <a:solidFill>
                  <a:schemeClr val="tx1">
                    <a:tint val="75000"/>
                  </a:schemeClr>
                </a:solidFill>
              </a:defRPr>
            </a:lvl4pPr>
            <a:lvl5pPr marL="1698021" indent="0">
              <a:buNone/>
              <a:defRPr sz="1300">
                <a:solidFill>
                  <a:schemeClr val="tx1">
                    <a:tint val="75000"/>
                  </a:schemeClr>
                </a:solidFill>
              </a:defRPr>
            </a:lvl5pPr>
            <a:lvl6pPr marL="2122527" indent="0">
              <a:buNone/>
              <a:defRPr sz="1300">
                <a:solidFill>
                  <a:schemeClr val="tx1">
                    <a:tint val="75000"/>
                  </a:schemeClr>
                </a:solidFill>
              </a:defRPr>
            </a:lvl6pPr>
            <a:lvl7pPr marL="2547031" indent="0">
              <a:buNone/>
              <a:defRPr sz="1300">
                <a:solidFill>
                  <a:schemeClr val="tx1">
                    <a:tint val="75000"/>
                  </a:schemeClr>
                </a:solidFill>
              </a:defRPr>
            </a:lvl7pPr>
            <a:lvl8pPr marL="2971537" indent="0">
              <a:buNone/>
              <a:defRPr sz="1300">
                <a:solidFill>
                  <a:schemeClr val="tx1">
                    <a:tint val="75000"/>
                  </a:schemeClr>
                </a:solidFill>
              </a:defRPr>
            </a:lvl8pPr>
            <a:lvl9pPr marL="3396042" indent="0">
              <a:buNone/>
              <a:defRPr sz="1300">
                <a:solidFill>
                  <a:schemeClr val="tx1">
                    <a:tint val="75000"/>
                  </a:schemeClr>
                </a:solidFill>
              </a:defRPr>
            </a:lvl9pPr>
          </a:lstStyle>
          <a:p>
            <a:pPr lvl="0"/>
            <a:r>
              <a:rPr lang="en-US" smtClean="0"/>
              <a:t>Click to edit Master text styles</a:t>
            </a:r>
          </a:p>
        </p:txBody>
      </p:sp>
    </p:spTree>
  </p:cSld>
  <p:clrMapOvr>
    <a:masterClrMapping/>
  </p:clrMapOvr>
  <mc:AlternateContent xmlns:mc="http://schemas.openxmlformats.org/markup-compatibility/2006">
    <mc:Choice xmlns:p14="http://schemas.microsoft.com/office/powerpoint/2010/main" xmlns="" Requires="p14">
      <p:transition p14:dur="10" advClick="0" advTm="0"/>
    </mc:Choice>
    <mc:Fallback>
      <p:transition advClick="0" advTm="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9"/>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1"/>
            <a:ext cx="4038600" cy="4525963"/>
          </a:xfrm>
        </p:spPr>
        <p:txBody>
          <a:bodyPr/>
          <a:lstStyle>
            <a:lvl1pPr>
              <a:defRPr sz="2600"/>
            </a:lvl1pPr>
            <a:lvl2pPr>
              <a:defRPr sz="2200"/>
            </a:lvl2pPr>
            <a:lvl3pPr>
              <a:defRPr sz="1900"/>
            </a:lvl3pPr>
            <a:lvl4pPr>
              <a:defRPr sz="1700"/>
            </a:lvl4pPr>
            <a:lvl5pPr>
              <a:defRPr sz="1700"/>
            </a:lvl5pPr>
            <a:lvl6pPr>
              <a:defRPr sz="1700"/>
            </a:lvl6pPr>
            <a:lvl7pPr>
              <a:defRPr sz="1700"/>
            </a:lvl7pPr>
            <a:lvl8pPr>
              <a:defRPr sz="1700"/>
            </a:lvl8pPr>
            <a:lvl9pPr>
              <a:defRPr sz="1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1"/>
            <a:ext cx="4038600" cy="4525963"/>
          </a:xfrm>
        </p:spPr>
        <p:txBody>
          <a:bodyPr/>
          <a:lstStyle>
            <a:lvl1pPr>
              <a:defRPr sz="2600"/>
            </a:lvl1pPr>
            <a:lvl2pPr>
              <a:defRPr sz="2200"/>
            </a:lvl2pPr>
            <a:lvl3pPr>
              <a:defRPr sz="1900"/>
            </a:lvl3pPr>
            <a:lvl4pPr>
              <a:defRPr sz="1700"/>
            </a:lvl4pPr>
            <a:lvl5pPr>
              <a:defRPr sz="1700"/>
            </a:lvl5pPr>
            <a:lvl6pPr>
              <a:defRPr sz="1700"/>
            </a:lvl6pPr>
            <a:lvl7pPr>
              <a:defRPr sz="1700"/>
            </a:lvl7pPr>
            <a:lvl8pPr>
              <a:defRPr sz="1700"/>
            </a:lvl8pPr>
            <a:lvl9pPr>
              <a:defRPr sz="1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mc:AlternateContent xmlns:mc="http://schemas.openxmlformats.org/markup-compatibility/2006">
    <mc:Choice xmlns:p14="http://schemas.microsoft.com/office/powerpoint/2010/main" xmlns="" Requires="p14">
      <p:transition p14:dur="10" advClick="0" advTm="0"/>
    </mc:Choice>
    <mc:Fallback>
      <p:transition advClick="0" advTm="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9"/>
            <a:ext cx="8229600" cy="11430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7"/>
            <a:ext cx="4040188" cy="639763"/>
          </a:xfrm>
        </p:spPr>
        <p:txBody>
          <a:bodyPr anchor="b"/>
          <a:lstStyle>
            <a:lvl1pPr marL="0" indent="0">
              <a:buNone/>
              <a:defRPr sz="2200" b="1"/>
            </a:lvl1pPr>
            <a:lvl2pPr marL="424504" indent="0">
              <a:buNone/>
              <a:defRPr sz="1900" b="1"/>
            </a:lvl2pPr>
            <a:lvl3pPr marL="849010" indent="0">
              <a:buNone/>
              <a:defRPr sz="1700" b="1"/>
            </a:lvl3pPr>
            <a:lvl4pPr marL="1273517" indent="0">
              <a:buNone/>
              <a:defRPr sz="1500" b="1"/>
            </a:lvl4pPr>
            <a:lvl5pPr marL="1698021" indent="0">
              <a:buNone/>
              <a:defRPr sz="1500" b="1"/>
            </a:lvl5pPr>
            <a:lvl6pPr marL="2122527" indent="0">
              <a:buNone/>
              <a:defRPr sz="1500" b="1"/>
            </a:lvl6pPr>
            <a:lvl7pPr marL="2547031" indent="0">
              <a:buNone/>
              <a:defRPr sz="1500" b="1"/>
            </a:lvl7pPr>
            <a:lvl8pPr marL="2971537" indent="0">
              <a:buNone/>
              <a:defRPr sz="1500" b="1"/>
            </a:lvl8pPr>
            <a:lvl9pPr marL="3396042" indent="0">
              <a:buNone/>
              <a:defRPr sz="15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200"/>
            </a:lvl1pPr>
            <a:lvl2pPr>
              <a:defRPr sz="1900"/>
            </a:lvl2pPr>
            <a:lvl3pPr>
              <a:defRPr sz="1700"/>
            </a:lvl3pPr>
            <a:lvl4pPr>
              <a:defRPr sz="1500"/>
            </a:lvl4pPr>
            <a:lvl5pPr>
              <a:defRPr sz="1500"/>
            </a:lvl5pPr>
            <a:lvl6pPr>
              <a:defRPr sz="1500"/>
            </a:lvl6pPr>
            <a:lvl7pPr>
              <a:defRPr sz="1500"/>
            </a:lvl7pPr>
            <a:lvl8pPr>
              <a:defRPr sz="1500"/>
            </a:lvl8pPr>
            <a:lvl9pPr>
              <a:defRPr sz="1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7" y="1535117"/>
            <a:ext cx="4041774" cy="639763"/>
          </a:xfrm>
        </p:spPr>
        <p:txBody>
          <a:bodyPr anchor="b"/>
          <a:lstStyle>
            <a:lvl1pPr marL="0" indent="0">
              <a:buNone/>
              <a:defRPr sz="2200" b="1"/>
            </a:lvl1pPr>
            <a:lvl2pPr marL="424504" indent="0">
              <a:buNone/>
              <a:defRPr sz="1900" b="1"/>
            </a:lvl2pPr>
            <a:lvl3pPr marL="849010" indent="0">
              <a:buNone/>
              <a:defRPr sz="1700" b="1"/>
            </a:lvl3pPr>
            <a:lvl4pPr marL="1273517" indent="0">
              <a:buNone/>
              <a:defRPr sz="1500" b="1"/>
            </a:lvl4pPr>
            <a:lvl5pPr marL="1698021" indent="0">
              <a:buNone/>
              <a:defRPr sz="1500" b="1"/>
            </a:lvl5pPr>
            <a:lvl6pPr marL="2122527" indent="0">
              <a:buNone/>
              <a:defRPr sz="1500" b="1"/>
            </a:lvl6pPr>
            <a:lvl7pPr marL="2547031" indent="0">
              <a:buNone/>
              <a:defRPr sz="1500" b="1"/>
            </a:lvl7pPr>
            <a:lvl8pPr marL="2971537" indent="0">
              <a:buNone/>
              <a:defRPr sz="1500" b="1"/>
            </a:lvl8pPr>
            <a:lvl9pPr marL="3396042" indent="0">
              <a:buNone/>
              <a:defRPr sz="1500" b="1"/>
            </a:lvl9pPr>
          </a:lstStyle>
          <a:p>
            <a:pPr lvl="0"/>
            <a:r>
              <a:rPr lang="en-US" smtClean="0"/>
              <a:t>Click to edit Master text styles</a:t>
            </a:r>
          </a:p>
        </p:txBody>
      </p:sp>
      <p:sp>
        <p:nvSpPr>
          <p:cNvPr id="6" name="Content Placeholder 5"/>
          <p:cNvSpPr>
            <a:spLocks noGrp="1"/>
          </p:cNvSpPr>
          <p:nvPr>
            <p:ph sz="quarter" idx="4"/>
          </p:nvPr>
        </p:nvSpPr>
        <p:spPr>
          <a:xfrm>
            <a:off x="4645027" y="2174875"/>
            <a:ext cx="4041774" cy="3951288"/>
          </a:xfrm>
        </p:spPr>
        <p:txBody>
          <a:bodyPr/>
          <a:lstStyle>
            <a:lvl1pPr>
              <a:defRPr sz="2200"/>
            </a:lvl1pPr>
            <a:lvl2pPr>
              <a:defRPr sz="1900"/>
            </a:lvl2pPr>
            <a:lvl3pPr>
              <a:defRPr sz="1700"/>
            </a:lvl3pPr>
            <a:lvl4pPr>
              <a:defRPr sz="1500"/>
            </a:lvl4pPr>
            <a:lvl5pPr>
              <a:defRPr sz="1500"/>
            </a:lvl5pPr>
            <a:lvl6pPr>
              <a:defRPr sz="1500"/>
            </a:lvl6pPr>
            <a:lvl7pPr>
              <a:defRPr sz="1500"/>
            </a:lvl7pPr>
            <a:lvl8pPr>
              <a:defRPr sz="1500"/>
            </a:lvl8pPr>
            <a:lvl9pPr>
              <a:defRPr sz="1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mc:AlternateContent xmlns:mc="http://schemas.openxmlformats.org/markup-compatibility/2006">
    <mc:Choice xmlns:p14="http://schemas.microsoft.com/office/powerpoint/2010/main" xmlns="" Requires="p14">
      <p:transition p14:dur="10" advClick="0" advTm="0"/>
    </mc:Choice>
    <mc:Fallback>
      <p:transition advClick="0" advTm="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9"/>
            <a:ext cx="8229600" cy="1143000"/>
          </a:xfrm>
          <a:prstGeom prst="rect">
            <a:avLst/>
          </a:prstGeom>
        </p:spPr>
        <p:txBody>
          <a:bodyPr/>
          <a:lstStyle/>
          <a:p>
            <a:r>
              <a:rPr lang="en-US" smtClean="0"/>
              <a:t>Click to edit Master title style</a:t>
            </a:r>
            <a:endParaRPr lang="en-US"/>
          </a:p>
        </p:txBody>
      </p:sp>
    </p:spTree>
  </p:cSld>
  <p:clrMapOvr>
    <a:masterClrMapping/>
  </p:clrMapOvr>
  <mc:AlternateContent xmlns:mc="http://schemas.openxmlformats.org/markup-compatibility/2006">
    <mc:Choice xmlns:p14="http://schemas.microsoft.com/office/powerpoint/2010/main" xmlns="" Requires="p14">
      <p:transition p14:dur="10" advClick="0" advTm="0"/>
    </mc:Choice>
    <mc:Fallback>
      <p:transition advClick="0" advTm="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xmlns="" Requires="p14">
      <p:transition p14:dur="10" advClick="0" advTm="0"/>
    </mc:Choice>
    <mc:Fallback>
      <p:transition advClick="0" advTm="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3" y="273053"/>
            <a:ext cx="3008314" cy="1162051"/>
          </a:xfrm>
          <a:prstGeom prst="rect">
            <a:avLst/>
          </a:prstGeom>
        </p:spPr>
        <p:txBody>
          <a:bodyPr anchor="b"/>
          <a:lstStyle>
            <a:lvl1pPr algn="l">
              <a:defRPr sz="1900" b="1"/>
            </a:lvl1pPr>
          </a:lstStyle>
          <a:p>
            <a:r>
              <a:rPr lang="en-US" smtClean="0"/>
              <a:t>Click to edit Master title style</a:t>
            </a:r>
            <a:endParaRPr lang="en-US"/>
          </a:p>
        </p:txBody>
      </p:sp>
      <p:sp>
        <p:nvSpPr>
          <p:cNvPr id="3" name="Content Placeholder 2"/>
          <p:cNvSpPr>
            <a:spLocks noGrp="1"/>
          </p:cNvSpPr>
          <p:nvPr>
            <p:ph idx="1"/>
          </p:nvPr>
        </p:nvSpPr>
        <p:spPr>
          <a:xfrm>
            <a:off x="3575051" y="273053"/>
            <a:ext cx="5111750" cy="5853115"/>
          </a:xfrm>
        </p:spPr>
        <p:txBody>
          <a:bodyPr/>
          <a:lstStyle>
            <a:lvl1pPr>
              <a:defRPr sz="3000"/>
            </a:lvl1pPr>
            <a:lvl2pPr>
              <a:defRPr sz="2600"/>
            </a:lvl2pPr>
            <a:lvl3pPr>
              <a:defRPr sz="2200"/>
            </a:lvl3pPr>
            <a:lvl4pPr>
              <a:defRPr sz="1900"/>
            </a:lvl4pPr>
            <a:lvl5pPr>
              <a:defRPr sz="1900"/>
            </a:lvl5pPr>
            <a:lvl6pPr>
              <a:defRPr sz="1900"/>
            </a:lvl6pPr>
            <a:lvl7pPr>
              <a:defRPr sz="1900"/>
            </a:lvl7pPr>
            <a:lvl8pPr>
              <a:defRPr sz="1900"/>
            </a:lvl8pPr>
            <a:lvl9pPr>
              <a:defRPr sz="19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3" y="1435101"/>
            <a:ext cx="3008314" cy="4691064"/>
          </a:xfrm>
        </p:spPr>
        <p:txBody>
          <a:bodyPr/>
          <a:lstStyle>
            <a:lvl1pPr marL="0" indent="0">
              <a:buNone/>
              <a:defRPr sz="1300"/>
            </a:lvl1pPr>
            <a:lvl2pPr marL="424504" indent="0">
              <a:buNone/>
              <a:defRPr sz="1100"/>
            </a:lvl2pPr>
            <a:lvl3pPr marL="849010" indent="0">
              <a:buNone/>
              <a:defRPr sz="900"/>
            </a:lvl3pPr>
            <a:lvl4pPr marL="1273517" indent="0">
              <a:buNone/>
              <a:defRPr sz="900"/>
            </a:lvl4pPr>
            <a:lvl5pPr marL="1698021" indent="0">
              <a:buNone/>
              <a:defRPr sz="900"/>
            </a:lvl5pPr>
            <a:lvl6pPr marL="2122527" indent="0">
              <a:buNone/>
              <a:defRPr sz="900"/>
            </a:lvl6pPr>
            <a:lvl7pPr marL="2547031" indent="0">
              <a:buNone/>
              <a:defRPr sz="900"/>
            </a:lvl7pPr>
            <a:lvl8pPr marL="2971537" indent="0">
              <a:buNone/>
              <a:defRPr sz="900"/>
            </a:lvl8pPr>
            <a:lvl9pPr marL="3396042" indent="0">
              <a:buNone/>
              <a:defRPr sz="900"/>
            </a:lvl9pPr>
          </a:lstStyle>
          <a:p>
            <a:pPr lvl="0"/>
            <a:r>
              <a:rPr lang="en-US" smtClean="0"/>
              <a:t>Click to edit Master text styles</a:t>
            </a:r>
          </a:p>
        </p:txBody>
      </p:sp>
    </p:spTree>
  </p:cSld>
  <p:clrMapOvr>
    <a:masterClrMapping/>
  </p:clrMapOvr>
  <mc:AlternateContent xmlns:mc="http://schemas.openxmlformats.org/markup-compatibility/2006">
    <mc:Choice xmlns:p14="http://schemas.microsoft.com/office/powerpoint/2010/main" xmlns="" Requires="p14">
      <p:transition p14:dur="10" advClick="0" advTm="0"/>
    </mc:Choice>
    <mc:Fallback>
      <p:transition advClick="0" advTm="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3"/>
            <a:ext cx="5486400" cy="566740"/>
          </a:xfrm>
          <a:prstGeom prst="rect">
            <a:avLst/>
          </a:prstGeom>
        </p:spPr>
        <p:txBody>
          <a:bodyPr anchor="b"/>
          <a:lstStyle>
            <a:lvl1pPr algn="l">
              <a:defRPr sz="19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000"/>
            </a:lvl1pPr>
            <a:lvl2pPr marL="424504" indent="0">
              <a:buNone/>
              <a:defRPr sz="2600"/>
            </a:lvl2pPr>
            <a:lvl3pPr marL="849010" indent="0">
              <a:buNone/>
              <a:defRPr sz="2200"/>
            </a:lvl3pPr>
            <a:lvl4pPr marL="1273517" indent="0">
              <a:buNone/>
              <a:defRPr sz="1900"/>
            </a:lvl4pPr>
            <a:lvl5pPr marL="1698021" indent="0">
              <a:buNone/>
              <a:defRPr sz="1900"/>
            </a:lvl5pPr>
            <a:lvl6pPr marL="2122527" indent="0">
              <a:buNone/>
              <a:defRPr sz="1900"/>
            </a:lvl6pPr>
            <a:lvl7pPr marL="2547031" indent="0">
              <a:buNone/>
              <a:defRPr sz="1900"/>
            </a:lvl7pPr>
            <a:lvl8pPr marL="2971537" indent="0">
              <a:buNone/>
              <a:defRPr sz="1900"/>
            </a:lvl8pPr>
            <a:lvl9pPr marL="3396042" indent="0">
              <a:buNone/>
              <a:defRPr sz="1900"/>
            </a:lvl9pPr>
          </a:lstStyle>
          <a:p>
            <a:r>
              <a:rPr lang="en-US" smtClean="0"/>
              <a:t>Click icon to add picture</a:t>
            </a:r>
            <a:endParaRPr lang="en-US"/>
          </a:p>
        </p:txBody>
      </p:sp>
      <p:sp>
        <p:nvSpPr>
          <p:cNvPr id="4" name="Text Placeholder 3"/>
          <p:cNvSpPr>
            <a:spLocks noGrp="1"/>
          </p:cNvSpPr>
          <p:nvPr>
            <p:ph type="body" sz="half" idx="2"/>
          </p:nvPr>
        </p:nvSpPr>
        <p:spPr>
          <a:xfrm>
            <a:off x="1792288" y="5367343"/>
            <a:ext cx="5486400" cy="804861"/>
          </a:xfrm>
        </p:spPr>
        <p:txBody>
          <a:bodyPr/>
          <a:lstStyle>
            <a:lvl1pPr marL="0" indent="0">
              <a:buNone/>
              <a:defRPr sz="1300"/>
            </a:lvl1pPr>
            <a:lvl2pPr marL="424504" indent="0">
              <a:buNone/>
              <a:defRPr sz="1100"/>
            </a:lvl2pPr>
            <a:lvl3pPr marL="849010" indent="0">
              <a:buNone/>
              <a:defRPr sz="900"/>
            </a:lvl3pPr>
            <a:lvl4pPr marL="1273517" indent="0">
              <a:buNone/>
              <a:defRPr sz="900"/>
            </a:lvl4pPr>
            <a:lvl5pPr marL="1698021" indent="0">
              <a:buNone/>
              <a:defRPr sz="900"/>
            </a:lvl5pPr>
            <a:lvl6pPr marL="2122527" indent="0">
              <a:buNone/>
              <a:defRPr sz="900"/>
            </a:lvl6pPr>
            <a:lvl7pPr marL="2547031" indent="0">
              <a:buNone/>
              <a:defRPr sz="900"/>
            </a:lvl7pPr>
            <a:lvl8pPr marL="2971537" indent="0">
              <a:buNone/>
              <a:defRPr sz="900"/>
            </a:lvl8pPr>
            <a:lvl9pPr marL="3396042" indent="0">
              <a:buNone/>
              <a:defRPr sz="900"/>
            </a:lvl9pPr>
          </a:lstStyle>
          <a:p>
            <a:pPr lvl="0"/>
            <a:r>
              <a:rPr lang="en-US" smtClean="0"/>
              <a:t>Click to edit Master text styles</a:t>
            </a:r>
          </a:p>
        </p:txBody>
      </p:sp>
    </p:spTree>
  </p:cSld>
  <p:clrMapOvr>
    <a:masterClrMapping/>
  </p:clrMapOvr>
  <mc:AlternateContent xmlns:mc="http://schemas.openxmlformats.org/markup-compatibility/2006">
    <mc:Choice xmlns:p14="http://schemas.microsoft.com/office/powerpoint/2010/main" xmlns="" Requires="p14">
      <p:transition p14:dur="10" advClick="0" advTm="0"/>
    </mc:Choice>
    <mc:Fallback>
      <p:transition advClick="0" advTm="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9"/>
            <a:ext cx="8229600" cy="114300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mc:AlternateContent xmlns:mc="http://schemas.openxmlformats.org/markup-compatibility/2006">
    <mc:Choice xmlns:p14="http://schemas.microsoft.com/office/powerpoint/2010/main" xmlns="" Requires="p14">
      <p:transition p14:dur="10" advClick="0" advTm="0"/>
    </mc:Choice>
    <mc:Fallback>
      <p:transition advClick="0" advTm="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851524"/>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9"/>
            <a:ext cx="6019800" cy="585152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mc:AlternateContent xmlns:mc="http://schemas.openxmlformats.org/markup-compatibility/2006">
    <mc:Choice xmlns:p14="http://schemas.microsoft.com/office/powerpoint/2010/main" xmlns="" Requires="p14">
      <p:transition p14:dur="10" advClick="0" advTm="0"/>
    </mc:Choice>
    <mc:Fallback>
      <p:transition advClick="0" advTm="0"/>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726550289"/>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726550289"/>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726550289"/>
      </p:ext>
    </p:extLst>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726550289"/>
      </p:ext>
    </p:extLst>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5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726550289"/>
      </p:ext>
    </p:extLst>
  </p:cSld>
  <p:clrMapOvr>
    <a:masterClrMapping/>
  </p:clrMapOvr>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6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726550289"/>
      </p:ext>
    </p:extLst>
  </p:cSld>
  <p:clrMapOvr>
    <a:masterClrMapping/>
  </p:clrMapOvr>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7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726550289"/>
      </p:ext>
    </p:extLst>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726550289"/>
      </p:ext>
    </p:extLst>
  </p:cSld>
  <p:clrMapOvr>
    <a:masterClrMapping/>
  </p:clrMapOvr>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726550289"/>
      </p:ext>
    </p:extLst>
  </p:cSld>
  <p:clrMapOvr>
    <a:masterClrMapping/>
  </p:clrMapOvr>
  <p:timing>
    <p:tnLst>
      <p:par>
        <p:cTn id="1" dur="indefinite" restart="never" nodeType="tmRoot"/>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10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726550289"/>
      </p:ext>
    </p:extLst>
  </p:cSld>
  <p:clrMapOvr>
    <a:masterClrMapping/>
  </p:clrMapOvr>
  <p:timing>
    <p:tnLst>
      <p:par>
        <p:cTn id="1" dur="indefinite" restart="never" nodeType="tmRoot"/>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1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726550289"/>
      </p:ext>
    </p:extLst>
  </p:cSld>
  <p:clrMapOvr>
    <a:masterClrMapping/>
  </p:clrMapOvr>
  <p:timing>
    <p:tnLst>
      <p:par>
        <p:cTn id="1" dur="indefinite" restart="never" nodeType="tmRoot"/>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12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726550289"/>
      </p:ext>
    </p:extLst>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13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726550289"/>
      </p:ext>
    </p:extLst>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14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726550289"/>
      </p:ext>
    </p:extLst>
  </p:cSld>
  <p:clrMapOvr>
    <a:masterClrMapping/>
  </p:clrMapOvr>
  <p:timing>
    <p:tnLst>
      <p:par>
        <p:cTn id="1" dur="indefinite" restart="never" nodeType="tmRoot"/>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15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726550289"/>
      </p:ext>
    </p:extLst>
  </p:cSld>
  <p:clrMapOvr>
    <a:masterClrMapping/>
  </p:clrMapOvr>
  <p:timing>
    <p:tnLst>
      <p:par>
        <p:cTn id="1" dur="indefinite" restart="never" nodeType="tmRoot"/>
      </p:par>
    </p:tn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16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726550289"/>
      </p:ext>
    </p:extLst>
  </p:cSld>
  <p:clrMapOvr>
    <a:masterClrMapping/>
  </p:clrMapOvr>
  <p:timing>
    <p:tnLst>
      <p:par>
        <p:cTn id="1" dur="indefinite" restart="never" nodeType="tmRoot"/>
      </p:par>
    </p:tn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17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726550289"/>
      </p:ext>
    </p:extLst>
  </p:cSld>
  <p:clrMapOvr>
    <a:masterClrMapping/>
  </p:clrMapOvr>
  <p:timing>
    <p:tnLst>
      <p:par>
        <p:cTn id="1" dur="indefinite" restart="never" nodeType="tmRoot"/>
      </p:par>
    </p:tn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18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726550289"/>
      </p:ext>
    </p:extLst>
  </p:cSld>
  <p:clrMapOvr>
    <a:masterClrMapping/>
  </p:clrMapOvr>
  <p:timing>
    <p:tnLst>
      <p:par>
        <p:cTn id="1" dur="indefinite" restart="never" nodeType="tmRoot"/>
      </p:par>
    </p:tn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19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726550289"/>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image" Target="../media/image2.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85000">
              <a:schemeClr val="bg1">
                <a:tint val="45000"/>
                <a:shade val="99000"/>
                <a:satMod val="350000"/>
              </a:schemeClr>
            </a:gs>
            <a:gs pos="40000">
              <a:schemeClr val="bg1">
                <a:tint val="45000"/>
                <a:shade val="99000"/>
                <a:satMod val="350000"/>
              </a:schemeClr>
            </a:gs>
            <a:gs pos="100000">
              <a:schemeClr val="bg1">
                <a:shade val="20000"/>
                <a:satMod val="255000"/>
              </a:schemeClr>
            </a:gs>
          </a:gsLst>
          <a:lin ang="16200000" scaled="1"/>
          <a:tileRect/>
        </a:gradFill>
        <a:effectLst/>
      </p:bgPr>
    </p:bg>
    <p:spTree>
      <p:nvGrpSpPr>
        <p:cNvPr id="1" name=""/>
        <p:cNvGrpSpPr/>
        <p:nvPr/>
      </p:nvGrpSpPr>
      <p:grpSpPr>
        <a:xfrm>
          <a:off x="0" y="0"/>
          <a:ext cx="0" cy="0"/>
          <a:chOff x="0" y="0"/>
          <a:chExt cx="0" cy="0"/>
        </a:xfrm>
      </p:grpSpPr>
      <p:sp>
        <p:nvSpPr>
          <p:cNvPr id="12" name="Rectangle 11"/>
          <p:cNvSpPr/>
          <p:nvPr/>
        </p:nvSpPr>
        <p:spPr>
          <a:xfrm>
            <a:off x="-228600" y="6553200"/>
            <a:ext cx="9372600" cy="304800"/>
          </a:xfrm>
          <a:prstGeom prst="rect">
            <a:avLst/>
          </a:prstGeom>
        </p:spPr>
        <p:style>
          <a:lnRef idx="1">
            <a:schemeClr val="accent1"/>
          </a:lnRef>
          <a:fillRef idx="1002">
            <a:schemeClr val="dk2"/>
          </a:fillRef>
          <a:effectRef idx="1">
            <a:schemeClr val="accent1"/>
          </a:effectRef>
          <a:fontRef idx="minor">
            <a:schemeClr val="dk1"/>
          </a:fontRef>
        </p:style>
        <p:txBody>
          <a:bodyPr rtlCol="0" anchor="ctr"/>
          <a:lstStyle/>
          <a:p>
            <a:pPr algn="ctr"/>
            <a:endParaRPr lang="en-US"/>
          </a:p>
        </p:txBody>
      </p:sp>
      <p:sp>
        <p:nvSpPr>
          <p:cNvPr id="3" name="Text Placeholder 2"/>
          <p:cNvSpPr>
            <a:spLocks noGrp="1"/>
          </p:cNvSpPr>
          <p:nvPr>
            <p:ph type="body" idx="1"/>
          </p:nvPr>
        </p:nvSpPr>
        <p:spPr>
          <a:xfrm>
            <a:off x="457200" y="1600201"/>
            <a:ext cx="8229600" cy="4525963"/>
          </a:xfrm>
          <a:prstGeom prst="rect">
            <a:avLst/>
          </a:prstGeom>
        </p:spPr>
        <p:txBody>
          <a:bodyPr vert="horz" lIns="84900" tIns="42450" rIns="84900" bIns="4245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cxnSp>
        <p:nvCxnSpPr>
          <p:cNvPr id="8" name="Straight Connector 7"/>
          <p:cNvCxnSpPr/>
          <p:nvPr/>
        </p:nvCxnSpPr>
        <p:spPr>
          <a:xfrm rot="10800000">
            <a:off x="-76200" y="914400"/>
            <a:ext cx="9220200" cy="0"/>
          </a:xfrm>
          <a:prstGeom prst="line">
            <a:avLst/>
          </a:prstGeom>
        </p:spPr>
        <p:style>
          <a:lnRef idx="3">
            <a:schemeClr val="accent1"/>
          </a:lnRef>
          <a:fillRef idx="0">
            <a:schemeClr val="accent1"/>
          </a:fillRef>
          <a:effectRef idx="2">
            <a:schemeClr val="accent1"/>
          </a:effectRef>
          <a:fontRef idx="minor">
            <a:schemeClr val="tx1"/>
          </a:fontRef>
        </p:style>
      </p:cxnSp>
      <p:sp>
        <p:nvSpPr>
          <p:cNvPr id="9" name="TextBox 8"/>
          <p:cNvSpPr txBox="1"/>
          <p:nvPr/>
        </p:nvSpPr>
        <p:spPr>
          <a:xfrm>
            <a:off x="76200" y="0"/>
            <a:ext cx="9144000" cy="830997"/>
          </a:xfrm>
          <a:prstGeom prst="rect">
            <a:avLst/>
          </a:prstGeom>
          <a:noFill/>
        </p:spPr>
        <p:txBody>
          <a:bodyPr wrap="square" rtlCol="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r>
              <a:rPr lang="en-US" sz="48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6350" stA="55000" endA="300" endPos="45500" dir="5400000" sy="-100000" algn="bl" rotWithShape="0"/>
                </a:effectLst>
              </a:rPr>
              <a:t>NESC Academy</a:t>
            </a:r>
            <a:r>
              <a:rPr lang="en-US" sz="4800" b="1" cap="all" baseline="0"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6350" stA="55000" endA="300" endPos="45500" dir="5400000" sy="-100000" algn="bl" rotWithShape="0"/>
                </a:effectLst>
              </a:rPr>
              <a:t> </a:t>
            </a:r>
            <a:r>
              <a:rPr lang="en-US" sz="48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6350" stA="55000" endA="300" endPos="45500" dir="5400000" sy="-100000" algn="bl" rotWithShape="0"/>
                </a:effectLst>
              </a:rPr>
              <a:t>Online</a:t>
            </a:r>
          </a:p>
        </p:txBody>
      </p:sp>
      <p:pic>
        <p:nvPicPr>
          <p:cNvPr id="10" name="Picture 9" descr="70564main_nesc_logo.jpg"/>
          <p:cNvPicPr>
            <a:picLocks noChangeAspect="1"/>
          </p:cNvPicPr>
          <p:nvPr/>
        </p:nvPicPr>
        <p:blipFill>
          <a:blip r:embed="rId32" cstate="print"/>
          <a:stretch>
            <a:fillRect/>
          </a:stretch>
        </p:blipFill>
        <p:spPr>
          <a:xfrm>
            <a:off x="8229600" y="76200"/>
            <a:ext cx="783294" cy="783294"/>
          </a:xfrm>
          <a:prstGeom prst="rect">
            <a:avLst/>
          </a:prstGeom>
        </p:spPr>
      </p:pic>
      <p:cxnSp>
        <p:nvCxnSpPr>
          <p:cNvPr id="13" name="Straight Connector 12"/>
          <p:cNvCxnSpPr/>
          <p:nvPr/>
        </p:nvCxnSpPr>
        <p:spPr>
          <a:xfrm rot="10800000">
            <a:off x="0" y="6553200"/>
            <a:ext cx="9144000" cy="1"/>
          </a:xfrm>
          <a:prstGeom prst="line">
            <a:avLst/>
          </a:prstGeom>
        </p:spPr>
        <p:style>
          <a:lnRef idx="3">
            <a:schemeClr val="accent1"/>
          </a:lnRef>
          <a:fillRef idx="0">
            <a:schemeClr val="accent1"/>
          </a:fillRef>
          <a:effectRef idx="2">
            <a:schemeClr val="accent1"/>
          </a:effectRef>
          <a:fontRef idx="minor">
            <a:schemeClr val="tx1"/>
          </a:fontRef>
        </p:style>
      </p:cxnSp>
      <p:sp>
        <p:nvSpPr>
          <p:cNvPr id="14" name="TextBox 13"/>
          <p:cNvSpPr txBox="1"/>
          <p:nvPr/>
        </p:nvSpPr>
        <p:spPr>
          <a:xfrm>
            <a:off x="0" y="6581001"/>
            <a:ext cx="9144000" cy="276999"/>
          </a:xfrm>
          <a:prstGeom prst="rect">
            <a:avLst/>
          </a:prstGeom>
          <a:noFill/>
        </p:spPr>
        <p:txBody>
          <a:bodyPr wrap="square" rtlCol="0">
            <a:spAutoFit/>
          </a:bodyPr>
          <a:lstStyle/>
          <a:p>
            <a:pPr algn="ctr"/>
            <a:r>
              <a:rPr lang="en-US" sz="1200" b="0" i="1" dirty="0" smtClean="0">
                <a:latin typeface="+mj-lt"/>
              </a:rPr>
              <a:t>Learning from the Past, Looking to the Future</a:t>
            </a:r>
            <a:endParaRPr lang="en-US" sz="1200" b="0" i="1" dirty="0">
              <a:latin typeface="+mj-lt"/>
            </a:endParaRPr>
          </a:p>
        </p:txBody>
      </p:sp>
      <p:sp>
        <p:nvSpPr>
          <p:cNvPr id="2" name="Rectangle 1"/>
          <p:cNvSpPr/>
          <p:nvPr userDrawn="1"/>
        </p:nvSpPr>
        <p:spPr>
          <a:xfrm>
            <a:off x="6477000" y="7239000"/>
            <a:ext cx="1143000" cy="6096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 id="2147483681" r:id="rId21"/>
    <p:sldLayoutId id="2147483682" r:id="rId22"/>
    <p:sldLayoutId id="2147483683" r:id="rId23"/>
    <p:sldLayoutId id="2147483684" r:id="rId24"/>
    <p:sldLayoutId id="2147483685" r:id="rId25"/>
    <p:sldLayoutId id="2147483686" r:id="rId26"/>
    <p:sldLayoutId id="2147483687" r:id="rId27"/>
    <p:sldLayoutId id="2147483688" r:id="rId28"/>
    <p:sldLayoutId id="2147483689" r:id="rId29"/>
    <p:sldLayoutId id="2147483690" r:id="rId30"/>
  </p:sldLayoutIdLst>
  <mc:AlternateContent xmlns:mc="http://schemas.openxmlformats.org/markup-compatibility/2006">
    <mc:Choice xmlns:p14="http://schemas.microsoft.com/office/powerpoint/2010/main" xmlns="" Requires="p14">
      <p:transition p14:dur="10" advClick="0" advTm="0"/>
    </mc:Choice>
    <mc:Fallback>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txStyles>
    <p:titleStyle>
      <a:lvl1pPr algn="ctr" defTabSz="849010" rtl="0" eaLnBrk="1" latinLnBrk="0" hangingPunct="1">
        <a:spcBef>
          <a:spcPct val="0"/>
        </a:spcBef>
        <a:buNone/>
        <a:defRPr sz="4100" kern="1200">
          <a:solidFill>
            <a:schemeClr val="tx1"/>
          </a:solidFill>
          <a:latin typeface="+mj-lt"/>
          <a:ea typeface="+mj-ea"/>
          <a:cs typeface="+mj-cs"/>
        </a:defRPr>
      </a:lvl1pPr>
    </p:titleStyle>
    <p:bodyStyle>
      <a:lvl1pPr marL="318380" indent="-318380" algn="l" defTabSz="849010" rtl="0" eaLnBrk="1" latinLnBrk="0" hangingPunct="1">
        <a:spcBef>
          <a:spcPct val="20000"/>
        </a:spcBef>
        <a:buFont typeface="Arial" pitchFamily="34" charset="0"/>
        <a:buChar char="•"/>
        <a:defRPr sz="3000" kern="1200">
          <a:solidFill>
            <a:schemeClr val="tx1"/>
          </a:solidFill>
          <a:latin typeface="+mn-lt"/>
          <a:ea typeface="+mn-ea"/>
          <a:cs typeface="+mn-cs"/>
        </a:defRPr>
      </a:lvl1pPr>
      <a:lvl2pPr marL="689822" indent="-265315" algn="l" defTabSz="849010" rtl="0" eaLnBrk="1" latinLnBrk="0" hangingPunct="1">
        <a:spcBef>
          <a:spcPct val="20000"/>
        </a:spcBef>
        <a:buFont typeface="Arial" pitchFamily="34" charset="0"/>
        <a:buChar char="–"/>
        <a:defRPr sz="2600" kern="1200">
          <a:solidFill>
            <a:schemeClr val="tx1"/>
          </a:solidFill>
          <a:latin typeface="+mn-lt"/>
          <a:ea typeface="+mn-ea"/>
          <a:cs typeface="+mn-cs"/>
        </a:defRPr>
      </a:lvl2pPr>
      <a:lvl3pPr marL="1061264" indent="-212253" algn="l" defTabSz="849010" rtl="0" eaLnBrk="1" latinLnBrk="0" hangingPunct="1">
        <a:spcBef>
          <a:spcPct val="20000"/>
        </a:spcBef>
        <a:buFont typeface="Arial" pitchFamily="34" charset="0"/>
        <a:buChar char="•"/>
        <a:defRPr sz="2200" kern="1200">
          <a:solidFill>
            <a:schemeClr val="tx1"/>
          </a:solidFill>
          <a:latin typeface="+mn-lt"/>
          <a:ea typeface="+mn-ea"/>
          <a:cs typeface="+mn-cs"/>
        </a:defRPr>
      </a:lvl3pPr>
      <a:lvl4pPr marL="1485770" indent="-212253" algn="l" defTabSz="849010" rtl="0" eaLnBrk="1" latinLnBrk="0" hangingPunct="1">
        <a:spcBef>
          <a:spcPct val="20000"/>
        </a:spcBef>
        <a:buFont typeface="Arial" pitchFamily="34" charset="0"/>
        <a:buChar char="–"/>
        <a:defRPr sz="1900" kern="1200">
          <a:solidFill>
            <a:schemeClr val="tx1"/>
          </a:solidFill>
          <a:latin typeface="+mn-lt"/>
          <a:ea typeface="+mn-ea"/>
          <a:cs typeface="+mn-cs"/>
        </a:defRPr>
      </a:lvl4pPr>
      <a:lvl5pPr marL="1910274" indent="-212253" algn="l" defTabSz="849010" rtl="0" eaLnBrk="1" latinLnBrk="0" hangingPunct="1">
        <a:spcBef>
          <a:spcPct val="20000"/>
        </a:spcBef>
        <a:buFont typeface="Arial" pitchFamily="34" charset="0"/>
        <a:buChar char="»"/>
        <a:defRPr sz="1900" kern="1200">
          <a:solidFill>
            <a:schemeClr val="tx1"/>
          </a:solidFill>
          <a:latin typeface="+mn-lt"/>
          <a:ea typeface="+mn-ea"/>
          <a:cs typeface="+mn-cs"/>
        </a:defRPr>
      </a:lvl5pPr>
      <a:lvl6pPr marL="2334778" indent="-212253" algn="l" defTabSz="849010" rtl="0" eaLnBrk="1" latinLnBrk="0" hangingPunct="1">
        <a:spcBef>
          <a:spcPct val="20000"/>
        </a:spcBef>
        <a:buFont typeface="Arial" pitchFamily="34" charset="0"/>
        <a:buChar char="•"/>
        <a:defRPr sz="1900" kern="1200">
          <a:solidFill>
            <a:schemeClr val="tx1"/>
          </a:solidFill>
          <a:latin typeface="+mn-lt"/>
          <a:ea typeface="+mn-ea"/>
          <a:cs typeface="+mn-cs"/>
        </a:defRPr>
      </a:lvl6pPr>
      <a:lvl7pPr marL="2759284" indent="-212253" algn="l" defTabSz="849010" rtl="0" eaLnBrk="1" latinLnBrk="0" hangingPunct="1">
        <a:spcBef>
          <a:spcPct val="20000"/>
        </a:spcBef>
        <a:buFont typeface="Arial" pitchFamily="34" charset="0"/>
        <a:buChar char="•"/>
        <a:defRPr sz="1900" kern="1200">
          <a:solidFill>
            <a:schemeClr val="tx1"/>
          </a:solidFill>
          <a:latin typeface="+mn-lt"/>
          <a:ea typeface="+mn-ea"/>
          <a:cs typeface="+mn-cs"/>
        </a:defRPr>
      </a:lvl7pPr>
      <a:lvl8pPr marL="3183788" indent="-212253" algn="l" defTabSz="849010" rtl="0" eaLnBrk="1" latinLnBrk="0" hangingPunct="1">
        <a:spcBef>
          <a:spcPct val="20000"/>
        </a:spcBef>
        <a:buFont typeface="Arial" pitchFamily="34" charset="0"/>
        <a:buChar char="•"/>
        <a:defRPr sz="1900" kern="1200">
          <a:solidFill>
            <a:schemeClr val="tx1"/>
          </a:solidFill>
          <a:latin typeface="+mn-lt"/>
          <a:ea typeface="+mn-ea"/>
          <a:cs typeface="+mn-cs"/>
        </a:defRPr>
      </a:lvl8pPr>
      <a:lvl9pPr marL="3608295" indent="-212253" algn="l" defTabSz="849010" rtl="0" eaLnBrk="1" latinLnBrk="0" hangingPunct="1">
        <a:spcBef>
          <a:spcPct val="20000"/>
        </a:spcBef>
        <a:buFont typeface="Arial" pitchFamily="34" charset="0"/>
        <a:buChar char="•"/>
        <a:defRPr sz="1900" kern="1200">
          <a:solidFill>
            <a:schemeClr val="tx1"/>
          </a:solidFill>
          <a:latin typeface="+mn-lt"/>
          <a:ea typeface="+mn-ea"/>
          <a:cs typeface="+mn-cs"/>
        </a:defRPr>
      </a:lvl9pPr>
    </p:bodyStyle>
    <p:otherStyle>
      <a:defPPr>
        <a:defRPr lang="en-US"/>
      </a:defPPr>
      <a:lvl1pPr marL="0" algn="l" defTabSz="849010" rtl="0" eaLnBrk="1" latinLnBrk="0" hangingPunct="1">
        <a:defRPr sz="1700" kern="1200">
          <a:solidFill>
            <a:schemeClr val="tx1"/>
          </a:solidFill>
          <a:latin typeface="+mn-lt"/>
          <a:ea typeface="+mn-ea"/>
          <a:cs typeface="+mn-cs"/>
        </a:defRPr>
      </a:lvl1pPr>
      <a:lvl2pPr marL="424504" algn="l" defTabSz="849010" rtl="0" eaLnBrk="1" latinLnBrk="0" hangingPunct="1">
        <a:defRPr sz="1700" kern="1200">
          <a:solidFill>
            <a:schemeClr val="tx1"/>
          </a:solidFill>
          <a:latin typeface="+mn-lt"/>
          <a:ea typeface="+mn-ea"/>
          <a:cs typeface="+mn-cs"/>
        </a:defRPr>
      </a:lvl2pPr>
      <a:lvl3pPr marL="849010" algn="l" defTabSz="849010" rtl="0" eaLnBrk="1" latinLnBrk="0" hangingPunct="1">
        <a:defRPr sz="1700" kern="1200">
          <a:solidFill>
            <a:schemeClr val="tx1"/>
          </a:solidFill>
          <a:latin typeface="+mn-lt"/>
          <a:ea typeface="+mn-ea"/>
          <a:cs typeface="+mn-cs"/>
        </a:defRPr>
      </a:lvl3pPr>
      <a:lvl4pPr marL="1273517" algn="l" defTabSz="849010" rtl="0" eaLnBrk="1" latinLnBrk="0" hangingPunct="1">
        <a:defRPr sz="1700" kern="1200">
          <a:solidFill>
            <a:schemeClr val="tx1"/>
          </a:solidFill>
          <a:latin typeface="+mn-lt"/>
          <a:ea typeface="+mn-ea"/>
          <a:cs typeface="+mn-cs"/>
        </a:defRPr>
      </a:lvl4pPr>
      <a:lvl5pPr marL="1698021" algn="l" defTabSz="849010" rtl="0" eaLnBrk="1" latinLnBrk="0" hangingPunct="1">
        <a:defRPr sz="1700" kern="1200">
          <a:solidFill>
            <a:schemeClr val="tx1"/>
          </a:solidFill>
          <a:latin typeface="+mn-lt"/>
          <a:ea typeface="+mn-ea"/>
          <a:cs typeface="+mn-cs"/>
        </a:defRPr>
      </a:lvl5pPr>
      <a:lvl6pPr marL="2122527" algn="l" defTabSz="849010" rtl="0" eaLnBrk="1" latinLnBrk="0" hangingPunct="1">
        <a:defRPr sz="1700" kern="1200">
          <a:solidFill>
            <a:schemeClr val="tx1"/>
          </a:solidFill>
          <a:latin typeface="+mn-lt"/>
          <a:ea typeface="+mn-ea"/>
          <a:cs typeface="+mn-cs"/>
        </a:defRPr>
      </a:lvl6pPr>
      <a:lvl7pPr marL="2547031" algn="l" defTabSz="849010" rtl="0" eaLnBrk="1" latinLnBrk="0" hangingPunct="1">
        <a:defRPr sz="1700" kern="1200">
          <a:solidFill>
            <a:schemeClr val="tx1"/>
          </a:solidFill>
          <a:latin typeface="+mn-lt"/>
          <a:ea typeface="+mn-ea"/>
          <a:cs typeface="+mn-cs"/>
        </a:defRPr>
      </a:lvl7pPr>
      <a:lvl8pPr marL="2971537" algn="l" defTabSz="849010" rtl="0" eaLnBrk="1" latinLnBrk="0" hangingPunct="1">
        <a:defRPr sz="1700" kern="1200">
          <a:solidFill>
            <a:schemeClr val="tx1"/>
          </a:solidFill>
          <a:latin typeface="+mn-lt"/>
          <a:ea typeface="+mn-ea"/>
          <a:cs typeface="+mn-cs"/>
        </a:defRPr>
      </a:lvl8pPr>
      <a:lvl9pPr marL="3396042" algn="l" defTabSz="849010" rtl="0" eaLnBrk="1" latinLnBrk="0" hangingPunct="1">
        <a:defRPr sz="17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video" Target="NULL" TargetMode="External"/><Relationship Id="rId2" Type="http://schemas.openxmlformats.org/officeDocument/2006/relationships/tags" Target="../tags/tag2.xml"/><Relationship Id="rId1" Type="http://schemas.openxmlformats.org/officeDocument/2006/relationships/tags" Target="../tags/tag1.xml"/><Relationship Id="rId6" Type="http://schemas.openxmlformats.org/officeDocument/2006/relationships/image" Target="../media/image3.png"/><Relationship Id="rId5" Type="http://schemas.microsoft.com/office/2007/relationships/media" Target="../media/media1.WAV"/><Relationship Id="rId4"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2.xml"/><Relationship Id="rId7" Type="http://schemas.microsoft.com/office/2007/relationships/media" Target="../media/media2.WAV"/><Relationship Id="rId2" Type="http://schemas.openxmlformats.org/officeDocument/2006/relationships/audio" Target="../media/media2.WAV"/><Relationship Id="rId1" Type="http://schemas.openxmlformats.org/officeDocument/2006/relationships/tags" Target="../tags/tag3.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notesSlide" Target="../notesSlides/notesSlide1.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8.png"/><Relationship Id="rId2" Type="http://schemas.openxmlformats.org/officeDocument/2006/relationships/audio" Target="../media/media3.WAV"/><Relationship Id="rId1" Type="http://schemas.openxmlformats.org/officeDocument/2006/relationships/tags" Target="../tags/tag4.xml"/><Relationship Id="rId6" Type="http://schemas.microsoft.com/office/2007/relationships/media" Target="../media/media3.WAV"/><Relationship Id="rId5" Type="http://schemas.openxmlformats.org/officeDocument/2006/relationships/image" Target="../media/image7.jpeg"/><Relationship Id="rId4" Type="http://schemas.openxmlformats.org/officeDocument/2006/relationships/notesSlide" Target="../notesSlides/notesSlide2.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audio" Target="../media/media4.WAV"/><Relationship Id="rId1" Type="http://schemas.openxmlformats.org/officeDocument/2006/relationships/tags" Target="../tags/tag5.xml"/><Relationship Id="rId6" Type="http://schemas.openxmlformats.org/officeDocument/2006/relationships/image" Target="../media/image10.png"/><Relationship Id="rId5" Type="http://schemas.microsoft.com/office/2007/relationships/media" Target="../media/media4.WAV"/><Relationship Id="rId4" Type="http://schemas.openxmlformats.org/officeDocument/2006/relationships/image" Target="../media/image9.jpe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audio" Target="../media/media5.WAV"/><Relationship Id="rId1" Type="http://schemas.openxmlformats.org/officeDocument/2006/relationships/tags" Target="../tags/tag6.xml"/><Relationship Id="rId6" Type="http://schemas.openxmlformats.org/officeDocument/2006/relationships/image" Target="../media/image12.png"/><Relationship Id="rId5" Type="http://schemas.microsoft.com/office/2007/relationships/media" Target="../media/media5.WAV"/><Relationship Id="rId4" Type="http://schemas.openxmlformats.org/officeDocument/2006/relationships/image" Target="../media/image11.jpe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audio" Target="../media/media6.WAV"/><Relationship Id="rId1" Type="http://schemas.openxmlformats.org/officeDocument/2006/relationships/tags" Target="../tags/tag7.xml"/><Relationship Id="rId5" Type="http://schemas.openxmlformats.org/officeDocument/2006/relationships/image" Target="../media/image13.png"/><Relationship Id="rId4" Type="http://schemas.microsoft.com/office/2007/relationships/media" Target="../media/media6.WAV"/></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16.xml"/><Relationship Id="rId2" Type="http://schemas.openxmlformats.org/officeDocument/2006/relationships/audio" Target="../media/media7.WAV"/><Relationship Id="rId1" Type="http://schemas.openxmlformats.org/officeDocument/2006/relationships/tags" Target="../tags/tag8.xml"/><Relationship Id="rId5" Type="http://schemas.openxmlformats.org/officeDocument/2006/relationships/image" Target="../media/image14.png"/><Relationship Id="rId4" Type="http://schemas.microsoft.com/office/2007/relationships/media" Target="../media/media7.WAV"/></Relationships>
</file>

<file path=ppt/slides/_rels/slide8.xml.rels><?xml version="1.0" encoding="UTF-8" standalone="yes"?>
<Relationships xmlns="http://schemas.openxmlformats.org/package/2006/relationships"><Relationship Id="rId3" Type="http://schemas.openxmlformats.org/officeDocument/2006/relationships/audio" Target="../media/media8.WAV"/><Relationship Id="rId7" Type="http://schemas.openxmlformats.org/officeDocument/2006/relationships/image" Target="../media/image16.png"/><Relationship Id="rId2" Type="http://schemas.openxmlformats.org/officeDocument/2006/relationships/tags" Target="../tags/tag10.xml"/><Relationship Id="rId1" Type="http://schemas.openxmlformats.org/officeDocument/2006/relationships/tags" Target="../tags/tag9.xml"/><Relationship Id="rId6" Type="http://schemas.microsoft.com/office/2007/relationships/media" Target="../media/media8.WAV"/><Relationship Id="rId5" Type="http://schemas.openxmlformats.org/officeDocument/2006/relationships/image" Target="../media/image15.png"/><Relationship Id="rId4"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3" Type="http://schemas.openxmlformats.org/officeDocument/2006/relationships/audio" Target="../media/media9.WAV"/><Relationship Id="rId2" Type="http://schemas.openxmlformats.org/officeDocument/2006/relationships/tags" Target="../tags/tag12.xml"/><Relationship Id="rId1" Type="http://schemas.openxmlformats.org/officeDocument/2006/relationships/tags" Target="../tags/tag11.xml"/><Relationship Id="rId6" Type="http://schemas.openxmlformats.org/officeDocument/2006/relationships/image" Target="../media/image17.png"/><Relationship Id="rId5" Type="http://schemas.microsoft.com/office/2007/relationships/media" Target="../media/media9.WAV"/><Relationship Id="rId4"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19.xml"/><Relationship Id="rId7" Type="http://schemas.microsoft.com/office/2007/relationships/media" Target="../media/media10.WAV"/><Relationship Id="rId2" Type="http://schemas.openxmlformats.org/officeDocument/2006/relationships/audio" Target="../media/media10.WAV"/><Relationship Id="rId1" Type="http://schemas.openxmlformats.org/officeDocument/2006/relationships/tags" Target="../tags/tag13.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0.xml"/><Relationship Id="rId7" Type="http://schemas.openxmlformats.org/officeDocument/2006/relationships/image" Target="../media/image8.png"/><Relationship Id="rId2" Type="http://schemas.openxmlformats.org/officeDocument/2006/relationships/audio" Target="../media/media11.WAV"/><Relationship Id="rId1" Type="http://schemas.openxmlformats.org/officeDocument/2006/relationships/tags" Target="../tags/tag14.xml"/><Relationship Id="rId6" Type="http://schemas.microsoft.com/office/2007/relationships/media" Target="../media/media11.WAV"/><Relationship Id="rId5" Type="http://schemas.openxmlformats.org/officeDocument/2006/relationships/image" Target="../media/image22.png"/><Relationship Id="rId4" Type="http://schemas.openxmlformats.org/officeDocument/2006/relationships/image" Target="../media/image21.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1.xml"/><Relationship Id="rId7" Type="http://schemas.openxmlformats.org/officeDocument/2006/relationships/image" Target="../media/image8.png"/><Relationship Id="rId2" Type="http://schemas.openxmlformats.org/officeDocument/2006/relationships/audio" Target="../media/media12.WAV"/><Relationship Id="rId1" Type="http://schemas.openxmlformats.org/officeDocument/2006/relationships/tags" Target="../tags/tag15.xml"/><Relationship Id="rId6" Type="http://schemas.microsoft.com/office/2007/relationships/media" Target="../media/media12.WAV"/><Relationship Id="rId5" Type="http://schemas.openxmlformats.org/officeDocument/2006/relationships/image" Target="../media/image24.png"/><Relationship Id="rId4" Type="http://schemas.openxmlformats.org/officeDocument/2006/relationships/image" Target="../media/image23.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2.xml"/><Relationship Id="rId2" Type="http://schemas.openxmlformats.org/officeDocument/2006/relationships/audio" Target="../media/media13.WAV"/><Relationship Id="rId1" Type="http://schemas.openxmlformats.org/officeDocument/2006/relationships/tags" Target="../tags/tag16.xml"/><Relationship Id="rId6" Type="http://schemas.openxmlformats.org/officeDocument/2006/relationships/image" Target="../media/image8.png"/><Relationship Id="rId5" Type="http://schemas.microsoft.com/office/2007/relationships/media" Target="../media/media13.WAV"/><Relationship Id="rId4" Type="http://schemas.openxmlformats.org/officeDocument/2006/relationships/image" Target="../media/image25.png"/></Relationships>
</file>

<file path=ppt/slides/_rels/slide14.xml.rels><?xml version="1.0" encoding="UTF-8" standalone="yes"?>
<Relationships xmlns="http://schemas.openxmlformats.org/package/2006/relationships"><Relationship Id="rId3" Type="http://schemas.openxmlformats.org/officeDocument/2006/relationships/audio" Target="../media/media14.WAV"/><Relationship Id="rId2" Type="http://schemas.openxmlformats.org/officeDocument/2006/relationships/tags" Target="../tags/tag18.xml"/><Relationship Id="rId1" Type="http://schemas.openxmlformats.org/officeDocument/2006/relationships/tags" Target="../tags/tag17.xml"/><Relationship Id="rId6" Type="http://schemas.openxmlformats.org/officeDocument/2006/relationships/image" Target="../media/image8.png"/><Relationship Id="rId5" Type="http://schemas.microsoft.com/office/2007/relationships/media" Target="../media/media14.WAV"/><Relationship Id="rId4" Type="http://schemas.openxmlformats.org/officeDocument/2006/relationships/slideLayout" Target="../slideLayouts/slideLayout23.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4.xml"/><Relationship Id="rId2" Type="http://schemas.openxmlformats.org/officeDocument/2006/relationships/audio" Target="../media/media15.WAV"/><Relationship Id="rId1" Type="http://schemas.openxmlformats.org/officeDocument/2006/relationships/tags" Target="../tags/tag19.xml"/><Relationship Id="rId5" Type="http://schemas.openxmlformats.org/officeDocument/2006/relationships/image" Target="../media/image8.png"/><Relationship Id="rId4" Type="http://schemas.microsoft.com/office/2007/relationships/media" Target="../media/media15.WAV"/></Relationships>
</file>

<file path=ppt/slides/_rels/slide16.xml.rels><?xml version="1.0" encoding="UTF-8" standalone="yes"?>
<Relationships xmlns="http://schemas.openxmlformats.org/package/2006/relationships"><Relationship Id="rId3" Type="http://schemas.openxmlformats.org/officeDocument/2006/relationships/audio" Target="../media/media16.WAV"/><Relationship Id="rId7" Type="http://schemas.openxmlformats.org/officeDocument/2006/relationships/image" Target="../media/image8.png"/><Relationship Id="rId2" Type="http://schemas.openxmlformats.org/officeDocument/2006/relationships/tags" Target="../tags/tag21.xml"/><Relationship Id="rId1" Type="http://schemas.openxmlformats.org/officeDocument/2006/relationships/tags" Target="../tags/tag20.xml"/><Relationship Id="rId6" Type="http://schemas.microsoft.com/office/2007/relationships/media" Target="../media/media16.WAV"/><Relationship Id="rId5" Type="http://schemas.openxmlformats.org/officeDocument/2006/relationships/image" Target="../media/image26.png"/><Relationship Id="rId4" Type="http://schemas.openxmlformats.org/officeDocument/2006/relationships/slideLayout" Target="../slideLayouts/slideLayout25.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6.xml"/><Relationship Id="rId7" Type="http://schemas.openxmlformats.org/officeDocument/2006/relationships/image" Target="../media/image8.png"/><Relationship Id="rId2" Type="http://schemas.openxmlformats.org/officeDocument/2006/relationships/audio" Target="../media/media17.WAV"/><Relationship Id="rId1" Type="http://schemas.openxmlformats.org/officeDocument/2006/relationships/tags" Target="../tags/tag22.xml"/><Relationship Id="rId6" Type="http://schemas.microsoft.com/office/2007/relationships/media" Target="../media/media17.WAV"/><Relationship Id="rId5" Type="http://schemas.openxmlformats.org/officeDocument/2006/relationships/image" Target="../media/image15.png"/><Relationship Id="rId4" Type="http://schemas.openxmlformats.org/officeDocument/2006/relationships/image" Target="../media/image19.png"/></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8.WAV"/><Relationship Id="rId1" Type="http://schemas.openxmlformats.org/officeDocument/2006/relationships/tags" Target="../tags/tag23.xml"/><Relationship Id="rId6" Type="http://schemas.openxmlformats.org/officeDocument/2006/relationships/image" Target="../media/image8.png"/><Relationship Id="rId5" Type="http://schemas.microsoft.com/office/2007/relationships/media" Target="../media/media18.WAV"/><Relationship Id="rId4" Type="http://schemas.openxmlformats.org/officeDocument/2006/relationships/image" Target="../media/image27.png"/></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9.WAV"/><Relationship Id="rId1" Type="http://schemas.openxmlformats.org/officeDocument/2006/relationships/tags" Target="../tags/tag24.xml"/><Relationship Id="rId6" Type="http://schemas.openxmlformats.org/officeDocument/2006/relationships/image" Target="../media/image8.png"/><Relationship Id="rId5" Type="http://schemas.microsoft.com/office/2007/relationships/media" Target="../media/media19.WAV"/><Relationship Id="rId4" Type="http://schemas.openxmlformats.org/officeDocument/2006/relationships/image" Target="../media/image28.png"/></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27.xml"/><Relationship Id="rId2" Type="http://schemas.openxmlformats.org/officeDocument/2006/relationships/audio" Target="../media/media20.WAV"/><Relationship Id="rId1" Type="http://schemas.openxmlformats.org/officeDocument/2006/relationships/tags" Target="../tags/tag25.xml"/><Relationship Id="rId5" Type="http://schemas.openxmlformats.org/officeDocument/2006/relationships/image" Target="../media/image8.png"/><Relationship Id="rId4" Type="http://schemas.microsoft.com/office/2007/relationships/media" Target="../media/media20.WAV"/></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21.WAV"/><Relationship Id="rId1" Type="http://schemas.openxmlformats.org/officeDocument/2006/relationships/tags" Target="../tags/tag26.xml"/><Relationship Id="rId5" Type="http://schemas.openxmlformats.org/officeDocument/2006/relationships/image" Target="../media/image8.png"/><Relationship Id="rId4" Type="http://schemas.microsoft.com/office/2007/relationships/media" Target="../media/media21.WAV"/></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28.xml"/><Relationship Id="rId2" Type="http://schemas.openxmlformats.org/officeDocument/2006/relationships/audio" Target="../media/media22.WAV"/><Relationship Id="rId1" Type="http://schemas.openxmlformats.org/officeDocument/2006/relationships/tags" Target="../tags/tag27.xml"/><Relationship Id="rId5" Type="http://schemas.openxmlformats.org/officeDocument/2006/relationships/image" Target="../media/image8.png"/><Relationship Id="rId4" Type="http://schemas.microsoft.com/office/2007/relationships/media" Target="../media/media22.WAV"/></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29.xml"/><Relationship Id="rId2" Type="http://schemas.openxmlformats.org/officeDocument/2006/relationships/audio" Target="../media/media23.WAV"/><Relationship Id="rId1" Type="http://schemas.openxmlformats.org/officeDocument/2006/relationships/tags" Target="../tags/tag28.xml"/><Relationship Id="rId5" Type="http://schemas.openxmlformats.org/officeDocument/2006/relationships/image" Target="../media/image8.png"/><Relationship Id="rId4" Type="http://schemas.microsoft.com/office/2007/relationships/media" Target="../media/media23.WAV"/></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30.xml"/><Relationship Id="rId2" Type="http://schemas.openxmlformats.org/officeDocument/2006/relationships/video" Target="NULL" TargetMode="External"/><Relationship Id="rId1" Type="http://schemas.openxmlformats.org/officeDocument/2006/relationships/tags" Target="../tags/tag29.xml"/><Relationship Id="rId5" Type="http://schemas.openxmlformats.org/officeDocument/2006/relationships/image" Target="../media/image8.png"/><Relationship Id="rId4" Type="http://schemas.microsoft.com/office/2007/relationships/media" Target="../media/media24.WAV"/></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3"/>
          <p:cNvSpPr txBox="1">
            <a:spLocks noChangeArrowheads="1"/>
          </p:cNvSpPr>
          <p:nvPr>
            <p:custDataLst>
              <p:tags r:id="rId2"/>
            </p:custDataLst>
          </p:nvPr>
        </p:nvSpPr>
        <p:spPr>
          <a:xfrm>
            <a:off x="1219200" y="2636838"/>
            <a:ext cx="6350000" cy="2773362"/>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nSpc>
                <a:spcPts val="3800"/>
              </a:lnSpc>
              <a:spcBef>
                <a:spcPts val="300"/>
              </a:spcBef>
              <a:spcAft>
                <a:spcPts val="300"/>
              </a:spcAft>
              <a:buFont typeface="Monotype Sorts" pitchFamily="2" charset="2"/>
              <a:buNone/>
              <a:defRPr/>
            </a:pPr>
            <a:r>
              <a:rPr lang="en-US" b="1" dirty="0" smtClean="0">
                <a:solidFill>
                  <a:srgbClr val="003366"/>
                </a:solidFill>
                <a:latin typeface="Arial" pitchFamily="34" charset="0"/>
                <a:cs typeface="Arial" pitchFamily="34" charset="0"/>
              </a:rPr>
              <a:t>Electronic Component Fatigue</a:t>
            </a:r>
          </a:p>
        </p:txBody>
      </p:sp>
      <p:pic>
        <p:nvPicPr>
          <p:cNvPr id="8" name="copy.wav">
            <a:hlinkClick r:id="" action="ppaction://media"/>
          </p:cNvPr>
          <p:cNvPicPr>
            <a:picLocks noChangeAspect="1"/>
          </p:cNvPicPr>
          <p:nvPr>
            <a:videoFile r:link="rId3"/>
            <p:extLst>
              <p:ext uri="{DAA4B4D4-6D71-4841-9C94-3DE7FCFB9230}">
                <p14:media xmlns:p14="http://schemas.microsoft.com/office/powerpoint/2010/main" xmlns="" r:embed="rId5">
                  <p14:trim st="33088.6496"/>
                </p14:media>
              </p:ext>
            </p:extLst>
          </p:nvPr>
        </p:nvPicPr>
        <p:blipFill>
          <a:blip r:embed="rId6" cstate="print"/>
          <a:stretch>
            <a:fillRect/>
          </a:stretch>
        </p:blipFill>
        <p:spPr>
          <a:xfrm>
            <a:off x="6959600" y="7391400"/>
            <a:ext cx="355600" cy="355600"/>
          </a:xfrm>
          <a:prstGeom prst="rect">
            <a:avLst/>
          </a:prstGeom>
        </p:spPr>
      </p:pic>
    </p:spTree>
    <p:custDataLst>
      <p:tags r:id="rId1"/>
    </p:custDataLst>
    <p:extLst>
      <p:ext uri="{BB962C8B-B14F-4D97-AF65-F5344CB8AC3E}">
        <p14:creationId xmlns:p14="http://schemas.microsoft.com/office/powerpoint/2010/main" xmlns="" val="31995223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0096"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p:cTn id="7" fill="hold" display="0">
                  <p:stCondLst>
                    <p:cond delay="indefinite"/>
                  </p:stCondLst>
                  <p:endCondLst>
                    <p:cond evt="onStopAudio" delay="0">
                      <p:tgtEl>
                        <p:sldTgt/>
                      </p:tgtEl>
                    </p:cond>
                  </p:endCondLst>
                </p:cTn>
                <p:tgtEl>
                  <p:spTgt spid="8"/>
                </p:tgtEl>
              </p:cMediaNode>
            </p:vide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0" name="Picture 4" descr="http://www.nasa.gov/centers/langley/images/content/148110main_rn_nesclogo150.jpg"/>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1547813" y="1557338"/>
            <a:ext cx="1428750" cy="14287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4101" name="Picture 1" descr="http://www.dynamic-concepts.com/images/logo_home.jpg"/>
          <p:cNvPicPr>
            <a:picLocks noChangeAspect="1" noChangeArrowheads="1"/>
          </p:cNvPicPr>
          <p:nvPr/>
        </p:nvPicPr>
        <p:blipFill>
          <a:blip r:embed="rId6" cstate="print">
            <a:extLst>
              <a:ext uri="{28A0092B-C50C-407E-A947-70E740481C1C}">
                <a14:useLocalDpi xmlns:a14="http://schemas.microsoft.com/office/drawing/2010/main" xmlns="" val="0"/>
              </a:ext>
            </a:extLst>
          </a:blip>
          <a:srcRect/>
          <a:stretch>
            <a:fillRect/>
          </a:stretch>
        </p:blipFill>
        <p:spPr bwMode="auto">
          <a:xfrm>
            <a:off x="1476375" y="4329113"/>
            <a:ext cx="1400175" cy="5905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4102" name="Rectangle 3"/>
          <p:cNvSpPr>
            <a:spLocks noChangeArrowheads="1"/>
          </p:cNvSpPr>
          <p:nvPr/>
        </p:nvSpPr>
        <p:spPr bwMode="auto">
          <a:xfrm>
            <a:off x="0" y="0"/>
            <a:ext cx="9144000" cy="45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nchor="ctr">
            <a:spAutoFit/>
          </a:bodyPr>
          <a:lstStyle/>
          <a:p>
            <a:endParaRPr lang="en-US"/>
          </a:p>
        </p:txBody>
      </p:sp>
      <p:sp>
        <p:nvSpPr>
          <p:cNvPr id="4103" name="Rectangle 4"/>
          <p:cNvSpPr>
            <a:spLocks noChangeArrowheads="1"/>
          </p:cNvSpPr>
          <p:nvPr/>
        </p:nvSpPr>
        <p:spPr bwMode="auto">
          <a:xfrm>
            <a:off x="1295400" y="3089275"/>
            <a:ext cx="3168650" cy="12001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spAutoFit/>
          </a:bodyPr>
          <a:lstStyle/>
          <a:p>
            <a:r>
              <a:rPr lang="en-US" sz="1600" b="1">
                <a:solidFill>
                  <a:schemeClr val="tx1"/>
                </a:solidFill>
                <a:latin typeface="Verdana" pitchFamily="34" charset="0"/>
                <a:ea typeface="Verdana" pitchFamily="34" charset="0"/>
                <a:cs typeface="Verdana" pitchFamily="34" charset="0"/>
              </a:rPr>
              <a:t>NASA Engineering &amp; Safety Center (NESC) Academy</a:t>
            </a:r>
            <a:endParaRPr lang="en-US" sz="1600">
              <a:solidFill>
                <a:schemeClr val="tx1"/>
              </a:solidFill>
              <a:latin typeface="Verdana" pitchFamily="34" charset="0"/>
              <a:ea typeface="Verdana" pitchFamily="34" charset="0"/>
              <a:cs typeface="Verdana" pitchFamily="34" charset="0"/>
            </a:endParaRPr>
          </a:p>
          <a:p>
            <a:endParaRPr lang="en-US"/>
          </a:p>
        </p:txBody>
      </p:sp>
      <p:sp>
        <p:nvSpPr>
          <p:cNvPr id="4104" name="Rectangle 5"/>
          <p:cNvSpPr>
            <a:spLocks noChangeArrowheads="1"/>
          </p:cNvSpPr>
          <p:nvPr/>
        </p:nvSpPr>
        <p:spPr bwMode="auto">
          <a:xfrm>
            <a:off x="1476375" y="5003800"/>
            <a:ext cx="4283075" cy="584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spAutoFit/>
          </a:bodyPr>
          <a:lstStyle/>
          <a:p>
            <a:r>
              <a:rPr lang="en-US" sz="1600" b="1">
                <a:solidFill>
                  <a:srgbClr val="003399"/>
                </a:solidFill>
                <a:latin typeface="Verdana" pitchFamily="34" charset="0"/>
                <a:ea typeface="Calibri" pitchFamily="34" charset="0"/>
                <a:cs typeface="Arial" charset="0"/>
              </a:rPr>
              <a:t>Dynamic Concepts, Inc.</a:t>
            </a:r>
            <a:r>
              <a:rPr lang="en-US" sz="1600" b="1">
                <a:solidFill>
                  <a:srgbClr val="003399"/>
                </a:solidFill>
                <a:latin typeface="Calibri" pitchFamily="34" charset="0"/>
                <a:ea typeface="Calibri" pitchFamily="34" charset="0"/>
                <a:cs typeface="Arial" charset="0"/>
              </a:rPr>
              <a:t> </a:t>
            </a:r>
            <a:br>
              <a:rPr lang="en-US" sz="1600" b="1">
                <a:solidFill>
                  <a:srgbClr val="003399"/>
                </a:solidFill>
                <a:latin typeface="Calibri" pitchFamily="34" charset="0"/>
                <a:ea typeface="Calibri" pitchFamily="34" charset="0"/>
                <a:cs typeface="Arial" charset="0"/>
              </a:rPr>
            </a:br>
            <a:r>
              <a:rPr lang="en-US" sz="1600" b="1">
                <a:solidFill>
                  <a:srgbClr val="003399"/>
                </a:solidFill>
                <a:latin typeface="Calibri" pitchFamily="34" charset="0"/>
                <a:ea typeface="Calibri" pitchFamily="34" charset="0"/>
                <a:cs typeface="Arial" charset="0"/>
              </a:rPr>
              <a:t>Huntsville, Alabama</a:t>
            </a:r>
            <a:endParaRPr lang="en-US" sz="1600">
              <a:solidFill>
                <a:srgbClr val="003399"/>
              </a:solidFill>
              <a:ea typeface="Calibri" pitchFamily="34" charset="0"/>
              <a:cs typeface="Arial" charset="0"/>
            </a:endParaRPr>
          </a:p>
        </p:txBody>
      </p:sp>
      <p:pic>
        <p:nvPicPr>
          <p:cNvPr id="10" name="copy.wav">
            <a:hlinkClick r:id="" action="ppaction://media"/>
          </p:cNvPr>
          <p:cNvPicPr>
            <a:picLocks noChangeAspect="1"/>
          </p:cNvPicPr>
          <p:nvPr>
            <a:audioFile r:link="rId2"/>
            <p:extLst>
              <p:ext uri="{DAA4B4D4-6D71-4841-9C94-3DE7FCFB9230}">
                <p14:media xmlns:p14="http://schemas.microsoft.com/office/powerpoint/2010/main" xmlns="" r:embed="rId7"/>
              </p:ext>
            </p:extLst>
          </p:nvPr>
        </p:nvPicPr>
        <p:blipFill>
          <a:blip r:embed="rId8" cstate="print"/>
          <a:stretch>
            <a:fillRect/>
          </a:stretch>
        </p:blipFill>
        <p:spPr>
          <a:xfrm>
            <a:off x="6934200" y="7467600"/>
            <a:ext cx="355600" cy="355600"/>
          </a:xfrm>
          <a:prstGeom prst="rect">
            <a:avLst/>
          </a:prstGeom>
        </p:spPr>
      </p:pic>
    </p:spTree>
    <p:custDataLst>
      <p:tags r:id="rId1"/>
    </p:custDataLst>
    <p:extLst>
      <p:ext uri="{BB962C8B-B14F-4D97-AF65-F5344CB8AC3E}">
        <p14:creationId xmlns:p14="http://schemas.microsoft.com/office/powerpoint/2010/main" xmlns="" val="4035334918"/>
      </p:ext>
    </p:extLst>
  </p:cSld>
  <p:clrMapOvr>
    <a:masterClrMapping/>
  </p:clrMapOvr>
  <mc:AlternateContent xmlns:mc="http://schemas.openxmlformats.org/markup-compatibility/2006">
    <mc:Choice xmlns:p14="http://schemas.microsoft.com/office/powerpoint/2010/main" xmlns="" Requires="p14">
      <p:transition p14:dur="10" advClick="0" advTm="0"/>
    </mc:Choice>
    <mc:Fallback>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1756"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StopAudio" delay="0">
                      <p:tgtEl>
                        <p:sldTgt/>
                      </p:tgtEl>
                    </p:cond>
                  </p:endCondLst>
                </p:cTn>
                <p:tgtEl>
                  <p:spTgt spid="10"/>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Content Placeholder 2"/>
          <p:cNvSpPr>
            <a:spLocks noGrp="1"/>
          </p:cNvSpPr>
          <p:nvPr>
            <p:ph idx="1"/>
          </p:nvPr>
        </p:nvSpPr>
        <p:spPr>
          <a:xfrm>
            <a:off x="1223963" y="2439988"/>
            <a:ext cx="6516687" cy="4114800"/>
          </a:xfrm>
        </p:spPr>
        <p:txBody>
          <a:bodyPr/>
          <a:lstStyle/>
          <a:p>
            <a:pPr>
              <a:buFont typeface="Monotype Sorts" pitchFamily="2" charset="2"/>
              <a:buNone/>
            </a:pPr>
            <a:endParaRPr lang="en-US" dirty="0" smtClean="0"/>
          </a:p>
          <a:p>
            <a:pPr>
              <a:buFont typeface="Monotype Sorts" pitchFamily="2" charset="2"/>
              <a:buNone/>
            </a:pPr>
            <a:endParaRPr lang="en-US" sz="2000" dirty="0" smtClean="0">
              <a:solidFill>
                <a:srgbClr val="003366"/>
              </a:solidFill>
            </a:endParaRPr>
          </a:p>
          <a:p>
            <a:pPr>
              <a:buFont typeface="Monotype Sorts" pitchFamily="2" charset="2"/>
              <a:buNone/>
            </a:pPr>
            <a:endParaRPr lang="en-US" sz="2000" dirty="0" smtClean="0">
              <a:solidFill>
                <a:srgbClr val="003366"/>
              </a:solidFill>
            </a:endParaRPr>
          </a:p>
          <a:p>
            <a:pPr>
              <a:buFont typeface="Monotype Sorts" pitchFamily="2" charset="2"/>
              <a:buNone/>
            </a:pPr>
            <a:endParaRPr lang="en-US" sz="2000" dirty="0" smtClean="0">
              <a:solidFill>
                <a:srgbClr val="003366"/>
              </a:solidFill>
            </a:endParaRPr>
          </a:p>
          <a:p>
            <a:pPr>
              <a:buFont typeface="Monotype Sorts" pitchFamily="2" charset="2"/>
              <a:buNone/>
            </a:pPr>
            <a:r>
              <a:rPr lang="en-US" sz="2000" dirty="0" smtClean="0">
                <a:solidFill>
                  <a:srgbClr val="003366"/>
                </a:solidFill>
              </a:rPr>
              <a:t>Tom Irvine </a:t>
            </a:r>
          </a:p>
          <a:p>
            <a:pPr>
              <a:buFont typeface="Monotype Sorts" pitchFamily="2" charset="2"/>
              <a:buNone/>
            </a:pPr>
            <a:r>
              <a:rPr lang="en-US" sz="2000" dirty="0" smtClean="0">
                <a:solidFill>
                  <a:srgbClr val="003366"/>
                </a:solidFill>
              </a:rPr>
              <a:t>Email:  tirvine@dynamic-concepts.com</a:t>
            </a:r>
          </a:p>
          <a:p>
            <a:pPr>
              <a:buFont typeface="Monotype Sorts" pitchFamily="2" charset="2"/>
              <a:buNone/>
            </a:pPr>
            <a:endParaRPr lang="en-US" sz="2000" b="0" dirty="0" smtClean="0">
              <a:solidFill>
                <a:srgbClr val="003366"/>
              </a:solidFill>
            </a:endParaRPr>
          </a:p>
          <a:p>
            <a:pPr>
              <a:buFont typeface="Monotype Sorts" pitchFamily="2" charset="2"/>
              <a:buNone/>
            </a:pPr>
            <a:r>
              <a:rPr lang="en-US" sz="2000" b="0" dirty="0" smtClean="0">
                <a:solidFill>
                  <a:srgbClr val="003366"/>
                </a:solidFill>
              </a:rPr>
              <a:t>Phone: (256) 922-9888</a:t>
            </a:r>
          </a:p>
          <a:p>
            <a:pPr>
              <a:buFont typeface="Monotype Sorts" pitchFamily="2" charset="2"/>
              <a:buNone/>
            </a:pPr>
            <a:endParaRPr lang="en-US" sz="2000" dirty="0" smtClean="0">
              <a:solidFill>
                <a:srgbClr val="003366"/>
              </a:solidFill>
            </a:endParaRPr>
          </a:p>
          <a:p>
            <a:endParaRPr lang="en-US" dirty="0" smtClean="0"/>
          </a:p>
        </p:txBody>
      </p:sp>
      <p:pic>
        <p:nvPicPr>
          <p:cNvPr id="5125" name="Picture 2" descr="http://www.vibrationdata.com/tom_class2.jpg"/>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1331913" y="1952625"/>
            <a:ext cx="2160587" cy="16256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7" name="copy.wav">
            <a:hlinkClick r:id="" action="ppaction://media"/>
          </p:cNvPr>
          <p:cNvPicPr>
            <a:picLocks noChangeAspect="1"/>
          </p:cNvPicPr>
          <p:nvPr>
            <a:audioFile r:link="rId2"/>
            <p:extLst>
              <p:ext uri="{DAA4B4D4-6D71-4841-9C94-3DE7FCFB9230}">
                <p14:media xmlns:p14="http://schemas.microsoft.com/office/powerpoint/2010/main" xmlns="" r:embed="rId6"/>
              </p:ext>
            </p:extLst>
          </p:nvPr>
        </p:nvPicPr>
        <p:blipFill>
          <a:blip r:embed="rId7" cstate="print"/>
          <a:stretch>
            <a:fillRect/>
          </a:stretch>
        </p:blipFill>
        <p:spPr>
          <a:xfrm>
            <a:off x="6934200" y="7797800"/>
            <a:ext cx="355600" cy="355600"/>
          </a:xfrm>
          <a:prstGeom prst="rect">
            <a:avLst/>
          </a:prstGeom>
        </p:spPr>
      </p:pic>
    </p:spTree>
    <p:custDataLst>
      <p:tags r:id="rId1"/>
    </p:custDataLst>
    <p:extLst>
      <p:ext uri="{BB962C8B-B14F-4D97-AF65-F5344CB8AC3E}">
        <p14:creationId xmlns:p14="http://schemas.microsoft.com/office/powerpoint/2010/main" xmlns="" val="2475725480"/>
      </p:ext>
    </p:extLst>
  </p:cSld>
  <p:clrMapOvr>
    <a:masterClrMapping/>
  </p:clrMapOvr>
  <mc:AlternateContent xmlns:mc="http://schemas.openxmlformats.org/markup-compatibility/2006">
    <mc:Choice xmlns:p14="http://schemas.microsoft.com/office/powerpoint/2010/main" xmlns="" Requires="p14">
      <p:transition p14:dur="10" advClick="0" advTm="0"/>
    </mc:Choice>
    <mc:Fallback>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1367"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StopAudio" delay="0">
                      <p:tgtEl>
                        <p:sldTgt/>
                      </p:tgtEl>
                    </p:cond>
                  </p:endCondLst>
                </p:cTn>
                <p:tgtEl>
                  <p:spTgt spid="7"/>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57200" y="1128586"/>
            <a:ext cx="4572000" cy="400110"/>
          </a:xfrm>
          <a:prstGeom prst="rect">
            <a:avLst/>
          </a:prstGeom>
        </p:spPr>
        <p:txBody>
          <a:bodyPr>
            <a:spAutoFit/>
          </a:bodyPr>
          <a:lstStyle/>
          <a:p>
            <a:pPr>
              <a:spcBef>
                <a:spcPts val="200"/>
              </a:spcBef>
              <a:spcAft>
                <a:spcPts val="200"/>
              </a:spcAft>
            </a:pPr>
            <a:r>
              <a:rPr lang="en-US" sz="2000" b="1" dirty="0" smtClean="0">
                <a:solidFill>
                  <a:schemeClr val="tx1">
                    <a:lumMod val="90000"/>
                    <a:lumOff val="10000"/>
                  </a:schemeClr>
                </a:solidFill>
                <a:latin typeface="Arial" pitchFamily="34" charset="0"/>
                <a:cs typeface="Arial" pitchFamily="34" charset="0"/>
              </a:rPr>
              <a:t>Circuit Board Response</a:t>
            </a:r>
            <a:endParaRPr lang="en-US" sz="2000" b="1" dirty="0">
              <a:solidFill>
                <a:schemeClr val="tx1">
                  <a:lumMod val="90000"/>
                  <a:lumOff val="10000"/>
                </a:schemeClr>
              </a:solidFill>
              <a:latin typeface="Arial" pitchFamily="34" charset="0"/>
              <a:cs typeface="Arial" pitchFamily="34" charset="0"/>
            </a:endParaRPr>
          </a:p>
        </p:txBody>
      </p:sp>
      <p:sp>
        <p:nvSpPr>
          <p:cNvPr id="6" name="Rectangle 5"/>
          <p:cNvSpPr/>
          <p:nvPr/>
        </p:nvSpPr>
        <p:spPr>
          <a:xfrm>
            <a:off x="4114800" y="2235200"/>
            <a:ext cx="4343400" cy="2554545"/>
          </a:xfrm>
          <a:prstGeom prst="rect">
            <a:avLst/>
          </a:prstGeom>
        </p:spPr>
        <p:txBody>
          <a:bodyPr wrap="square">
            <a:spAutoFit/>
          </a:bodyPr>
          <a:lstStyle/>
          <a:p>
            <a:r>
              <a:rPr lang="en-US" sz="1600" dirty="0" smtClean="0">
                <a:latin typeface="Arial" pitchFamily="34" charset="0"/>
                <a:cs typeface="Arial" pitchFamily="34" charset="0"/>
              </a:rPr>
              <a:t>Launch vehicles have numerous avionics components.</a:t>
            </a:r>
          </a:p>
          <a:p>
            <a:endParaRPr lang="en-US" sz="1600" dirty="0" smtClean="0">
              <a:latin typeface="Arial" pitchFamily="34" charset="0"/>
              <a:cs typeface="Arial" pitchFamily="34" charset="0"/>
            </a:endParaRPr>
          </a:p>
          <a:p>
            <a:r>
              <a:rPr lang="en-US" sz="1600" dirty="0" smtClean="0">
                <a:latin typeface="Arial" pitchFamily="34" charset="0"/>
                <a:cs typeface="Arial" pitchFamily="34" charset="0"/>
              </a:rPr>
              <a:t>Random vibration causes the avionics circuit boards to bend.</a:t>
            </a:r>
          </a:p>
          <a:p>
            <a:endParaRPr lang="en-US" sz="1600" dirty="0" smtClean="0">
              <a:latin typeface="Arial" pitchFamily="34" charset="0"/>
              <a:cs typeface="Arial" pitchFamily="34" charset="0"/>
            </a:endParaRPr>
          </a:p>
          <a:p>
            <a:r>
              <a:rPr lang="en-US" sz="1600" dirty="0" smtClean="0">
                <a:latin typeface="Arial" pitchFamily="34" charset="0"/>
                <a:cs typeface="Arial" pitchFamily="34" charset="0"/>
              </a:rPr>
              <a:t>Solder joints and lead wires experience stress reversal cycles.</a:t>
            </a:r>
          </a:p>
          <a:p>
            <a:endParaRPr lang="en-US" sz="1600" dirty="0" smtClean="0">
              <a:latin typeface="Arial" pitchFamily="34" charset="0"/>
              <a:cs typeface="Arial" pitchFamily="34" charset="0"/>
            </a:endParaRPr>
          </a:p>
          <a:p>
            <a:r>
              <a:rPr lang="en-US" sz="1600" dirty="0" smtClean="0">
                <a:latin typeface="Arial" pitchFamily="34" charset="0"/>
                <a:cs typeface="Arial" pitchFamily="34" charset="0"/>
              </a:rPr>
              <a:t>Fatigue failure may result.</a:t>
            </a:r>
            <a:endParaRPr lang="en-US" sz="1600" dirty="0">
              <a:latin typeface="Arial" pitchFamily="34" charset="0"/>
              <a:cs typeface="Arial" pitchFamily="34" charset="0"/>
            </a:endParaRPr>
          </a:p>
        </p:txBody>
      </p:sp>
      <p:pic>
        <p:nvPicPr>
          <p:cNvPr id="9" name="Picture 8" descr="EVAL6235N.jpg"/>
          <p:cNvPicPr>
            <a:picLocks noChangeAspect="1"/>
          </p:cNvPicPr>
          <p:nvPr/>
        </p:nvPicPr>
        <p:blipFill>
          <a:blip r:embed="rId4" cstate="print"/>
          <a:stretch>
            <a:fillRect/>
          </a:stretch>
        </p:blipFill>
        <p:spPr>
          <a:xfrm>
            <a:off x="533400" y="1778000"/>
            <a:ext cx="3352800" cy="3352800"/>
          </a:xfrm>
          <a:prstGeom prst="rect">
            <a:avLst/>
          </a:prstGeom>
        </p:spPr>
      </p:pic>
      <p:pic>
        <p:nvPicPr>
          <p:cNvPr id="8" name="copy.wav">
            <a:hlinkClick r:id="" action="ppaction://media"/>
          </p:cNvPr>
          <p:cNvPicPr>
            <a:picLocks noChangeAspect="1"/>
          </p:cNvPicPr>
          <p:nvPr>
            <a:audioFile r:link="rId2"/>
            <p:extLst>
              <p:ext uri="{DAA4B4D4-6D71-4841-9C94-3DE7FCFB9230}">
                <p14:media xmlns:p14="http://schemas.microsoft.com/office/powerpoint/2010/main" xmlns="" r:embed="rId5"/>
              </p:ext>
            </p:extLst>
          </p:nvPr>
        </p:nvPicPr>
        <p:blipFill>
          <a:blip r:embed="rId6" cstate="print"/>
          <a:stretch>
            <a:fillRect/>
          </a:stretch>
        </p:blipFill>
        <p:spPr>
          <a:xfrm>
            <a:off x="6858000" y="7874000"/>
            <a:ext cx="355600" cy="355600"/>
          </a:xfrm>
          <a:prstGeom prst="rect">
            <a:avLst/>
          </a:prstGeom>
        </p:spPr>
      </p:pic>
    </p:spTree>
    <p:custDataLst>
      <p:tags r:id="rId1"/>
    </p:custDataLst>
    <p:extLst>
      <p:ext uri="{BB962C8B-B14F-4D97-AF65-F5344CB8AC3E}">
        <p14:creationId xmlns:p14="http://schemas.microsoft.com/office/powerpoint/2010/main" xmlns="" val="32435059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1222"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StopAudio" delay="0">
                      <p:tgtEl>
                        <p:sldTgt/>
                      </p:tgtEl>
                    </p:cond>
                  </p:endCondLst>
                </p:cTn>
                <p:tgtEl>
                  <p:spTgt spid="8"/>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57200" y="1200090"/>
            <a:ext cx="4572000" cy="400110"/>
          </a:xfrm>
          <a:prstGeom prst="rect">
            <a:avLst/>
          </a:prstGeom>
        </p:spPr>
        <p:txBody>
          <a:bodyPr>
            <a:spAutoFit/>
          </a:bodyPr>
          <a:lstStyle/>
          <a:p>
            <a:pPr>
              <a:spcBef>
                <a:spcPts val="200"/>
              </a:spcBef>
              <a:spcAft>
                <a:spcPts val="200"/>
              </a:spcAft>
            </a:pPr>
            <a:r>
              <a:rPr lang="en-US" sz="2000" b="1" dirty="0" smtClean="0">
                <a:solidFill>
                  <a:schemeClr val="tx1">
                    <a:lumMod val="90000"/>
                    <a:lumOff val="10000"/>
                  </a:schemeClr>
                </a:solidFill>
                <a:latin typeface="Arial" pitchFamily="34" charset="0"/>
                <a:cs typeface="Arial" pitchFamily="34" charset="0"/>
              </a:rPr>
              <a:t>Reference</a:t>
            </a:r>
            <a:endParaRPr lang="en-US" sz="2000" b="1" dirty="0">
              <a:solidFill>
                <a:schemeClr val="tx1">
                  <a:lumMod val="90000"/>
                  <a:lumOff val="10000"/>
                </a:schemeClr>
              </a:solidFill>
              <a:latin typeface="Arial" pitchFamily="34" charset="0"/>
              <a:cs typeface="Arial" pitchFamily="34" charset="0"/>
            </a:endParaRPr>
          </a:p>
        </p:txBody>
      </p:sp>
      <p:sp>
        <p:nvSpPr>
          <p:cNvPr id="6" name="Rectangle 5"/>
          <p:cNvSpPr/>
          <p:nvPr/>
        </p:nvSpPr>
        <p:spPr>
          <a:xfrm>
            <a:off x="685800" y="1371600"/>
            <a:ext cx="7315200" cy="584775"/>
          </a:xfrm>
          <a:prstGeom prst="rect">
            <a:avLst/>
          </a:prstGeom>
        </p:spPr>
        <p:txBody>
          <a:bodyPr wrap="square">
            <a:spAutoFit/>
          </a:bodyPr>
          <a:lstStyle/>
          <a:p>
            <a:endParaRPr lang="en-US" sz="1600" dirty="0">
              <a:latin typeface="Arial" pitchFamily="34" charset="0"/>
              <a:cs typeface="Arial" pitchFamily="34" charset="0"/>
            </a:endParaRPr>
          </a:p>
          <a:p>
            <a:pPr marL="457200" indent="-285750">
              <a:buClr>
                <a:schemeClr val="tx2"/>
              </a:buClr>
            </a:pPr>
            <a:endParaRPr lang="en-US" sz="1600" dirty="0" smtClean="0">
              <a:latin typeface="Arial" pitchFamily="34" charset="0"/>
              <a:cs typeface="Arial" pitchFamily="34" charset="0"/>
            </a:endParaRPr>
          </a:p>
        </p:txBody>
      </p:sp>
      <p:pic>
        <p:nvPicPr>
          <p:cNvPr id="7" name="Picture 6" descr="1630055.jpg"/>
          <p:cNvPicPr>
            <a:picLocks noChangeAspect="1"/>
          </p:cNvPicPr>
          <p:nvPr/>
        </p:nvPicPr>
        <p:blipFill>
          <a:blip r:embed="rId4" cstate="print"/>
          <a:stretch>
            <a:fillRect/>
          </a:stretch>
        </p:blipFill>
        <p:spPr>
          <a:xfrm>
            <a:off x="3657600" y="1371600"/>
            <a:ext cx="3038475" cy="4524375"/>
          </a:xfrm>
          <a:prstGeom prst="rect">
            <a:avLst/>
          </a:prstGeom>
        </p:spPr>
      </p:pic>
      <p:pic>
        <p:nvPicPr>
          <p:cNvPr id="9" name="copy.wav">
            <a:hlinkClick r:id="" action="ppaction://media"/>
          </p:cNvPr>
          <p:cNvPicPr>
            <a:picLocks noChangeAspect="1"/>
          </p:cNvPicPr>
          <p:nvPr>
            <a:audioFile r:link="rId2"/>
            <p:extLst>
              <p:ext uri="{DAA4B4D4-6D71-4841-9C94-3DE7FCFB9230}">
                <p14:media xmlns:p14="http://schemas.microsoft.com/office/powerpoint/2010/main" xmlns="" r:embed="rId5"/>
              </p:ext>
            </p:extLst>
          </p:nvPr>
        </p:nvPicPr>
        <p:blipFill>
          <a:blip r:embed="rId6" cstate="print"/>
          <a:stretch>
            <a:fillRect/>
          </a:stretch>
        </p:blipFill>
        <p:spPr>
          <a:xfrm>
            <a:off x="7010400" y="7391400"/>
            <a:ext cx="304800" cy="304800"/>
          </a:xfrm>
          <a:prstGeom prst="rect">
            <a:avLst/>
          </a:prstGeom>
        </p:spPr>
      </p:pic>
    </p:spTree>
    <p:custDataLst>
      <p:tags r:id="rId1"/>
    </p:custDataLst>
    <p:extLst>
      <p:ext uri="{BB962C8B-B14F-4D97-AF65-F5344CB8AC3E}">
        <p14:creationId xmlns:p14="http://schemas.microsoft.com/office/powerpoint/2010/main" xmlns="" val="6860842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059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StopAudio" delay="0">
                      <p:tgtEl>
                        <p:sldTgt/>
                      </p:tgtEl>
                    </p:cond>
                  </p:endCondLst>
                </p:cTn>
                <p:tgtEl>
                  <p:spTgt spid="9"/>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57200" y="1143000"/>
            <a:ext cx="4572000" cy="1005403"/>
          </a:xfrm>
          <a:prstGeom prst="rect">
            <a:avLst/>
          </a:prstGeom>
        </p:spPr>
        <p:txBody>
          <a:bodyPr>
            <a:spAutoFit/>
          </a:bodyPr>
          <a:lstStyle/>
          <a:p>
            <a:pPr>
              <a:spcBef>
                <a:spcPts val="200"/>
              </a:spcBef>
              <a:spcAft>
                <a:spcPts val="200"/>
              </a:spcAft>
            </a:pPr>
            <a:r>
              <a:rPr lang="en-US" b="1" dirty="0" smtClean="0">
                <a:solidFill>
                  <a:schemeClr val="tx1">
                    <a:lumMod val="90000"/>
                    <a:lumOff val="10000"/>
                  </a:schemeClr>
                </a:solidFill>
                <a:latin typeface="Arial" pitchFamily="34" charset="0"/>
                <a:cs typeface="Arial" pitchFamily="34" charset="0"/>
              </a:rPr>
              <a:t>Circuit Board and Component </a:t>
            </a:r>
            <a:br>
              <a:rPr lang="en-US" b="1" dirty="0" smtClean="0">
                <a:solidFill>
                  <a:schemeClr val="tx1">
                    <a:lumMod val="90000"/>
                    <a:lumOff val="10000"/>
                  </a:schemeClr>
                </a:solidFill>
                <a:latin typeface="Arial" pitchFamily="34" charset="0"/>
                <a:cs typeface="Arial" pitchFamily="34" charset="0"/>
              </a:rPr>
            </a:br>
            <a:r>
              <a:rPr lang="en-US" b="1" dirty="0" smtClean="0">
                <a:solidFill>
                  <a:schemeClr val="tx1">
                    <a:lumMod val="90000"/>
                    <a:lumOff val="10000"/>
                  </a:schemeClr>
                </a:solidFill>
                <a:latin typeface="Arial" pitchFamily="34" charset="0"/>
                <a:cs typeface="Arial" pitchFamily="34" charset="0"/>
              </a:rPr>
              <a:t>Lead Diagram</a:t>
            </a:r>
          </a:p>
          <a:p>
            <a:pPr>
              <a:spcBef>
                <a:spcPts val="200"/>
              </a:spcBef>
              <a:spcAft>
                <a:spcPts val="200"/>
              </a:spcAft>
            </a:pPr>
            <a:endParaRPr lang="en-US" sz="2000" b="1" dirty="0">
              <a:solidFill>
                <a:schemeClr val="tx1">
                  <a:lumMod val="90000"/>
                  <a:lumOff val="10000"/>
                </a:schemeClr>
              </a:solidFill>
              <a:latin typeface="Arial" pitchFamily="34" charset="0"/>
              <a:cs typeface="Arial" pitchFamily="34" charset="0"/>
            </a:endParaRPr>
          </a:p>
        </p:txBody>
      </p:sp>
      <p:grpSp>
        <p:nvGrpSpPr>
          <p:cNvPr id="7" name="Group 6"/>
          <p:cNvGrpSpPr>
            <a:grpSpLocks/>
          </p:cNvGrpSpPr>
          <p:nvPr/>
        </p:nvGrpSpPr>
        <p:grpSpPr bwMode="auto">
          <a:xfrm>
            <a:off x="1793875" y="3296444"/>
            <a:ext cx="4751388" cy="498475"/>
            <a:chOff x="1798" y="4437"/>
            <a:chExt cx="8265" cy="638"/>
          </a:xfrm>
        </p:grpSpPr>
        <p:sp>
          <p:nvSpPr>
            <p:cNvPr id="85" name="Freeform 84"/>
            <p:cNvSpPr>
              <a:spLocks/>
            </p:cNvSpPr>
            <p:nvPr/>
          </p:nvSpPr>
          <p:spPr bwMode="auto">
            <a:xfrm>
              <a:off x="1798" y="4437"/>
              <a:ext cx="8236" cy="551"/>
            </a:xfrm>
            <a:custGeom>
              <a:avLst/>
              <a:gdLst>
                <a:gd name="T0" fmla="*/ 0 w 8236"/>
                <a:gd name="T1" fmla="*/ 551 h 551"/>
                <a:gd name="T2" fmla="*/ 4118 w 8236"/>
                <a:gd name="T3" fmla="*/ 0 h 551"/>
                <a:gd name="T4" fmla="*/ 8236 w 8236"/>
                <a:gd name="T5" fmla="*/ 551 h 551"/>
              </a:gdLst>
              <a:ahLst/>
              <a:cxnLst>
                <a:cxn ang="0">
                  <a:pos x="T0" y="T1"/>
                </a:cxn>
                <a:cxn ang="0">
                  <a:pos x="T2" y="T3"/>
                </a:cxn>
                <a:cxn ang="0">
                  <a:pos x="T4" y="T5"/>
                </a:cxn>
              </a:cxnLst>
              <a:rect l="0" t="0" r="r" b="b"/>
              <a:pathLst>
                <a:path w="8236" h="551">
                  <a:moveTo>
                    <a:pt x="0" y="551"/>
                  </a:moveTo>
                  <a:cubicBezTo>
                    <a:pt x="1372" y="275"/>
                    <a:pt x="2745" y="0"/>
                    <a:pt x="4118" y="0"/>
                  </a:cubicBezTo>
                  <a:cubicBezTo>
                    <a:pt x="5491" y="0"/>
                    <a:pt x="6863" y="275"/>
                    <a:pt x="8236" y="551"/>
                  </a:cubicBezTo>
                </a:path>
              </a:pathLst>
            </a:custGeom>
            <a:noFill/>
            <a:ln w="28575" cmpd="sng">
              <a:solidFill>
                <a:srgbClr val="000000"/>
              </a:solidFill>
              <a:round/>
              <a:headEnd/>
              <a:tailEnd/>
            </a:ln>
            <a:extLst>
              <a:ext uri="{909E8E84-426E-40DD-AFC4-6F175D3DCCD1}">
                <a14:hiddenFill xmlns:a14="http://schemas.microsoft.com/office/drawing/2010/main" xmlns="">
                  <a:solidFill>
                    <a:srgbClr val="FFFFFF"/>
                  </a:solidFill>
                </a14:hiddenFill>
              </a:ext>
            </a:extLst>
          </p:spPr>
          <p:txBody>
            <a:bodyPr/>
            <a:lstStyle>
              <a:defPPr>
                <a:defRPr lang="en-US"/>
              </a:defPPr>
              <a:lvl1pPr algn="l" rtl="0" eaLnBrk="0" fontAlgn="base" hangingPunct="0">
                <a:spcBef>
                  <a:spcPct val="0"/>
                </a:spcBef>
                <a:spcAft>
                  <a:spcPct val="0"/>
                </a:spcAft>
                <a:defRPr kumimoji="1" sz="1200" kern="1200">
                  <a:solidFill>
                    <a:schemeClr val="bg2"/>
                  </a:solidFill>
                  <a:latin typeface="Arial" pitchFamily="34" charset="0"/>
                  <a:ea typeface="+mn-ea"/>
                  <a:cs typeface="+mn-cs"/>
                </a:defRPr>
              </a:lvl1pPr>
              <a:lvl2pPr marL="457200" algn="l" rtl="0" eaLnBrk="0" fontAlgn="base" hangingPunct="0">
                <a:spcBef>
                  <a:spcPct val="0"/>
                </a:spcBef>
                <a:spcAft>
                  <a:spcPct val="0"/>
                </a:spcAft>
                <a:defRPr kumimoji="1" sz="1200" kern="1200">
                  <a:solidFill>
                    <a:schemeClr val="bg2"/>
                  </a:solidFill>
                  <a:latin typeface="Arial" pitchFamily="34" charset="0"/>
                  <a:ea typeface="+mn-ea"/>
                  <a:cs typeface="+mn-cs"/>
                </a:defRPr>
              </a:lvl2pPr>
              <a:lvl3pPr marL="914400" algn="l" rtl="0" eaLnBrk="0" fontAlgn="base" hangingPunct="0">
                <a:spcBef>
                  <a:spcPct val="0"/>
                </a:spcBef>
                <a:spcAft>
                  <a:spcPct val="0"/>
                </a:spcAft>
                <a:defRPr kumimoji="1" sz="1200" kern="1200">
                  <a:solidFill>
                    <a:schemeClr val="bg2"/>
                  </a:solidFill>
                  <a:latin typeface="Arial" pitchFamily="34" charset="0"/>
                  <a:ea typeface="+mn-ea"/>
                  <a:cs typeface="+mn-cs"/>
                </a:defRPr>
              </a:lvl3pPr>
              <a:lvl4pPr marL="1371600" algn="l" rtl="0" eaLnBrk="0" fontAlgn="base" hangingPunct="0">
                <a:spcBef>
                  <a:spcPct val="0"/>
                </a:spcBef>
                <a:spcAft>
                  <a:spcPct val="0"/>
                </a:spcAft>
                <a:defRPr kumimoji="1" sz="1200" kern="1200">
                  <a:solidFill>
                    <a:schemeClr val="bg2"/>
                  </a:solidFill>
                  <a:latin typeface="Arial" pitchFamily="34" charset="0"/>
                  <a:ea typeface="+mn-ea"/>
                  <a:cs typeface="+mn-cs"/>
                </a:defRPr>
              </a:lvl4pPr>
              <a:lvl5pPr marL="1828800" algn="l" rtl="0" eaLnBrk="0" fontAlgn="base" hangingPunct="0">
                <a:spcBef>
                  <a:spcPct val="0"/>
                </a:spcBef>
                <a:spcAft>
                  <a:spcPct val="0"/>
                </a:spcAft>
                <a:defRPr kumimoji="1" sz="1200" kern="1200">
                  <a:solidFill>
                    <a:schemeClr val="bg2"/>
                  </a:solidFill>
                  <a:latin typeface="Arial" pitchFamily="34" charset="0"/>
                  <a:ea typeface="+mn-ea"/>
                  <a:cs typeface="+mn-cs"/>
                </a:defRPr>
              </a:lvl5pPr>
              <a:lvl6pPr marL="2286000" algn="l" defTabSz="914400" rtl="0" eaLnBrk="1" latinLnBrk="0" hangingPunct="1">
                <a:defRPr kumimoji="1" sz="1200" kern="1200">
                  <a:solidFill>
                    <a:schemeClr val="bg2"/>
                  </a:solidFill>
                  <a:latin typeface="Arial" pitchFamily="34" charset="0"/>
                  <a:ea typeface="+mn-ea"/>
                  <a:cs typeface="+mn-cs"/>
                </a:defRPr>
              </a:lvl6pPr>
              <a:lvl7pPr marL="2743200" algn="l" defTabSz="914400" rtl="0" eaLnBrk="1" latinLnBrk="0" hangingPunct="1">
                <a:defRPr kumimoji="1" sz="1200" kern="1200">
                  <a:solidFill>
                    <a:schemeClr val="bg2"/>
                  </a:solidFill>
                  <a:latin typeface="Arial" pitchFamily="34" charset="0"/>
                  <a:ea typeface="+mn-ea"/>
                  <a:cs typeface="+mn-cs"/>
                </a:defRPr>
              </a:lvl7pPr>
              <a:lvl8pPr marL="3200400" algn="l" defTabSz="914400" rtl="0" eaLnBrk="1" latinLnBrk="0" hangingPunct="1">
                <a:defRPr kumimoji="1" sz="1200" kern="1200">
                  <a:solidFill>
                    <a:schemeClr val="bg2"/>
                  </a:solidFill>
                  <a:latin typeface="Arial" pitchFamily="34" charset="0"/>
                  <a:ea typeface="+mn-ea"/>
                  <a:cs typeface="+mn-cs"/>
                </a:defRPr>
              </a:lvl8pPr>
              <a:lvl9pPr marL="3657600" algn="l" defTabSz="914400" rtl="0" eaLnBrk="1" latinLnBrk="0" hangingPunct="1">
                <a:defRPr kumimoji="1" sz="1200" kern="1200">
                  <a:solidFill>
                    <a:schemeClr val="bg2"/>
                  </a:solidFill>
                  <a:latin typeface="Arial" pitchFamily="34" charset="0"/>
                  <a:ea typeface="+mn-ea"/>
                  <a:cs typeface="+mn-cs"/>
                </a:defRPr>
              </a:lvl9pPr>
            </a:lstStyle>
            <a:p>
              <a:endParaRPr lang="en-US"/>
            </a:p>
          </p:txBody>
        </p:sp>
        <p:sp>
          <p:nvSpPr>
            <p:cNvPr id="86" name="Freeform 85"/>
            <p:cNvSpPr>
              <a:spLocks/>
            </p:cNvSpPr>
            <p:nvPr/>
          </p:nvSpPr>
          <p:spPr bwMode="auto">
            <a:xfrm>
              <a:off x="1827" y="4524"/>
              <a:ext cx="8236" cy="551"/>
            </a:xfrm>
            <a:custGeom>
              <a:avLst/>
              <a:gdLst>
                <a:gd name="T0" fmla="*/ 0 w 8236"/>
                <a:gd name="T1" fmla="*/ 551 h 551"/>
                <a:gd name="T2" fmla="*/ 4118 w 8236"/>
                <a:gd name="T3" fmla="*/ 0 h 551"/>
                <a:gd name="T4" fmla="*/ 8236 w 8236"/>
                <a:gd name="T5" fmla="*/ 551 h 551"/>
              </a:gdLst>
              <a:ahLst/>
              <a:cxnLst>
                <a:cxn ang="0">
                  <a:pos x="T0" y="T1"/>
                </a:cxn>
                <a:cxn ang="0">
                  <a:pos x="T2" y="T3"/>
                </a:cxn>
                <a:cxn ang="0">
                  <a:pos x="T4" y="T5"/>
                </a:cxn>
              </a:cxnLst>
              <a:rect l="0" t="0" r="r" b="b"/>
              <a:pathLst>
                <a:path w="8236" h="551">
                  <a:moveTo>
                    <a:pt x="0" y="551"/>
                  </a:moveTo>
                  <a:cubicBezTo>
                    <a:pt x="1372" y="275"/>
                    <a:pt x="2745" y="0"/>
                    <a:pt x="4118" y="0"/>
                  </a:cubicBezTo>
                  <a:cubicBezTo>
                    <a:pt x="5491" y="0"/>
                    <a:pt x="6863" y="275"/>
                    <a:pt x="8236" y="551"/>
                  </a:cubicBezTo>
                </a:path>
              </a:pathLst>
            </a:custGeom>
            <a:noFill/>
            <a:ln w="28575" cmpd="sng">
              <a:solidFill>
                <a:srgbClr val="000000"/>
              </a:solidFill>
              <a:round/>
              <a:headEnd/>
              <a:tailEnd/>
            </a:ln>
            <a:extLst>
              <a:ext uri="{909E8E84-426E-40DD-AFC4-6F175D3DCCD1}">
                <a14:hiddenFill xmlns:a14="http://schemas.microsoft.com/office/drawing/2010/main" xmlns="">
                  <a:solidFill>
                    <a:srgbClr val="FFFFFF"/>
                  </a:solidFill>
                </a14:hiddenFill>
              </a:ext>
            </a:extLst>
          </p:spPr>
          <p:txBody>
            <a:bodyPr/>
            <a:lstStyle>
              <a:defPPr>
                <a:defRPr lang="en-US"/>
              </a:defPPr>
              <a:lvl1pPr algn="l" rtl="0" eaLnBrk="0" fontAlgn="base" hangingPunct="0">
                <a:spcBef>
                  <a:spcPct val="0"/>
                </a:spcBef>
                <a:spcAft>
                  <a:spcPct val="0"/>
                </a:spcAft>
                <a:defRPr kumimoji="1" sz="1200" kern="1200">
                  <a:solidFill>
                    <a:schemeClr val="bg2"/>
                  </a:solidFill>
                  <a:latin typeface="Arial" pitchFamily="34" charset="0"/>
                  <a:ea typeface="+mn-ea"/>
                  <a:cs typeface="+mn-cs"/>
                </a:defRPr>
              </a:lvl1pPr>
              <a:lvl2pPr marL="457200" algn="l" rtl="0" eaLnBrk="0" fontAlgn="base" hangingPunct="0">
                <a:spcBef>
                  <a:spcPct val="0"/>
                </a:spcBef>
                <a:spcAft>
                  <a:spcPct val="0"/>
                </a:spcAft>
                <a:defRPr kumimoji="1" sz="1200" kern="1200">
                  <a:solidFill>
                    <a:schemeClr val="bg2"/>
                  </a:solidFill>
                  <a:latin typeface="Arial" pitchFamily="34" charset="0"/>
                  <a:ea typeface="+mn-ea"/>
                  <a:cs typeface="+mn-cs"/>
                </a:defRPr>
              </a:lvl2pPr>
              <a:lvl3pPr marL="914400" algn="l" rtl="0" eaLnBrk="0" fontAlgn="base" hangingPunct="0">
                <a:spcBef>
                  <a:spcPct val="0"/>
                </a:spcBef>
                <a:spcAft>
                  <a:spcPct val="0"/>
                </a:spcAft>
                <a:defRPr kumimoji="1" sz="1200" kern="1200">
                  <a:solidFill>
                    <a:schemeClr val="bg2"/>
                  </a:solidFill>
                  <a:latin typeface="Arial" pitchFamily="34" charset="0"/>
                  <a:ea typeface="+mn-ea"/>
                  <a:cs typeface="+mn-cs"/>
                </a:defRPr>
              </a:lvl3pPr>
              <a:lvl4pPr marL="1371600" algn="l" rtl="0" eaLnBrk="0" fontAlgn="base" hangingPunct="0">
                <a:spcBef>
                  <a:spcPct val="0"/>
                </a:spcBef>
                <a:spcAft>
                  <a:spcPct val="0"/>
                </a:spcAft>
                <a:defRPr kumimoji="1" sz="1200" kern="1200">
                  <a:solidFill>
                    <a:schemeClr val="bg2"/>
                  </a:solidFill>
                  <a:latin typeface="Arial" pitchFamily="34" charset="0"/>
                  <a:ea typeface="+mn-ea"/>
                  <a:cs typeface="+mn-cs"/>
                </a:defRPr>
              </a:lvl4pPr>
              <a:lvl5pPr marL="1828800" algn="l" rtl="0" eaLnBrk="0" fontAlgn="base" hangingPunct="0">
                <a:spcBef>
                  <a:spcPct val="0"/>
                </a:spcBef>
                <a:spcAft>
                  <a:spcPct val="0"/>
                </a:spcAft>
                <a:defRPr kumimoji="1" sz="1200" kern="1200">
                  <a:solidFill>
                    <a:schemeClr val="bg2"/>
                  </a:solidFill>
                  <a:latin typeface="Arial" pitchFamily="34" charset="0"/>
                  <a:ea typeface="+mn-ea"/>
                  <a:cs typeface="+mn-cs"/>
                </a:defRPr>
              </a:lvl5pPr>
              <a:lvl6pPr marL="2286000" algn="l" defTabSz="914400" rtl="0" eaLnBrk="1" latinLnBrk="0" hangingPunct="1">
                <a:defRPr kumimoji="1" sz="1200" kern="1200">
                  <a:solidFill>
                    <a:schemeClr val="bg2"/>
                  </a:solidFill>
                  <a:latin typeface="Arial" pitchFamily="34" charset="0"/>
                  <a:ea typeface="+mn-ea"/>
                  <a:cs typeface="+mn-cs"/>
                </a:defRPr>
              </a:lvl6pPr>
              <a:lvl7pPr marL="2743200" algn="l" defTabSz="914400" rtl="0" eaLnBrk="1" latinLnBrk="0" hangingPunct="1">
                <a:defRPr kumimoji="1" sz="1200" kern="1200">
                  <a:solidFill>
                    <a:schemeClr val="bg2"/>
                  </a:solidFill>
                  <a:latin typeface="Arial" pitchFamily="34" charset="0"/>
                  <a:ea typeface="+mn-ea"/>
                  <a:cs typeface="+mn-cs"/>
                </a:defRPr>
              </a:lvl7pPr>
              <a:lvl8pPr marL="3200400" algn="l" defTabSz="914400" rtl="0" eaLnBrk="1" latinLnBrk="0" hangingPunct="1">
                <a:defRPr kumimoji="1" sz="1200" kern="1200">
                  <a:solidFill>
                    <a:schemeClr val="bg2"/>
                  </a:solidFill>
                  <a:latin typeface="Arial" pitchFamily="34" charset="0"/>
                  <a:ea typeface="+mn-ea"/>
                  <a:cs typeface="+mn-cs"/>
                </a:defRPr>
              </a:lvl8pPr>
              <a:lvl9pPr marL="3657600" algn="l" defTabSz="914400" rtl="0" eaLnBrk="1" latinLnBrk="0" hangingPunct="1">
                <a:defRPr kumimoji="1" sz="1200" kern="1200">
                  <a:solidFill>
                    <a:schemeClr val="bg2"/>
                  </a:solidFill>
                  <a:latin typeface="Arial" pitchFamily="34" charset="0"/>
                  <a:ea typeface="+mn-ea"/>
                  <a:cs typeface="+mn-cs"/>
                </a:defRPr>
              </a:lvl9pPr>
            </a:lstStyle>
            <a:p>
              <a:endParaRPr lang="en-US"/>
            </a:p>
          </p:txBody>
        </p:sp>
        <p:sp>
          <p:nvSpPr>
            <p:cNvPr id="87" name="Line 8"/>
            <p:cNvSpPr>
              <a:spLocks noChangeShapeType="1"/>
            </p:cNvSpPr>
            <p:nvPr/>
          </p:nvSpPr>
          <p:spPr bwMode="auto">
            <a:xfrm flipV="1">
              <a:off x="2117" y="4901"/>
              <a:ext cx="145" cy="116"/>
            </a:xfrm>
            <a:prstGeom prst="line">
              <a:avLst/>
            </a:prstGeom>
            <a:noFill/>
            <a:ln w="28575">
              <a:solidFill>
                <a:srgbClr val="000000"/>
              </a:solidFill>
              <a:round/>
              <a:headEnd/>
              <a:tailEnd/>
            </a:ln>
            <a:extLst>
              <a:ext uri="{909E8E84-426E-40DD-AFC4-6F175D3DCCD1}">
                <a14:hiddenFill xmlns:a14="http://schemas.microsoft.com/office/drawing/2010/main" xmlns="">
                  <a:noFill/>
                </a14:hiddenFill>
              </a:ext>
            </a:extLst>
          </p:spPr>
          <p:txBody>
            <a:bodyPr/>
            <a:lstStyle>
              <a:defPPr>
                <a:defRPr lang="en-US"/>
              </a:defPPr>
              <a:lvl1pPr algn="l" rtl="0" eaLnBrk="0" fontAlgn="base" hangingPunct="0">
                <a:spcBef>
                  <a:spcPct val="0"/>
                </a:spcBef>
                <a:spcAft>
                  <a:spcPct val="0"/>
                </a:spcAft>
                <a:defRPr kumimoji="1" sz="1200" kern="1200">
                  <a:solidFill>
                    <a:schemeClr val="bg2"/>
                  </a:solidFill>
                  <a:latin typeface="Arial" pitchFamily="34" charset="0"/>
                  <a:ea typeface="+mn-ea"/>
                  <a:cs typeface="+mn-cs"/>
                </a:defRPr>
              </a:lvl1pPr>
              <a:lvl2pPr marL="457200" algn="l" rtl="0" eaLnBrk="0" fontAlgn="base" hangingPunct="0">
                <a:spcBef>
                  <a:spcPct val="0"/>
                </a:spcBef>
                <a:spcAft>
                  <a:spcPct val="0"/>
                </a:spcAft>
                <a:defRPr kumimoji="1" sz="1200" kern="1200">
                  <a:solidFill>
                    <a:schemeClr val="bg2"/>
                  </a:solidFill>
                  <a:latin typeface="Arial" pitchFamily="34" charset="0"/>
                  <a:ea typeface="+mn-ea"/>
                  <a:cs typeface="+mn-cs"/>
                </a:defRPr>
              </a:lvl2pPr>
              <a:lvl3pPr marL="914400" algn="l" rtl="0" eaLnBrk="0" fontAlgn="base" hangingPunct="0">
                <a:spcBef>
                  <a:spcPct val="0"/>
                </a:spcBef>
                <a:spcAft>
                  <a:spcPct val="0"/>
                </a:spcAft>
                <a:defRPr kumimoji="1" sz="1200" kern="1200">
                  <a:solidFill>
                    <a:schemeClr val="bg2"/>
                  </a:solidFill>
                  <a:latin typeface="Arial" pitchFamily="34" charset="0"/>
                  <a:ea typeface="+mn-ea"/>
                  <a:cs typeface="+mn-cs"/>
                </a:defRPr>
              </a:lvl3pPr>
              <a:lvl4pPr marL="1371600" algn="l" rtl="0" eaLnBrk="0" fontAlgn="base" hangingPunct="0">
                <a:spcBef>
                  <a:spcPct val="0"/>
                </a:spcBef>
                <a:spcAft>
                  <a:spcPct val="0"/>
                </a:spcAft>
                <a:defRPr kumimoji="1" sz="1200" kern="1200">
                  <a:solidFill>
                    <a:schemeClr val="bg2"/>
                  </a:solidFill>
                  <a:latin typeface="Arial" pitchFamily="34" charset="0"/>
                  <a:ea typeface="+mn-ea"/>
                  <a:cs typeface="+mn-cs"/>
                </a:defRPr>
              </a:lvl4pPr>
              <a:lvl5pPr marL="1828800" algn="l" rtl="0" eaLnBrk="0" fontAlgn="base" hangingPunct="0">
                <a:spcBef>
                  <a:spcPct val="0"/>
                </a:spcBef>
                <a:spcAft>
                  <a:spcPct val="0"/>
                </a:spcAft>
                <a:defRPr kumimoji="1" sz="1200" kern="1200">
                  <a:solidFill>
                    <a:schemeClr val="bg2"/>
                  </a:solidFill>
                  <a:latin typeface="Arial" pitchFamily="34" charset="0"/>
                  <a:ea typeface="+mn-ea"/>
                  <a:cs typeface="+mn-cs"/>
                </a:defRPr>
              </a:lvl5pPr>
              <a:lvl6pPr marL="2286000" algn="l" defTabSz="914400" rtl="0" eaLnBrk="1" latinLnBrk="0" hangingPunct="1">
                <a:defRPr kumimoji="1" sz="1200" kern="1200">
                  <a:solidFill>
                    <a:schemeClr val="bg2"/>
                  </a:solidFill>
                  <a:latin typeface="Arial" pitchFamily="34" charset="0"/>
                  <a:ea typeface="+mn-ea"/>
                  <a:cs typeface="+mn-cs"/>
                </a:defRPr>
              </a:lvl6pPr>
              <a:lvl7pPr marL="2743200" algn="l" defTabSz="914400" rtl="0" eaLnBrk="1" latinLnBrk="0" hangingPunct="1">
                <a:defRPr kumimoji="1" sz="1200" kern="1200">
                  <a:solidFill>
                    <a:schemeClr val="bg2"/>
                  </a:solidFill>
                  <a:latin typeface="Arial" pitchFamily="34" charset="0"/>
                  <a:ea typeface="+mn-ea"/>
                  <a:cs typeface="+mn-cs"/>
                </a:defRPr>
              </a:lvl7pPr>
              <a:lvl8pPr marL="3200400" algn="l" defTabSz="914400" rtl="0" eaLnBrk="1" latinLnBrk="0" hangingPunct="1">
                <a:defRPr kumimoji="1" sz="1200" kern="1200">
                  <a:solidFill>
                    <a:schemeClr val="bg2"/>
                  </a:solidFill>
                  <a:latin typeface="Arial" pitchFamily="34" charset="0"/>
                  <a:ea typeface="+mn-ea"/>
                  <a:cs typeface="+mn-cs"/>
                </a:defRPr>
              </a:lvl8pPr>
              <a:lvl9pPr marL="3657600" algn="l" defTabSz="914400" rtl="0" eaLnBrk="1" latinLnBrk="0" hangingPunct="1">
                <a:defRPr kumimoji="1" sz="1200" kern="1200">
                  <a:solidFill>
                    <a:schemeClr val="bg2"/>
                  </a:solidFill>
                  <a:latin typeface="Arial" pitchFamily="34" charset="0"/>
                  <a:ea typeface="+mn-ea"/>
                  <a:cs typeface="+mn-cs"/>
                </a:defRPr>
              </a:lvl9pPr>
            </a:lstStyle>
            <a:p>
              <a:endParaRPr lang="en-US"/>
            </a:p>
          </p:txBody>
        </p:sp>
        <p:sp>
          <p:nvSpPr>
            <p:cNvPr id="88" name="Line 9"/>
            <p:cNvSpPr>
              <a:spLocks noChangeShapeType="1"/>
            </p:cNvSpPr>
            <p:nvPr/>
          </p:nvSpPr>
          <p:spPr bwMode="auto">
            <a:xfrm flipV="1">
              <a:off x="5771" y="4437"/>
              <a:ext cx="116" cy="87"/>
            </a:xfrm>
            <a:prstGeom prst="line">
              <a:avLst/>
            </a:prstGeom>
            <a:noFill/>
            <a:ln w="28575">
              <a:solidFill>
                <a:srgbClr val="000000"/>
              </a:solidFill>
              <a:round/>
              <a:headEnd/>
              <a:tailEnd/>
            </a:ln>
            <a:extLst>
              <a:ext uri="{909E8E84-426E-40DD-AFC4-6F175D3DCCD1}">
                <a14:hiddenFill xmlns:a14="http://schemas.microsoft.com/office/drawing/2010/main" xmlns="">
                  <a:noFill/>
                </a14:hiddenFill>
              </a:ext>
            </a:extLst>
          </p:spPr>
          <p:txBody>
            <a:bodyPr/>
            <a:lstStyle>
              <a:defPPr>
                <a:defRPr lang="en-US"/>
              </a:defPPr>
              <a:lvl1pPr algn="l" rtl="0" eaLnBrk="0" fontAlgn="base" hangingPunct="0">
                <a:spcBef>
                  <a:spcPct val="0"/>
                </a:spcBef>
                <a:spcAft>
                  <a:spcPct val="0"/>
                </a:spcAft>
                <a:defRPr kumimoji="1" sz="1200" kern="1200">
                  <a:solidFill>
                    <a:schemeClr val="bg2"/>
                  </a:solidFill>
                  <a:latin typeface="Arial" pitchFamily="34" charset="0"/>
                  <a:ea typeface="+mn-ea"/>
                  <a:cs typeface="+mn-cs"/>
                </a:defRPr>
              </a:lvl1pPr>
              <a:lvl2pPr marL="457200" algn="l" rtl="0" eaLnBrk="0" fontAlgn="base" hangingPunct="0">
                <a:spcBef>
                  <a:spcPct val="0"/>
                </a:spcBef>
                <a:spcAft>
                  <a:spcPct val="0"/>
                </a:spcAft>
                <a:defRPr kumimoji="1" sz="1200" kern="1200">
                  <a:solidFill>
                    <a:schemeClr val="bg2"/>
                  </a:solidFill>
                  <a:latin typeface="Arial" pitchFamily="34" charset="0"/>
                  <a:ea typeface="+mn-ea"/>
                  <a:cs typeface="+mn-cs"/>
                </a:defRPr>
              </a:lvl2pPr>
              <a:lvl3pPr marL="914400" algn="l" rtl="0" eaLnBrk="0" fontAlgn="base" hangingPunct="0">
                <a:spcBef>
                  <a:spcPct val="0"/>
                </a:spcBef>
                <a:spcAft>
                  <a:spcPct val="0"/>
                </a:spcAft>
                <a:defRPr kumimoji="1" sz="1200" kern="1200">
                  <a:solidFill>
                    <a:schemeClr val="bg2"/>
                  </a:solidFill>
                  <a:latin typeface="Arial" pitchFamily="34" charset="0"/>
                  <a:ea typeface="+mn-ea"/>
                  <a:cs typeface="+mn-cs"/>
                </a:defRPr>
              </a:lvl3pPr>
              <a:lvl4pPr marL="1371600" algn="l" rtl="0" eaLnBrk="0" fontAlgn="base" hangingPunct="0">
                <a:spcBef>
                  <a:spcPct val="0"/>
                </a:spcBef>
                <a:spcAft>
                  <a:spcPct val="0"/>
                </a:spcAft>
                <a:defRPr kumimoji="1" sz="1200" kern="1200">
                  <a:solidFill>
                    <a:schemeClr val="bg2"/>
                  </a:solidFill>
                  <a:latin typeface="Arial" pitchFamily="34" charset="0"/>
                  <a:ea typeface="+mn-ea"/>
                  <a:cs typeface="+mn-cs"/>
                </a:defRPr>
              </a:lvl4pPr>
              <a:lvl5pPr marL="1828800" algn="l" rtl="0" eaLnBrk="0" fontAlgn="base" hangingPunct="0">
                <a:spcBef>
                  <a:spcPct val="0"/>
                </a:spcBef>
                <a:spcAft>
                  <a:spcPct val="0"/>
                </a:spcAft>
                <a:defRPr kumimoji="1" sz="1200" kern="1200">
                  <a:solidFill>
                    <a:schemeClr val="bg2"/>
                  </a:solidFill>
                  <a:latin typeface="Arial" pitchFamily="34" charset="0"/>
                  <a:ea typeface="+mn-ea"/>
                  <a:cs typeface="+mn-cs"/>
                </a:defRPr>
              </a:lvl5pPr>
              <a:lvl6pPr marL="2286000" algn="l" defTabSz="914400" rtl="0" eaLnBrk="1" latinLnBrk="0" hangingPunct="1">
                <a:defRPr kumimoji="1" sz="1200" kern="1200">
                  <a:solidFill>
                    <a:schemeClr val="bg2"/>
                  </a:solidFill>
                  <a:latin typeface="Arial" pitchFamily="34" charset="0"/>
                  <a:ea typeface="+mn-ea"/>
                  <a:cs typeface="+mn-cs"/>
                </a:defRPr>
              </a:lvl6pPr>
              <a:lvl7pPr marL="2743200" algn="l" defTabSz="914400" rtl="0" eaLnBrk="1" latinLnBrk="0" hangingPunct="1">
                <a:defRPr kumimoji="1" sz="1200" kern="1200">
                  <a:solidFill>
                    <a:schemeClr val="bg2"/>
                  </a:solidFill>
                  <a:latin typeface="Arial" pitchFamily="34" charset="0"/>
                  <a:ea typeface="+mn-ea"/>
                  <a:cs typeface="+mn-cs"/>
                </a:defRPr>
              </a:lvl7pPr>
              <a:lvl8pPr marL="3200400" algn="l" defTabSz="914400" rtl="0" eaLnBrk="1" latinLnBrk="0" hangingPunct="1">
                <a:defRPr kumimoji="1" sz="1200" kern="1200">
                  <a:solidFill>
                    <a:schemeClr val="bg2"/>
                  </a:solidFill>
                  <a:latin typeface="Arial" pitchFamily="34" charset="0"/>
                  <a:ea typeface="+mn-ea"/>
                  <a:cs typeface="+mn-cs"/>
                </a:defRPr>
              </a:lvl8pPr>
              <a:lvl9pPr marL="3657600" algn="l" defTabSz="914400" rtl="0" eaLnBrk="1" latinLnBrk="0" hangingPunct="1">
                <a:defRPr kumimoji="1" sz="1200" kern="1200">
                  <a:solidFill>
                    <a:schemeClr val="bg2"/>
                  </a:solidFill>
                  <a:latin typeface="Arial" pitchFamily="34" charset="0"/>
                  <a:ea typeface="+mn-ea"/>
                  <a:cs typeface="+mn-cs"/>
                </a:defRPr>
              </a:lvl9pPr>
            </a:lstStyle>
            <a:p>
              <a:endParaRPr lang="en-US"/>
            </a:p>
          </p:txBody>
        </p:sp>
        <p:sp>
          <p:nvSpPr>
            <p:cNvPr id="89" name="Line 10"/>
            <p:cNvSpPr>
              <a:spLocks noChangeShapeType="1"/>
            </p:cNvSpPr>
            <p:nvPr/>
          </p:nvSpPr>
          <p:spPr bwMode="auto">
            <a:xfrm flipV="1">
              <a:off x="4350" y="4524"/>
              <a:ext cx="145" cy="116"/>
            </a:xfrm>
            <a:prstGeom prst="line">
              <a:avLst/>
            </a:prstGeom>
            <a:noFill/>
            <a:ln w="28575">
              <a:solidFill>
                <a:srgbClr val="000000"/>
              </a:solidFill>
              <a:round/>
              <a:headEnd/>
              <a:tailEnd/>
            </a:ln>
            <a:extLst>
              <a:ext uri="{909E8E84-426E-40DD-AFC4-6F175D3DCCD1}">
                <a14:hiddenFill xmlns:a14="http://schemas.microsoft.com/office/drawing/2010/main" xmlns="">
                  <a:noFill/>
                </a14:hiddenFill>
              </a:ext>
            </a:extLst>
          </p:spPr>
          <p:txBody>
            <a:bodyPr/>
            <a:lstStyle>
              <a:defPPr>
                <a:defRPr lang="en-US"/>
              </a:defPPr>
              <a:lvl1pPr algn="l" rtl="0" eaLnBrk="0" fontAlgn="base" hangingPunct="0">
                <a:spcBef>
                  <a:spcPct val="0"/>
                </a:spcBef>
                <a:spcAft>
                  <a:spcPct val="0"/>
                </a:spcAft>
                <a:defRPr kumimoji="1" sz="1200" kern="1200">
                  <a:solidFill>
                    <a:schemeClr val="bg2"/>
                  </a:solidFill>
                  <a:latin typeface="Arial" pitchFamily="34" charset="0"/>
                  <a:ea typeface="+mn-ea"/>
                  <a:cs typeface="+mn-cs"/>
                </a:defRPr>
              </a:lvl1pPr>
              <a:lvl2pPr marL="457200" algn="l" rtl="0" eaLnBrk="0" fontAlgn="base" hangingPunct="0">
                <a:spcBef>
                  <a:spcPct val="0"/>
                </a:spcBef>
                <a:spcAft>
                  <a:spcPct val="0"/>
                </a:spcAft>
                <a:defRPr kumimoji="1" sz="1200" kern="1200">
                  <a:solidFill>
                    <a:schemeClr val="bg2"/>
                  </a:solidFill>
                  <a:latin typeface="Arial" pitchFamily="34" charset="0"/>
                  <a:ea typeface="+mn-ea"/>
                  <a:cs typeface="+mn-cs"/>
                </a:defRPr>
              </a:lvl2pPr>
              <a:lvl3pPr marL="914400" algn="l" rtl="0" eaLnBrk="0" fontAlgn="base" hangingPunct="0">
                <a:spcBef>
                  <a:spcPct val="0"/>
                </a:spcBef>
                <a:spcAft>
                  <a:spcPct val="0"/>
                </a:spcAft>
                <a:defRPr kumimoji="1" sz="1200" kern="1200">
                  <a:solidFill>
                    <a:schemeClr val="bg2"/>
                  </a:solidFill>
                  <a:latin typeface="Arial" pitchFamily="34" charset="0"/>
                  <a:ea typeface="+mn-ea"/>
                  <a:cs typeface="+mn-cs"/>
                </a:defRPr>
              </a:lvl3pPr>
              <a:lvl4pPr marL="1371600" algn="l" rtl="0" eaLnBrk="0" fontAlgn="base" hangingPunct="0">
                <a:spcBef>
                  <a:spcPct val="0"/>
                </a:spcBef>
                <a:spcAft>
                  <a:spcPct val="0"/>
                </a:spcAft>
                <a:defRPr kumimoji="1" sz="1200" kern="1200">
                  <a:solidFill>
                    <a:schemeClr val="bg2"/>
                  </a:solidFill>
                  <a:latin typeface="Arial" pitchFamily="34" charset="0"/>
                  <a:ea typeface="+mn-ea"/>
                  <a:cs typeface="+mn-cs"/>
                </a:defRPr>
              </a:lvl4pPr>
              <a:lvl5pPr marL="1828800" algn="l" rtl="0" eaLnBrk="0" fontAlgn="base" hangingPunct="0">
                <a:spcBef>
                  <a:spcPct val="0"/>
                </a:spcBef>
                <a:spcAft>
                  <a:spcPct val="0"/>
                </a:spcAft>
                <a:defRPr kumimoji="1" sz="1200" kern="1200">
                  <a:solidFill>
                    <a:schemeClr val="bg2"/>
                  </a:solidFill>
                  <a:latin typeface="Arial" pitchFamily="34" charset="0"/>
                  <a:ea typeface="+mn-ea"/>
                  <a:cs typeface="+mn-cs"/>
                </a:defRPr>
              </a:lvl5pPr>
              <a:lvl6pPr marL="2286000" algn="l" defTabSz="914400" rtl="0" eaLnBrk="1" latinLnBrk="0" hangingPunct="1">
                <a:defRPr kumimoji="1" sz="1200" kern="1200">
                  <a:solidFill>
                    <a:schemeClr val="bg2"/>
                  </a:solidFill>
                  <a:latin typeface="Arial" pitchFamily="34" charset="0"/>
                  <a:ea typeface="+mn-ea"/>
                  <a:cs typeface="+mn-cs"/>
                </a:defRPr>
              </a:lvl6pPr>
              <a:lvl7pPr marL="2743200" algn="l" defTabSz="914400" rtl="0" eaLnBrk="1" latinLnBrk="0" hangingPunct="1">
                <a:defRPr kumimoji="1" sz="1200" kern="1200">
                  <a:solidFill>
                    <a:schemeClr val="bg2"/>
                  </a:solidFill>
                  <a:latin typeface="Arial" pitchFamily="34" charset="0"/>
                  <a:ea typeface="+mn-ea"/>
                  <a:cs typeface="+mn-cs"/>
                </a:defRPr>
              </a:lvl7pPr>
              <a:lvl8pPr marL="3200400" algn="l" defTabSz="914400" rtl="0" eaLnBrk="1" latinLnBrk="0" hangingPunct="1">
                <a:defRPr kumimoji="1" sz="1200" kern="1200">
                  <a:solidFill>
                    <a:schemeClr val="bg2"/>
                  </a:solidFill>
                  <a:latin typeface="Arial" pitchFamily="34" charset="0"/>
                  <a:ea typeface="+mn-ea"/>
                  <a:cs typeface="+mn-cs"/>
                </a:defRPr>
              </a:lvl8pPr>
              <a:lvl9pPr marL="3657600" algn="l" defTabSz="914400" rtl="0" eaLnBrk="1" latinLnBrk="0" hangingPunct="1">
                <a:defRPr kumimoji="1" sz="1200" kern="1200">
                  <a:solidFill>
                    <a:schemeClr val="bg2"/>
                  </a:solidFill>
                  <a:latin typeface="Arial" pitchFamily="34" charset="0"/>
                  <a:ea typeface="+mn-ea"/>
                  <a:cs typeface="+mn-cs"/>
                </a:defRPr>
              </a:lvl9pPr>
            </a:lstStyle>
            <a:p>
              <a:endParaRPr lang="en-US"/>
            </a:p>
          </p:txBody>
        </p:sp>
        <p:sp>
          <p:nvSpPr>
            <p:cNvPr id="90" name="Line 11"/>
            <p:cNvSpPr>
              <a:spLocks noChangeShapeType="1"/>
            </p:cNvSpPr>
            <p:nvPr/>
          </p:nvSpPr>
          <p:spPr bwMode="auto">
            <a:xfrm flipV="1">
              <a:off x="3422" y="4669"/>
              <a:ext cx="87" cy="87"/>
            </a:xfrm>
            <a:prstGeom prst="line">
              <a:avLst/>
            </a:prstGeom>
            <a:noFill/>
            <a:ln w="28575">
              <a:solidFill>
                <a:srgbClr val="000000"/>
              </a:solidFill>
              <a:round/>
              <a:headEnd/>
              <a:tailEnd/>
            </a:ln>
            <a:extLst>
              <a:ext uri="{909E8E84-426E-40DD-AFC4-6F175D3DCCD1}">
                <a14:hiddenFill xmlns:a14="http://schemas.microsoft.com/office/drawing/2010/main" xmlns="">
                  <a:noFill/>
                </a14:hiddenFill>
              </a:ext>
            </a:extLst>
          </p:spPr>
          <p:txBody>
            <a:bodyPr/>
            <a:lstStyle>
              <a:defPPr>
                <a:defRPr lang="en-US"/>
              </a:defPPr>
              <a:lvl1pPr algn="l" rtl="0" eaLnBrk="0" fontAlgn="base" hangingPunct="0">
                <a:spcBef>
                  <a:spcPct val="0"/>
                </a:spcBef>
                <a:spcAft>
                  <a:spcPct val="0"/>
                </a:spcAft>
                <a:defRPr kumimoji="1" sz="1200" kern="1200">
                  <a:solidFill>
                    <a:schemeClr val="bg2"/>
                  </a:solidFill>
                  <a:latin typeface="Arial" pitchFamily="34" charset="0"/>
                  <a:ea typeface="+mn-ea"/>
                  <a:cs typeface="+mn-cs"/>
                </a:defRPr>
              </a:lvl1pPr>
              <a:lvl2pPr marL="457200" algn="l" rtl="0" eaLnBrk="0" fontAlgn="base" hangingPunct="0">
                <a:spcBef>
                  <a:spcPct val="0"/>
                </a:spcBef>
                <a:spcAft>
                  <a:spcPct val="0"/>
                </a:spcAft>
                <a:defRPr kumimoji="1" sz="1200" kern="1200">
                  <a:solidFill>
                    <a:schemeClr val="bg2"/>
                  </a:solidFill>
                  <a:latin typeface="Arial" pitchFamily="34" charset="0"/>
                  <a:ea typeface="+mn-ea"/>
                  <a:cs typeface="+mn-cs"/>
                </a:defRPr>
              </a:lvl2pPr>
              <a:lvl3pPr marL="914400" algn="l" rtl="0" eaLnBrk="0" fontAlgn="base" hangingPunct="0">
                <a:spcBef>
                  <a:spcPct val="0"/>
                </a:spcBef>
                <a:spcAft>
                  <a:spcPct val="0"/>
                </a:spcAft>
                <a:defRPr kumimoji="1" sz="1200" kern="1200">
                  <a:solidFill>
                    <a:schemeClr val="bg2"/>
                  </a:solidFill>
                  <a:latin typeface="Arial" pitchFamily="34" charset="0"/>
                  <a:ea typeface="+mn-ea"/>
                  <a:cs typeface="+mn-cs"/>
                </a:defRPr>
              </a:lvl3pPr>
              <a:lvl4pPr marL="1371600" algn="l" rtl="0" eaLnBrk="0" fontAlgn="base" hangingPunct="0">
                <a:spcBef>
                  <a:spcPct val="0"/>
                </a:spcBef>
                <a:spcAft>
                  <a:spcPct val="0"/>
                </a:spcAft>
                <a:defRPr kumimoji="1" sz="1200" kern="1200">
                  <a:solidFill>
                    <a:schemeClr val="bg2"/>
                  </a:solidFill>
                  <a:latin typeface="Arial" pitchFamily="34" charset="0"/>
                  <a:ea typeface="+mn-ea"/>
                  <a:cs typeface="+mn-cs"/>
                </a:defRPr>
              </a:lvl4pPr>
              <a:lvl5pPr marL="1828800" algn="l" rtl="0" eaLnBrk="0" fontAlgn="base" hangingPunct="0">
                <a:spcBef>
                  <a:spcPct val="0"/>
                </a:spcBef>
                <a:spcAft>
                  <a:spcPct val="0"/>
                </a:spcAft>
                <a:defRPr kumimoji="1" sz="1200" kern="1200">
                  <a:solidFill>
                    <a:schemeClr val="bg2"/>
                  </a:solidFill>
                  <a:latin typeface="Arial" pitchFamily="34" charset="0"/>
                  <a:ea typeface="+mn-ea"/>
                  <a:cs typeface="+mn-cs"/>
                </a:defRPr>
              </a:lvl5pPr>
              <a:lvl6pPr marL="2286000" algn="l" defTabSz="914400" rtl="0" eaLnBrk="1" latinLnBrk="0" hangingPunct="1">
                <a:defRPr kumimoji="1" sz="1200" kern="1200">
                  <a:solidFill>
                    <a:schemeClr val="bg2"/>
                  </a:solidFill>
                  <a:latin typeface="Arial" pitchFamily="34" charset="0"/>
                  <a:ea typeface="+mn-ea"/>
                  <a:cs typeface="+mn-cs"/>
                </a:defRPr>
              </a:lvl6pPr>
              <a:lvl7pPr marL="2743200" algn="l" defTabSz="914400" rtl="0" eaLnBrk="1" latinLnBrk="0" hangingPunct="1">
                <a:defRPr kumimoji="1" sz="1200" kern="1200">
                  <a:solidFill>
                    <a:schemeClr val="bg2"/>
                  </a:solidFill>
                  <a:latin typeface="Arial" pitchFamily="34" charset="0"/>
                  <a:ea typeface="+mn-ea"/>
                  <a:cs typeface="+mn-cs"/>
                </a:defRPr>
              </a:lvl7pPr>
              <a:lvl8pPr marL="3200400" algn="l" defTabSz="914400" rtl="0" eaLnBrk="1" latinLnBrk="0" hangingPunct="1">
                <a:defRPr kumimoji="1" sz="1200" kern="1200">
                  <a:solidFill>
                    <a:schemeClr val="bg2"/>
                  </a:solidFill>
                  <a:latin typeface="Arial" pitchFamily="34" charset="0"/>
                  <a:ea typeface="+mn-ea"/>
                  <a:cs typeface="+mn-cs"/>
                </a:defRPr>
              </a:lvl8pPr>
              <a:lvl9pPr marL="3657600" algn="l" defTabSz="914400" rtl="0" eaLnBrk="1" latinLnBrk="0" hangingPunct="1">
                <a:defRPr kumimoji="1" sz="1200" kern="1200">
                  <a:solidFill>
                    <a:schemeClr val="bg2"/>
                  </a:solidFill>
                  <a:latin typeface="Arial" pitchFamily="34" charset="0"/>
                  <a:ea typeface="+mn-ea"/>
                  <a:cs typeface="+mn-cs"/>
                </a:defRPr>
              </a:lvl9pPr>
            </a:lstStyle>
            <a:p>
              <a:endParaRPr lang="en-US"/>
            </a:p>
          </p:txBody>
        </p:sp>
        <p:sp>
          <p:nvSpPr>
            <p:cNvPr id="91" name="Line 12"/>
            <p:cNvSpPr>
              <a:spLocks noChangeShapeType="1"/>
            </p:cNvSpPr>
            <p:nvPr/>
          </p:nvSpPr>
          <p:spPr bwMode="auto">
            <a:xfrm flipV="1">
              <a:off x="9686" y="4930"/>
              <a:ext cx="87" cy="58"/>
            </a:xfrm>
            <a:prstGeom prst="line">
              <a:avLst/>
            </a:prstGeom>
            <a:noFill/>
            <a:ln w="28575">
              <a:solidFill>
                <a:srgbClr val="000000"/>
              </a:solidFill>
              <a:round/>
              <a:headEnd/>
              <a:tailEnd/>
            </a:ln>
            <a:extLst>
              <a:ext uri="{909E8E84-426E-40DD-AFC4-6F175D3DCCD1}">
                <a14:hiddenFill xmlns:a14="http://schemas.microsoft.com/office/drawing/2010/main" xmlns="">
                  <a:noFill/>
                </a14:hiddenFill>
              </a:ext>
            </a:extLst>
          </p:spPr>
          <p:txBody>
            <a:bodyPr/>
            <a:lstStyle>
              <a:defPPr>
                <a:defRPr lang="en-US"/>
              </a:defPPr>
              <a:lvl1pPr algn="l" rtl="0" eaLnBrk="0" fontAlgn="base" hangingPunct="0">
                <a:spcBef>
                  <a:spcPct val="0"/>
                </a:spcBef>
                <a:spcAft>
                  <a:spcPct val="0"/>
                </a:spcAft>
                <a:defRPr kumimoji="1" sz="1200" kern="1200">
                  <a:solidFill>
                    <a:schemeClr val="bg2"/>
                  </a:solidFill>
                  <a:latin typeface="Arial" pitchFamily="34" charset="0"/>
                  <a:ea typeface="+mn-ea"/>
                  <a:cs typeface="+mn-cs"/>
                </a:defRPr>
              </a:lvl1pPr>
              <a:lvl2pPr marL="457200" algn="l" rtl="0" eaLnBrk="0" fontAlgn="base" hangingPunct="0">
                <a:spcBef>
                  <a:spcPct val="0"/>
                </a:spcBef>
                <a:spcAft>
                  <a:spcPct val="0"/>
                </a:spcAft>
                <a:defRPr kumimoji="1" sz="1200" kern="1200">
                  <a:solidFill>
                    <a:schemeClr val="bg2"/>
                  </a:solidFill>
                  <a:latin typeface="Arial" pitchFamily="34" charset="0"/>
                  <a:ea typeface="+mn-ea"/>
                  <a:cs typeface="+mn-cs"/>
                </a:defRPr>
              </a:lvl2pPr>
              <a:lvl3pPr marL="914400" algn="l" rtl="0" eaLnBrk="0" fontAlgn="base" hangingPunct="0">
                <a:spcBef>
                  <a:spcPct val="0"/>
                </a:spcBef>
                <a:spcAft>
                  <a:spcPct val="0"/>
                </a:spcAft>
                <a:defRPr kumimoji="1" sz="1200" kern="1200">
                  <a:solidFill>
                    <a:schemeClr val="bg2"/>
                  </a:solidFill>
                  <a:latin typeface="Arial" pitchFamily="34" charset="0"/>
                  <a:ea typeface="+mn-ea"/>
                  <a:cs typeface="+mn-cs"/>
                </a:defRPr>
              </a:lvl3pPr>
              <a:lvl4pPr marL="1371600" algn="l" rtl="0" eaLnBrk="0" fontAlgn="base" hangingPunct="0">
                <a:spcBef>
                  <a:spcPct val="0"/>
                </a:spcBef>
                <a:spcAft>
                  <a:spcPct val="0"/>
                </a:spcAft>
                <a:defRPr kumimoji="1" sz="1200" kern="1200">
                  <a:solidFill>
                    <a:schemeClr val="bg2"/>
                  </a:solidFill>
                  <a:latin typeface="Arial" pitchFamily="34" charset="0"/>
                  <a:ea typeface="+mn-ea"/>
                  <a:cs typeface="+mn-cs"/>
                </a:defRPr>
              </a:lvl4pPr>
              <a:lvl5pPr marL="1828800" algn="l" rtl="0" eaLnBrk="0" fontAlgn="base" hangingPunct="0">
                <a:spcBef>
                  <a:spcPct val="0"/>
                </a:spcBef>
                <a:spcAft>
                  <a:spcPct val="0"/>
                </a:spcAft>
                <a:defRPr kumimoji="1" sz="1200" kern="1200">
                  <a:solidFill>
                    <a:schemeClr val="bg2"/>
                  </a:solidFill>
                  <a:latin typeface="Arial" pitchFamily="34" charset="0"/>
                  <a:ea typeface="+mn-ea"/>
                  <a:cs typeface="+mn-cs"/>
                </a:defRPr>
              </a:lvl5pPr>
              <a:lvl6pPr marL="2286000" algn="l" defTabSz="914400" rtl="0" eaLnBrk="1" latinLnBrk="0" hangingPunct="1">
                <a:defRPr kumimoji="1" sz="1200" kern="1200">
                  <a:solidFill>
                    <a:schemeClr val="bg2"/>
                  </a:solidFill>
                  <a:latin typeface="Arial" pitchFamily="34" charset="0"/>
                  <a:ea typeface="+mn-ea"/>
                  <a:cs typeface="+mn-cs"/>
                </a:defRPr>
              </a:lvl6pPr>
              <a:lvl7pPr marL="2743200" algn="l" defTabSz="914400" rtl="0" eaLnBrk="1" latinLnBrk="0" hangingPunct="1">
                <a:defRPr kumimoji="1" sz="1200" kern="1200">
                  <a:solidFill>
                    <a:schemeClr val="bg2"/>
                  </a:solidFill>
                  <a:latin typeface="Arial" pitchFamily="34" charset="0"/>
                  <a:ea typeface="+mn-ea"/>
                  <a:cs typeface="+mn-cs"/>
                </a:defRPr>
              </a:lvl7pPr>
              <a:lvl8pPr marL="3200400" algn="l" defTabSz="914400" rtl="0" eaLnBrk="1" latinLnBrk="0" hangingPunct="1">
                <a:defRPr kumimoji="1" sz="1200" kern="1200">
                  <a:solidFill>
                    <a:schemeClr val="bg2"/>
                  </a:solidFill>
                  <a:latin typeface="Arial" pitchFamily="34" charset="0"/>
                  <a:ea typeface="+mn-ea"/>
                  <a:cs typeface="+mn-cs"/>
                </a:defRPr>
              </a:lvl8pPr>
              <a:lvl9pPr marL="3657600" algn="l" defTabSz="914400" rtl="0" eaLnBrk="1" latinLnBrk="0" hangingPunct="1">
                <a:defRPr kumimoji="1" sz="1200" kern="1200">
                  <a:solidFill>
                    <a:schemeClr val="bg2"/>
                  </a:solidFill>
                  <a:latin typeface="Arial" pitchFamily="34" charset="0"/>
                  <a:ea typeface="+mn-ea"/>
                  <a:cs typeface="+mn-cs"/>
                </a:defRPr>
              </a:lvl9pPr>
            </a:lstStyle>
            <a:p>
              <a:endParaRPr lang="en-US"/>
            </a:p>
          </p:txBody>
        </p:sp>
        <p:sp>
          <p:nvSpPr>
            <p:cNvPr id="92" name="Line 13"/>
            <p:cNvSpPr>
              <a:spLocks noChangeShapeType="1"/>
            </p:cNvSpPr>
            <p:nvPr/>
          </p:nvSpPr>
          <p:spPr bwMode="auto">
            <a:xfrm flipV="1">
              <a:off x="2987" y="4727"/>
              <a:ext cx="145" cy="116"/>
            </a:xfrm>
            <a:prstGeom prst="line">
              <a:avLst/>
            </a:prstGeom>
            <a:noFill/>
            <a:ln w="28575">
              <a:solidFill>
                <a:srgbClr val="000000"/>
              </a:solidFill>
              <a:round/>
              <a:headEnd/>
              <a:tailEnd/>
            </a:ln>
            <a:extLst>
              <a:ext uri="{909E8E84-426E-40DD-AFC4-6F175D3DCCD1}">
                <a14:hiddenFill xmlns:a14="http://schemas.microsoft.com/office/drawing/2010/main" xmlns="">
                  <a:noFill/>
                </a14:hiddenFill>
              </a:ext>
            </a:extLst>
          </p:spPr>
          <p:txBody>
            <a:bodyPr/>
            <a:lstStyle>
              <a:defPPr>
                <a:defRPr lang="en-US"/>
              </a:defPPr>
              <a:lvl1pPr algn="l" rtl="0" eaLnBrk="0" fontAlgn="base" hangingPunct="0">
                <a:spcBef>
                  <a:spcPct val="0"/>
                </a:spcBef>
                <a:spcAft>
                  <a:spcPct val="0"/>
                </a:spcAft>
                <a:defRPr kumimoji="1" sz="1200" kern="1200">
                  <a:solidFill>
                    <a:schemeClr val="bg2"/>
                  </a:solidFill>
                  <a:latin typeface="Arial" pitchFamily="34" charset="0"/>
                  <a:ea typeface="+mn-ea"/>
                  <a:cs typeface="+mn-cs"/>
                </a:defRPr>
              </a:lvl1pPr>
              <a:lvl2pPr marL="457200" algn="l" rtl="0" eaLnBrk="0" fontAlgn="base" hangingPunct="0">
                <a:spcBef>
                  <a:spcPct val="0"/>
                </a:spcBef>
                <a:spcAft>
                  <a:spcPct val="0"/>
                </a:spcAft>
                <a:defRPr kumimoji="1" sz="1200" kern="1200">
                  <a:solidFill>
                    <a:schemeClr val="bg2"/>
                  </a:solidFill>
                  <a:latin typeface="Arial" pitchFamily="34" charset="0"/>
                  <a:ea typeface="+mn-ea"/>
                  <a:cs typeface="+mn-cs"/>
                </a:defRPr>
              </a:lvl2pPr>
              <a:lvl3pPr marL="914400" algn="l" rtl="0" eaLnBrk="0" fontAlgn="base" hangingPunct="0">
                <a:spcBef>
                  <a:spcPct val="0"/>
                </a:spcBef>
                <a:spcAft>
                  <a:spcPct val="0"/>
                </a:spcAft>
                <a:defRPr kumimoji="1" sz="1200" kern="1200">
                  <a:solidFill>
                    <a:schemeClr val="bg2"/>
                  </a:solidFill>
                  <a:latin typeface="Arial" pitchFamily="34" charset="0"/>
                  <a:ea typeface="+mn-ea"/>
                  <a:cs typeface="+mn-cs"/>
                </a:defRPr>
              </a:lvl3pPr>
              <a:lvl4pPr marL="1371600" algn="l" rtl="0" eaLnBrk="0" fontAlgn="base" hangingPunct="0">
                <a:spcBef>
                  <a:spcPct val="0"/>
                </a:spcBef>
                <a:spcAft>
                  <a:spcPct val="0"/>
                </a:spcAft>
                <a:defRPr kumimoji="1" sz="1200" kern="1200">
                  <a:solidFill>
                    <a:schemeClr val="bg2"/>
                  </a:solidFill>
                  <a:latin typeface="Arial" pitchFamily="34" charset="0"/>
                  <a:ea typeface="+mn-ea"/>
                  <a:cs typeface="+mn-cs"/>
                </a:defRPr>
              </a:lvl4pPr>
              <a:lvl5pPr marL="1828800" algn="l" rtl="0" eaLnBrk="0" fontAlgn="base" hangingPunct="0">
                <a:spcBef>
                  <a:spcPct val="0"/>
                </a:spcBef>
                <a:spcAft>
                  <a:spcPct val="0"/>
                </a:spcAft>
                <a:defRPr kumimoji="1" sz="1200" kern="1200">
                  <a:solidFill>
                    <a:schemeClr val="bg2"/>
                  </a:solidFill>
                  <a:latin typeface="Arial" pitchFamily="34" charset="0"/>
                  <a:ea typeface="+mn-ea"/>
                  <a:cs typeface="+mn-cs"/>
                </a:defRPr>
              </a:lvl5pPr>
              <a:lvl6pPr marL="2286000" algn="l" defTabSz="914400" rtl="0" eaLnBrk="1" latinLnBrk="0" hangingPunct="1">
                <a:defRPr kumimoji="1" sz="1200" kern="1200">
                  <a:solidFill>
                    <a:schemeClr val="bg2"/>
                  </a:solidFill>
                  <a:latin typeface="Arial" pitchFamily="34" charset="0"/>
                  <a:ea typeface="+mn-ea"/>
                  <a:cs typeface="+mn-cs"/>
                </a:defRPr>
              </a:lvl6pPr>
              <a:lvl7pPr marL="2743200" algn="l" defTabSz="914400" rtl="0" eaLnBrk="1" latinLnBrk="0" hangingPunct="1">
                <a:defRPr kumimoji="1" sz="1200" kern="1200">
                  <a:solidFill>
                    <a:schemeClr val="bg2"/>
                  </a:solidFill>
                  <a:latin typeface="Arial" pitchFamily="34" charset="0"/>
                  <a:ea typeface="+mn-ea"/>
                  <a:cs typeface="+mn-cs"/>
                </a:defRPr>
              </a:lvl7pPr>
              <a:lvl8pPr marL="3200400" algn="l" defTabSz="914400" rtl="0" eaLnBrk="1" latinLnBrk="0" hangingPunct="1">
                <a:defRPr kumimoji="1" sz="1200" kern="1200">
                  <a:solidFill>
                    <a:schemeClr val="bg2"/>
                  </a:solidFill>
                  <a:latin typeface="Arial" pitchFamily="34" charset="0"/>
                  <a:ea typeface="+mn-ea"/>
                  <a:cs typeface="+mn-cs"/>
                </a:defRPr>
              </a:lvl8pPr>
              <a:lvl9pPr marL="3657600" algn="l" defTabSz="914400" rtl="0" eaLnBrk="1" latinLnBrk="0" hangingPunct="1">
                <a:defRPr kumimoji="1" sz="1200" kern="1200">
                  <a:solidFill>
                    <a:schemeClr val="bg2"/>
                  </a:solidFill>
                  <a:latin typeface="Arial" pitchFamily="34" charset="0"/>
                  <a:ea typeface="+mn-ea"/>
                  <a:cs typeface="+mn-cs"/>
                </a:defRPr>
              </a:lvl9pPr>
            </a:lstStyle>
            <a:p>
              <a:endParaRPr lang="en-US"/>
            </a:p>
          </p:txBody>
        </p:sp>
        <p:sp>
          <p:nvSpPr>
            <p:cNvPr id="93" name="Line 14"/>
            <p:cNvSpPr>
              <a:spLocks noChangeShapeType="1"/>
            </p:cNvSpPr>
            <p:nvPr/>
          </p:nvSpPr>
          <p:spPr bwMode="auto">
            <a:xfrm flipV="1">
              <a:off x="4756" y="4495"/>
              <a:ext cx="116" cy="87"/>
            </a:xfrm>
            <a:prstGeom prst="line">
              <a:avLst/>
            </a:prstGeom>
            <a:noFill/>
            <a:ln w="28575">
              <a:solidFill>
                <a:srgbClr val="000000"/>
              </a:solidFill>
              <a:round/>
              <a:headEnd/>
              <a:tailEnd/>
            </a:ln>
            <a:extLst>
              <a:ext uri="{909E8E84-426E-40DD-AFC4-6F175D3DCCD1}">
                <a14:hiddenFill xmlns:a14="http://schemas.microsoft.com/office/drawing/2010/main" xmlns="">
                  <a:noFill/>
                </a14:hiddenFill>
              </a:ext>
            </a:extLst>
          </p:spPr>
          <p:txBody>
            <a:bodyPr/>
            <a:lstStyle>
              <a:defPPr>
                <a:defRPr lang="en-US"/>
              </a:defPPr>
              <a:lvl1pPr algn="l" rtl="0" eaLnBrk="0" fontAlgn="base" hangingPunct="0">
                <a:spcBef>
                  <a:spcPct val="0"/>
                </a:spcBef>
                <a:spcAft>
                  <a:spcPct val="0"/>
                </a:spcAft>
                <a:defRPr kumimoji="1" sz="1200" kern="1200">
                  <a:solidFill>
                    <a:schemeClr val="bg2"/>
                  </a:solidFill>
                  <a:latin typeface="Arial" pitchFamily="34" charset="0"/>
                  <a:ea typeface="+mn-ea"/>
                  <a:cs typeface="+mn-cs"/>
                </a:defRPr>
              </a:lvl1pPr>
              <a:lvl2pPr marL="457200" algn="l" rtl="0" eaLnBrk="0" fontAlgn="base" hangingPunct="0">
                <a:spcBef>
                  <a:spcPct val="0"/>
                </a:spcBef>
                <a:spcAft>
                  <a:spcPct val="0"/>
                </a:spcAft>
                <a:defRPr kumimoji="1" sz="1200" kern="1200">
                  <a:solidFill>
                    <a:schemeClr val="bg2"/>
                  </a:solidFill>
                  <a:latin typeface="Arial" pitchFamily="34" charset="0"/>
                  <a:ea typeface="+mn-ea"/>
                  <a:cs typeface="+mn-cs"/>
                </a:defRPr>
              </a:lvl2pPr>
              <a:lvl3pPr marL="914400" algn="l" rtl="0" eaLnBrk="0" fontAlgn="base" hangingPunct="0">
                <a:spcBef>
                  <a:spcPct val="0"/>
                </a:spcBef>
                <a:spcAft>
                  <a:spcPct val="0"/>
                </a:spcAft>
                <a:defRPr kumimoji="1" sz="1200" kern="1200">
                  <a:solidFill>
                    <a:schemeClr val="bg2"/>
                  </a:solidFill>
                  <a:latin typeface="Arial" pitchFamily="34" charset="0"/>
                  <a:ea typeface="+mn-ea"/>
                  <a:cs typeface="+mn-cs"/>
                </a:defRPr>
              </a:lvl3pPr>
              <a:lvl4pPr marL="1371600" algn="l" rtl="0" eaLnBrk="0" fontAlgn="base" hangingPunct="0">
                <a:spcBef>
                  <a:spcPct val="0"/>
                </a:spcBef>
                <a:spcAft>
                  <a:spcPct val="0"/>
                </a:spcAft>
                <a:defRPr kumimoji="1" sz="1200" kern="1200">
                  <a:solidFill>
                    <a:schemeClr val="bg2"/>
                  </a:solidFill>
                  <a:latin typeface="Arial" pitchFamily="34" charset="0"/>
                  <a:ea typeface="+mn-ea"/>
                  <a:cs typeface="+mn-cs"/>
                </a:defRPr>
              </a:lvl4pPr>
              <a:lvl5pPr marL="1828800" algn="l" rtl="0" eaLnBrk="0" fontAlgn="base" hangingPunct="0">
                <a:spcBef>
                  <a:spcPct val="0"/>
                </a:spcBef>
                <a:spcAft>
                  <a:spcPct val="0"/>
                </a:spcAft>
                <a:defRPr kumimoji="1" sz="1200" kern="1200">
                  <a:solidFill>
                    <a:schemeClr val="bg2"/>
                  </a:solidFill>
                  <a:latin typeface="Arial" pitchFamily="34" charset="0"/>
                  <a:ea typeface="+mn-ea"/>
                  <a:cs typeface="+mn-cs"/>
                </a:defRPr>
              </a:lvl5pPr>
              <a:lvl6pPr marL="2286000" algn="l" defTabSz="914400" rtl="0" eaLnBrk="1" latinLnBrk="0" hangingPunct="1">
                <a:defRPr kumimoji="1" sz="1200" kern="1200">
                  <a:solidFill>
                    <a:schemeClr val="bg2"/>
                  </a:solidFill>
                  <a:latin typeface="Arial" pitchFamily="34" charset="0"/>
                  <a:ea typeface="+mn-ea"/>
                  <a:cs typeface="+mn-cs"/>
                </a:defRPr>
              </a:lvl6pPr>
              <a:lvl7pPr marL="2743200" algn="l" defTabSz="914400" rtl="0" eaLnBrk="1" latinLnBrk="0" hangingPunct="1">
                <a:defRPr kumimoji="1" sz="1200" kern="1200">
                  <a:solidFill>
                    <a:schemeClr val="bg2"/>
                  </a:solidFill>
                  <a:latin typeface="Arial" pitchFamily="34" charset="0"/>
                  <a:ea typeface="+mn-ea"/>
                  <a:cs typeface="+mn-cs"/>
                </a:defRPr>
              </a:lvl7pPr>
              <a:lvl8pPr marL="3200400" algn="l" defTabSz="914400" rtl="0" eaLnBrk="1" latinLnBrk="0" hangingPunct="1">
                <a:defRPr kumimoji="1" sz="1200" kern="1200">
                  <a:solidFill>
                    <a:schemeClr val="bg2"/>
                  </a:solidFill>
                  <a:latin typeface="Arial" pitchFamily="34" charset="0"/>
                  <a:ea typeface="+mn-ea"/>
                  <a:cs typeface="+mn-cs"/>
                </a:defRPr>
              </a:lvl8pPr>
              <a:lvl9pPr marL="3657600" algn="l" defTabSz="914400" rtl="0" eaLnBrk="1" latinLnBrk="0" hangingPunct="1">
                <a:defRPr kumimoji="1" sz="1200" kern="1200">
                  <a:solidFill>
                    <a:schemeClr val="bg2"/>
                  </a:solidFill>
                  <a:latin typeface="Arial" pitchFamily="34" charset="0"/>
                  <a:ea typeface="+mn-ea"/>
                  <a:cs typeface="+mn-cs"/>
                </a:defRPr>
              </a:lvl9pPr>
            </a:lstStyle>
            <a:p>
              <a:endParaRPr lang="en-US"/>
            </a:p>
          </p:txBody>
        </p:sp>
        <p:sp>
          <p:nvSpPr>
            <p:cNvPr id="94" name="Line 15"/>
            <p:cNvSpPr>
              <a:spLocks noChangeShapeType="1"/>
            </p:cNvSpPr>
            <p:nvPr/>
          </p:nvSpPr>
          <p:spPr bwMode="auto">
            <a:xfrm flipV="1">
              <a:off x="6728" y="4466"/>
              <a:ext cx="116" cy="87"/>
            </a:xfrm>
            <a:prstGeom prst="line">
              <a:avLst/>
            </a:prstGeom>
            <a:noFill/>
            <a:ln w="28575">
              <a:solidFill>
                <a:srgbClr val="000000"/>
              </a:solidFill>
              <a:round/>
              <a:headEnd/>
              <a:tailEnd/>
            </a:ln>
            <a:extLst>
              <a:ext uri="{909E8E84-426E-40DD-AFC4-6F175D3DCCD1}">
                <a14:hiddenFill xmlns:a14="http://schemas.microsoft.com/office/drawing/2010/main" xmlns="">
                  <a:noFill/>
                </a14:hiddenFill>
              </a:ext>
            </a:extLst>
          </p:spPr>
          <p:txBody>
            <a:bodyPr/>
            <a:lstStyle>
              <a:defPPr>
                <a:defRPr lang="en-US"/>
              </a:defPPr>
              <a:lvl1pPr algn="l" rtl="0" eaLnBrk="0" fontAlgn="base" hangingPunct="0">
                <a:spcBef>
                  <a:spcPct val="0"/>
                </a:spcBef>
                <a:spcAft>
                  <a:spcPct val="0"/>
                </a:spcAft>
                <a:defRPr kumimoji="1" sz="1200" kern="1200">
                  <a:solidFill>
                    <a:schemeClr val="bg2"/>
                  </a:solidFill>
                  <a:latin typeface="Arial" pitchFamily="34" charset="0"/>
                  <a:ea typeface="+mn-ea"/>
                  <a:cs typeface="+mn-cs"/>
                </a:defRPr>
              </a:lvl1pPr>
              <a:lvl2pPr marL="457200" algn="l" rtl="0" eaLnBrk="0" fontAlgn="base" hangingPunct="0">
                <a:spcBef>
                  <a:spcPct val="0"/>
                </a:spcBef>
                <a:spcAft>
                  <a:spcPct val="0"/>
                </a:spcAft>
                <a:defRPr kumimoji="1" sz="1200" kern="1200">
                  <a:solidFill>
                    <a:schemeClr val="bg2"/>
                  </a:solidFill>
                  <a:latin typeface="Arial" pitchFamily="34" charset="0"/>
                  <a:ea typeface="+mn-ea"/>
                  <a:cs typeface="+mn-cs"/>
                </a:defRPr>
              </a:lvl2pPr>
              <a:lvl3pPr marL="914400" algn="l" rtl="0" eaLnBrk="0" fontAlgn="base" hangingPunct="0">
                <a:spcBef>
                  <a:spcPct val="0"/>
                </a:spcBef>
                <a:spcAft>
                  <a:spcPct val="0"/>
                </a:spcAft>
                <a:defRPr kumimoji="1" sz="1200" kern="1200">
                  <a:solidFill>
                    <a:schemeClr val="bg2"/>
                  </a:solidFill>
                  <a:latin typeface="Arial" pitchFamily="34" charset="0"/>
                  <a:ea typeface="+mn-ea"/>
                  <a:cs typeface="+mn-cs"/>
                </a:defRPr>
              </a:lvl3pPr>
              <a:lvl4pPr marL="1371600" algn="l" rtl="0" eaLnBrk="0" fontAlgn="base" hangingPunct="0">
                <a:spcBef>
                  <a:spcPct val="0"/>
                </a:spcBef>
                <a:spcAft>
                  <a:spcPct val="0"/>
                </a:spcAft>
                <a:defRPr kumimoji="1" sz="1200" kern="1200">
                  <a:solidFill>
                    <a:schemeClr val="bg2"/>
                  </a:solidFill>
                  <a:latin typeface="Arial" pitchFamily="34" charset="0"/>
                  <a:ea typeface="+mn-ea"/>
                  <a:cs typeface="+mn-cs"/>
                </a:defRPr>
              </a:lvl4pPr>
              <a:lvl5pPr marL="1828800" algn="l" rtl="0" eaLnBrk="0" fontAlgn="base" hangingPunct="0">
                <a:spcBef>
                  <a:spcPct val="0"/>
                </a:spcBef>
                <a:spcAft>
                  <a:spcPct val="0"/>
                </a:spcAft>
                <a:defRPr kumimoji="1" sz="1200" kern="1200">
                  <a:solidFill>
                    <a:schemeClr val="bg2"/>
                  </a:solidFill>
                  <a:latin typeface="Arial" pitchFamily="34" charset="0"/>
                  <a:ea typeface="+mn-ea"/>
                  <a:cs typeface="+mn-cs"/>
                </a:defRPr>
              </a:lvl5pPr>
              <a:lvl6pPr marL="2286000" algn="l" defTabSz="914400" rtl="0" eaLnBrk="1" latinLnBrk="0" hangingPunct="1">
                <a:defRPr kumimoji="1" sz="1200" kern="1200">
                  <a:solidFill>
                    <a:schemeClr val="bg2"/>
                  </a:solidFill>
                  <a:latin typeface="Arial" pitchFamily="34" charset="0"/>
                  <a:ea typeface="+mn-ea"/>
                  <a:cs typeface="+mn-cs"/>
                </a:defRPr>
              </a:lvl6pPr>
              <a:lvl7pPr marL="2743200" algn="l" defTabSz="914400" rtl="0" eaLnBrk="1" latinLnBrk="0" hangingPunct="1">
                <a:defRPr kumimoji="1" sz="1200" kern="1200">
                  <a:solidFill>
                    <a:schemeClr val="bg2"/>
                  </a:solidFill>
                  <a:latin typeface="Arial" pitchFamily="34" charset="0"/>
                  <a:ea typeface="+mn-ea"/>
                  <a:cs typeface="+mn-cs"/>
                </a:defRPr>
              </a:lvl7pPr>
              <a:lvl8pPr marL="3200400" algn="l" defTabSz="914400" rtl="0" eaLnBrk="1" latinLnBrk="0" hangingPunct="1">
                <a:defRPr kumimoji="1" sz="1200" kern="1200">
                  <a:solidFill>
                    <a:schemeClr val="bg2"/>
                  </a:solidFill>
                  <a:latin typeface="Arial" pitchFamily="34" charset="0"/>
                  <a:ea typeface="+mn-ea"/>
                  <a:cs typeface="+mn-cs"/>
                </a:defRPr>
              </a:lvl8pPr>
              <a:lvl9pPr marL="3657600" algn="l" defTabSz="914400" rtl="0" eaLnBrk="1" latinLnBrk="0" hangingPunct="1">
                <a:defRPr kumimoji="1" sz="1200" kern="1200">
                  <a:solidFill>
                    <a:schemeClr val="bg2"/>
                  </a:solidFill>
                  <a:latin typeface="Arial" pitchFamily="34" charset="0"/>
                  <a:ea typeface="+mn-ea"/>
                  <a:cs typeface="+mn-cs"/>
                </a:defRPr>
              </a:lvl9pPr>
            </a:lstStyle>
            <a:p>
              <a:endParaRPr lang="en-US"/>
            </a:p>
          </p:txBody>
        </p:sp>
        <p:sp>
          <p:nvSpPr>
            <p:cNvPr id="95" name="Line 16"/>
            <p:cNvSpPr>
              <a:spLocks noChangeShapeType="1"/>
            </p:cNvSpPr>
            <p:nvPr/>
          </p:nvSpPr>
          <p:spPr bwMode="auto">
            <a:xfrm flipV="1">
              <a:off x="8439" y="4698"/>
              <a:ext cx="116" cy="58"/>
            </a:xfrm>
            <a:prstGeom prst="line">
              <a:avLst/>
            </a:prstGeom>
            <a:noFill/>
            <a:ln w="28575">
              <a:solidFill>
                <a:srgbClr val="000000"/>
              </a:solidFill>
              <a:round/>
              <a:headEnd/>
              <a:tailEnd/>
            </a:ln>
            <a:extLst>
              <a:ext uri="{909E8E84-426E-40DD-AFC4-6F175D3DCCD1}">
                <a14:hiddenFill xmlns:a14="http://schemas.microsoft.com/office/drawing/2010/main" xmlns="">
                  <a:noFill/>
                </a14:hiddenFill>
              </a:ext>
            </a:extLst>
          </p:spPr>
          <p:txBody>
            <a:bodyPr/>
            <a:lstStyle>
              <a:defPPr>
                <a:defRPr lang="en-US"/>
              </a:defPPr>
              <a:lvl1pPr algn="l" rtl="0" eaLnBrk="0" fontAlgn="base" hangingPunct="0">
                <a:spcBef>
                  <a:spcPct val="0"/>
                </a:spcBef>
                <a:spcAft>
                  <a:spcPct val="0"/>
                </a:spcAft>
                <a:defRPr kumimoji="1" sz="1200" kern="1200">
                  <a:solidFill>
                    <a:schemeClr val="bg2"/>
                  </a:solidFill>
                  <a:latin typeface="Arial" pitchFamily="34" charset="0"/>
                  <a:ea typeface="+mn-ea"/>
                  <a:cs typeface="+mn-cs"/>
                </a:defRPr>
              </a:lvl1pPr>
              <a:lvl2pPr marL="457200" algn="l" rtl="0" eaLnBrk="0" fontAlgn="base" hangingPunct="0">
                <a:spcBef>
                  <a:spcPct val="0"/>
                </a:spcBef>
                <a:spcAft>
                  <a:spcPct val="0"/>
                </a:spcAft>
                <a:defRPr kumimoji="1" sz="1200" kern="1200">
                  <a:solidFill>
                    <a:schemeClr val="bg2"/>
                  </a:solidFill>
                  <a:latin typeface="Arial" pitchFamily="34" charset="0"/>
                  <a:ea typeface="+mn-ea"/>
                  <a:cs typeface="+mn-cs"/>
                </a:defRPr>
              </a:lvl2pPr>
              <a:lvl3pPr marL="914400" algn="l" rtl="0" eaLnBrk="0" fontAlgn="base" hangingPunct="0">
                <a:spcBef>
                  <a:spcPct val="0"/>
                </a:spcBef>
                <a:spcAft>
                  <a:spcPct val="0"/>
                </a:spcAft>
                <a:defRPr kumimoji="1" sz="1200" kern="1200">
                  <a:solidFill>
                    <a:schemeClr val="bg2"/>
                  </a:solidFill>
                  <a:latin typeface="Arial" pitchFamily="34" charset="0"/>
                  <a:ea typeface="+mn-ea"/>
                  <a:cs typeface="+mn-cs"/>
                </a:defRPr>
              </a:lvl3pPr>
              <a:lvl4pPr marL="1371600" algn="l" rtl="0" eaLnBrk="0" fontAlgn="base" hangingPunct="0">
                <a:spcBef>
                  <a:spcPct val="0"/>
                </a:spcBef>
                <a:spcAft>
                  <a:spcPct val="0"/>
                </a:spcAft>
                <a:defRPr kumimoji="1" sz="1200" kern="1200">
                  <a:solidFill>
                    <a:schemeClr val="bg2"/>
                  </a:solidFill>
                  <a:latin typeface="Arial" pitchFamily="34" charset="0"/>
                  <a:ea typeface="+mn-ea"/>
                  <a:cs typeface="+mn-cs"/>
                </a:defRPr>
              </a:lvl4pPr>
              <a:lvl5pPr marL="1828800" algn="l" rtl="0" eaLnBrk="0" fontAlgn="base" hangingPunct="0">
                <a:spcBef>
                  <a:spcPct val="0"/>
                </a:spcBef>
                <a:spcAft>
                  <a:spcPct val="0"/>
                </a:spcAft>
                <a:defRPr kumimoji="1" sz="1200" kern="1200">
                  <a:solidFill>
                    <a:schemeClr val="bg2"/>
                  </a:solidFill>
                  <a:latin typeface="Arial" pitchFamily="34" charset="0"/>
                  <a:ea typeface="+mn-ea"/>
                  <a:cs typeface="+mn-cs"/>
                </a:defRPr>
              </a:lvl5pPr>
              <a:lvl6pPr marL="2286000" algn="l" defTabSz="914400" rtl="0" eaLnBrk="1" latinLnBrk="0" hangingPunct="1">
                <a:defRPr kumimoji="1" sz="1200" kern="1200">
                  <a:solidFill>
                    <a:schemeClr val="bg2"/>
                  </a:solidFill>
                  <a:latin typeface="Arial" pitchFamily="34" charset="0"/>
                  <a:ea typeface="+mn-ea"/>
                  <a:cs typeface="+mn-cs"/>
                </a:defRPr>
              </a:lvl6pPr>
              <a:lvl7pPr marL="2743200" algn="l" defTabSz="914400" rtl="0" eaLnBrk="1" latinLnBrk="0" hangingPunct="1">
                <a:defRPr kumimoji="1" sz="1200" kern="1200">
                  <a:solidFill>
                    <a:schemeClr val="bg2"/>
                  </a:solidFill>
                  <a:latin typeface="Arial" pitchFamily="34" charset="0"/>
                  <a:ea typeface="+mn-ea"/>
                  <a:cs typeface="+mn-cs"/>
                </a:defRPr>
              </a:lvl7pPr>
              <a:lvl8pPr marL="3200400" algn="l" defTabSz="914400" rtl="0" eaLnBrk="1" latinLnBrk="0" hangingPunct="1">
                <a:defRPr kumimoji="1" sz="1200" kern="1200">
                  <a:solidFill>
                    <a:schemeClr val="bg2"/>
                  </a:solidFill>
                  <a:latin typeface="Arial" pitchFamily="34" charset="0"/>
                  <a:ea typeface="+mn-ea"/>
                  <a:cs typeface="+mn-cs"/>
                </a:defRPr>
              </a:lvl8pPr>
              <a:lvl9pPr marL="3657600" algn="l" defTabSz="914400" rtl="0" eaLnBrk="1" latinLnBrk="0" hangingPunct="1">
                <a:defRPr kumimoji="1" sz="1200" kern="1200">
                  <a:solidFill>
                    <a:schemeClr val="bg2"/>
                  </a:solidFill>
                  <a:latin typeface="Arial" pitchFamily="34" charset="0"/>
                  <a:ea typeface="+mn-ea"/>
                  <a:cs typeface="+mn-cs"/>
                </a:defRPr>
              </a:lvl9pPr>
            </a:lstStyle>
            <a:p>
              <a:endParaRPr lang="en-US"/>
            </a:p>
          </p:txBody>
        </p:sp>
        <p:sp>
          <p:nvSpPr>
            <p:cNvPr id="96" name="Line 17"/>
            <p:cNvSpPr>
              <a:spLocks noChangeShapeType="1"/>
            </p:cNvSpPr>
            <p:nvPr/>
          </p:nvSpPr>
          <p:spPr bwMode="auto">
            <a:xfrm flipV="1">
              <a:off x="7627" y="4582"/>
              <a:ext cx="87" cy="58"/>
            </a:xfrm>
            <a:prstGeom prst="line">
              <a:avLst/>
            </a:prstGeom>
            <a:noFill/>
            <a:ln w="28575">
              <a:solidFill>
                <a:srgbClr val="000000"/>
              </a:solidFill>
              <a:round/>
              <a:headEnd/>
              <a:tailEnd/>
            </a:ln>
            <a:extLst>
              <a:ext uri="{909E8E84-426E-40DD-AFC4-6F175D3DCCD1}">
                <a14:hiddenFill xmlns:a14="http://schemas.microsoft.com/office/drawing/2010/main" xmlns="">
                  <a:noFill/>
                </a14:hiddenFill>
              </a:ext>
            </a:extLst>
          </p:spPr>
          <p:txBody>
            <a:bodyPr/>
            <a:lstStyle>
              <a:defPPr>
                <a:defRPr lang="en-US"/>
              </a:defPPr>
              <a:lvl1pPr algn="l" rtl="0" eaLnBrk="0" fontAlgn="base" hangingPunct="0">
                <a:spcBef>
                  <a:spcPct val="0"/>
                </a:spcBef>
                <a:spcAft>
                  <a:spcPct val="0"/>
                </a:spcAft>
                <a:defRPr kumimoji="1" sz="1200" kern="1200">
                  <a:solidFill>
                    <a:schemeClr val="bg2"/>
                  </a:solidFill>
                  <a:latin typeface="Arial" pitchFamily="34" charset="0"/>
                  <a:ea typeface="+mn-ea"/>
                  <a:cs typeface="+mn-cs"/>
                </a:defRPr>
              </a:lvl1pPr>
              <a:lvl2pPr marL="457200" algn="l" rtl="0" eaLnBrk="0" fontAlgn="base" hangingPunct="0">
                <a:spcBef>
                  <a:spcPct val="0"/>
                </a:spcBef>
                <a:spcAft>
                  <a:spcPct val="0"/>
                </a:spcAft>
                <a:defRPr kumimoji="1" sz="1200" kern="1200">
                  <a:solidFill>
                    <a:schemeClr val="bg2"/>
                  </a:solidFill>
                  <a:latin typeface="Arial" pitchFamily="34" charset="0"/>
                  <a:ea typeface="+mn-ea"/>
                  <a:cs typeface="+mn-cs"/>
                </a:defRPr>
              </a:lvl2pPr>
              <a:lvl3pPr marL="914400" algn="l" rtl="0" eaLnBrk="0" fontAlgn="base" hangingPunct="0">
                <a:spcBef>
                  <a:spcPct val="0"/>
                </a:spcBef>
                <a:spcAft>
                  <a:spcPct val="0"/>
                </a:spcAft>
                <a:defRPr kumimoji="1" sz="1200" kern="1200">
                  <a:solidFill>
                    <a:schemeClr val="bg2"/>
                  </a:solidFill>
                  <a:latin typeface="Arial" pitchFamily="34" charset="0"/>
                  <a:ea typeface="+mn-ea"/>
                  <a:cs typeface="+mn-cs"/>
                </a:defRPr>
              </a:lvl3pPr>
              <a:lvl4pPr marL="1371600" algn="l" rtl="0" eaLnBrk="0" fontAlgn="base" hangingPunct="0">
                <a:spcBef>
                  <a:spcPct val="0"/>
                </a:spcBef>
                <a:spcAft>
                  <a:spcPct val="0"/>
                </a:spcAft>
                <a:defRPr kumimoji="1" sz="1200" kern="1200">
                  <a:solidFill>
                    <a:schemeClr val="bg2"/>
                  </a:solidFill>
                  <a:latin typeface="Arial" pitchFamily="34" charset="0"/>
                  <a:ea typeface="+mn-ea"/>
                  <a:cs typeface="+mn-cs"/>
                </a:defRPr>
              </a:lvl4pPr>
              <a:lvl5pPr marL="1828800" algn="l" rtl="0" eaLnBrk="0" fontAlgn="base" hangingPunct="0">
                <a:spcBef>
                  <a:spcPct val="0"/>
                </a:spcBef>
                <a:spcAft>
                  <a:spcPct val="0"/>
                </a:spcAft>
                <a:defRPr kumimoji="1" sz="1200" kern="1200">
                  <a:solidFill>
                    <a:schemeClr val="bg2"/>
                  </a:solidFill>
                  <a:latin typeface="Arial" pitchFamily="34" charset="0"/>
                  <a:ea typeface="+mn-ea"/>
                  <a:cs typeface="+mn-cs"/>
                </a:defRPr>
              </a:lvl5pPr>
              <a:lvl6pPr marL="2286000" algn="l" defTabSz="914400" rtl="0" eaLnBrk="1" latinLnBrk="0" hangingPunct="1">
                <a:defRPr kumimoji="1" sz="1200" kern="1200">
                  <a:solidFill>
                    <a:schemeClr val="bg2"/>
                  </a:solidFill>
                  <a:latin typeface="Arial" pitchFamily="34" charset="0"/>
                  <a:ea typeface="+mn-ea"/>
                  <a:cs typeface="+mn-cs"/>
                </a:defRPr>
              </a:lvl6pPr>
              <a:lvl7pPr marL="2743200" algn="l" defTabSz="914400" rtl="0" eaLnBrk="1" latinLnBrk="0" hangingPunct="1">
                <a:defRPr kumimoji="1" sz="1200" kern="1200">
                  <a:solidFill>
                    <a:schemeClr val="bg2"/>
                  </a:solidFill>
                  <a:latin typeface="Arial" pitchFamily="34" charset="0"/>
                  <a:ea typeface="+mn-ea"/>
                  <a:cs typeface="+mn-cs"/>
                </a:defRPr>
              </a:lvl7pPr>
              <a:lvl8pPr marL="3200400" algn="l" defTabSz="914400" rtl="0" eaLnBrk="1" latinLnBrk="0" hangingPunct="1">
                <a:defRPr kumimoji="1" sz="1200" kern="1200">
                  <a:solidFill>
                    <a:schemeClr val="bg2"/>
                  </a:solidFill>
                  <a:latin typeface="Arial" pitchFamily="34" charset="0"/>
                  <a:ea typeface="+mn-ea"/>
                  <a:cs typeface="+mn-cs"/>
                </a:defRPr>
              </a:lvl8pPr>
              <a:lvl9pPr marL="3657600" algn="l" defTabSz="914400" rtl="0" eaLnBrk="1" latinLnBrk="0" hangingPunct="1">
                <a:defRPr kumimoji="1" sz="1200" kern="1200">
                  <a:solidFill>
                    <a:schemeClr val="bg2"/>
                  </a:solidFill>
                  <a:latin typeface="Arial" pitchFamily="34" charset="0"/>
                  <a:ea typeface="+mn-ea"/>
                  <a:cs typeface="+mn-cs"/>
                </a:defRPr>
              </a:lvl9pPr>
            </a:lstStyle>
            <a:p>
              <a:endParaRPr lang="en-US"/>
            </a:p>
          </p:txBody>
        </p:sp>
        <p:sp>
          <p:nvSpPr>
            <p:cNvPr id="97" name="Line 18"/>
            <p:cNvSpPr>
              <a:spLocks noChangeShapeType="1"/>
            </p:cNvSpPr>
            <p:nvPr/>
          </p:nvSpPr>
          <p:spPr bwMode="auto">
            <a:xfrm flipV="1">
              <a:off x="3886" y="4582"/>
              <a:ext cx="145" cy="116"/>
            </a:xfrm>
            <a:prstGeom prst="line">
              <a:avLst/>
            </a:prstGeom>
            <a:noFill/>
            <a:ln w="28575">
              <a:solidFill>
                <a:srgbClr val="000000"/>
              </a:solidFill>
              <a:round/>
              <a:headEnd/>
              <a:tailEnd/>
            </a:ln>
            <a:extLst>
              <a:ext uri="{909E8E84-426E-40DD-AFC4-6F175D3DCCD1}">
                <a14:hiddenFill xmlns:a14="http://schemas.microsoft.com/office/drawing/2010/main" xmlns="">
                  <a:noFill/>
                </a14:hiddenFill>
              </a:ext>
            </a:extLst>
          </p:spPr>
          <p:txBody>
            <a:bodyPr/>
            <a:lstStyle>
              <a:defPPr>
                <a:defRPr lang="en-US"/>
              </a:defPPr>
              <a:lvl1pPr algn="l" rtl="0" eaLnBrk="0" fontAlgn="base" hangingPunct="0">
                <a:spcBef>
                  <a:spcPct val="0"/>
                </a:spcBef>
                <a:spcAft>
                  <a:spcPct val="0"/>
                </a:spcAft>
                <a:defRPr kumimoji="1" sz="1200" kern="1200">
                  <a:solidFill>
                    <a:schemeClr val="bg2"/>
                  </a:solidFill>
                  <a:latin typeface="Arial" pitchFamily="34" charset="0"/>
                  <a:ea typeface="+mn-ea"/>
                  <a:cs typeface="+mn-cs"/>
                </a:defRPr>
              </a:lvl1pPr>
              <a:lvl2pPr marL="457200" algn="l" rtl="0" eaLnBrk="0" fontAlgn="base" hangingPunct="0">
                <a:spcBef>
                  <a:spcPct val="0"/>
                </a:spcBef>
                <a:spcAft>
                  <a:spcPct val="0"/>
                </a:spcAft>
                <a:defRPr kumimoji="1" sz="1200" kern="1200">
                  <a:solidFill>
                    <a:schemeClr val="bg2"/>
                  </a:solidFill>
                  <a:latin typeface="Arial" pitchFamily="34" charset="0"/>
                  <a:ea typeface="+mn-ea"/>
                  <a:cs typeface="+mn-cs"/>
                </a:defRPr>
              </a:lvl2pPr>
              <a:lvl3pPr marL="914400" algn="l" rtl="0" eaLnBrk="0" fontAlgn="base" hangingPunct="0">
                <a:spcBef>
                  <a:spcPct val="0"/>
                </a:spcBef>
                <a:spcAft>
                  <a:spcPct val="0"/>
                </a:spcAft>
                <a:defRPr kumimoji="1" sz="1200" kern="1200">
                  <a:solidFill>
                    <a:schemeClr val="bg2"/>
                  </a:solidFill>
                  <a:latin typeface="Arial" pitchFamily="34" charset="0"/>
                  <a:ea typeface="+mn-ea"/>
                  <a:cs typeface="+mn-cs"/>
                </a:defRPr>
              </a:lvl3pPr>
              <a:lvl4pPr marL="1371600" algn="l" rtl="0" eaLnBrk="0" fontAlgn="base" hangingPunct="0">
                <a:spcBef>
                  <a:spcPct val="0"/>
                </a:spcBef>
                <a:spcAft>
                  <a:spcPct val="0"/>
                </a:spcAft>
                <a:defRPr kumimoji="1" sz="1200" kern="1200">
                  <a:solidFill>
                    <a:schemeClr val="bg2"/>
                  </a:solidFill>
                  <a:latin typeface="Arial" pitchFamily="34" charset="0"/>
                  <a:ea typeface="+mn-ea"/>
                  <a:cs typeface="+mn-cs"/>
                </a:defRPr>
              </a:lvl4pPr>
              <a:lvl5pPr marL="1828800" algn="l" rtl="0" eaLnBrk="0" fontAlgn="base" hangingPunct="0">
                <a:spcBef>
                  <a:spcPct val="0"/>
                </a:spcBef>
                <a:spcAft>
                  <a:spcPct val="0"/>
                </a:spcAft>
                <a:defRPr kumimoji="1" sz="1200" kern="1200">
                  <a:solidFill>
                    <a:schemeClr val="bg2"/>
                  </a:solidFill>
                  <a:latin typeface="Arial" pitchFamily="34" charset="0"/>
                  <a:ea typeface="+mn-ea"/>
                  <a:cs typeface="+mn-cs"/>
                </a:defRPr>
              </a:lvl5pPr>
              <a:lvl6pPr marL="2286000" algn="l" defTabSz="914400" rtl="0" eaLnBrk="1" latinLnBrk="0" hangingPunct="1">
                <a:defRPr kumimoji="1" sz="1200" kern="1200">
                  <a:solidFill>
                    <a:schemeClr val="bg2"/>
                  </a:solidFill>
                  <a:latin typeface="Arial" pitchFamily="34" charset="0"/>
                  <a:ea typeface="+mn-ea"/>
                  <a:cs typeface="+mn-cs"/>
                </a:defRPr>
              </a:lvl6pPr>
              <a:lvl7pPr marL="2743200" algn="l" defTabSz="914400" rtl="0" eaLnBrk="1" latinLnBrk="0" hangingPunct="1">
                <a:defRPr kumimoji="1" sz="1200" kern="1200">
                  <a:solidFill>
                    <a:schemeClr val="bg2"/>
                  </a:solidFill>
                  <a:latin typeface="Arial" pitchFamily="34" charset="0"/>
                  <a:ea typeface="+mn-ea"/>
                  <a:cs typeface="+mn-cs"/>
                </a:defRPr>
              </a:lvl7pPr>
              <a:lvl8pPr marL="3200400" algn="l" defTabSz="914400" rtl="0" eaLnBrk="1" latinLnBrk="0" hangingPunct="1">
                <a:defRPr kumimoji="1" sz="1200" kern="1200">
                  <a:solidFill>
                    <a:schemeClr val="bg2"/>
                  </a:solidFill>
                  <a:latin typeface="Arial" pitchFamily="34" charset="0"/>
                  <a:ea typeface="+mn-ea"/>
                  <a:cs typeface="+mn-cs"/>
                </a:defRPr>
              </a:lvl8pPr>
              <a:lvl9pPr marL="3657600" algn="l" defTabSz="914400" rtl="0" eaLnBrk="1" latinLnBrk="0" hangingPunct="1">
                <a:defRPr kumimoji="1" sz="1200" kern="1200">
                  <a:solidFill>
                    <a:schemeClr val="bg2"/>
                  </a:solidFill>
                  <a:latin typeface="Arial" pitchFamily="34" charset="0"/>
                  <a:ea typeface="+mn-ea"/>
                  <a:cs typeface="+mn-cs"/>
                </a:defRPr>
              </a:lvl9pPr>
            </a:lstStyle>
            <a:p>
              <a:endParaRPr lang="en-US"/>
            </a:p>
          </p:txBody>
        </p:sp>
        <p:sp>
          <p:nvSpPr>
            <p:cNvPr id="98" name="Line 19"/>
            <p:cNvSpPr>
              <a:spLocks noChangeShapeType="1"/>
            </p:cNvSpPr>
            <p:nvPr/>
          </p:nvSpPr>
          <p:spPr bwMode="auto">
            <a:xfrm flipV="1">
              <a:off x="9106" y="4843"/>
              <a:ext cx="87" cy="58"/>
            </a:xfrm>
            <a:prstGeom prst="line">
              <a:avLst/>
            </a:prstGeom>
            <a:noFill/>
            <a:ln w="28575">
              <a:solidFill>
                <a:srgbClr val="000000"/>
              </a:solidFill>
              <a:round/>
              <a:headEnd/>
              <a:tailEnd/>
            </a:ln>
            <a:extLst>
              <a:ext uri="{909E8E84-426E-40DD-AFC4-6F175D3DCCD1}">
                <a14:hiddenFill xmlns:a14="http://schemas.microsoft.com/office/drawing/2010/main" xmlns="">
                  <a:noFill/>
                </a14:hiddenFill>
              </a:ext>
            </a:extLst>
          </p:spPr>
          <p:txBody>
            <a:bodyPr/>
            <a:lstStyle>
              <a:defPPr>
                <a:defRPr lang="en-US"/>
              </a:defPPr>
              <a:lvl1pPr algn="l" rtl="0" eaLnBrk="0" fontAlgn="base" hangingPunct="0">
                <a:spcBef>
                  <a:spcPct val="0"/>
                </a:spcBef>
                <a:spcAft>
                  <a:spcPct val="0"/>
                </a:spcAft>
                <a:defRPr kumimoji="1" sz="1200" kern="1200">
                  <a:solidFill>
                    <a:schemeClr val="bg2"/>
                  </a:solidFill>
                  <a:latin typeface="Arial" pitchFamily="34" charset="0"/>
                  <a:ea typeface="+mn-ea"/>
                  <a:cs typeface="+mn-cs"/>
                </a:defRPr>
              </a:lvl1pPr>
              <a:lvl2pPr marL="457200" algn="l" rtl="0" eaLnBrk="0" fontAlgn="base" hangingPunct="0">
                <a:spcBef>
                  <a:spcPct val="0"/>
                </a:spcBef>
                <a:spcAft>
                  <a:spcPct val="0"/>
                </a:spcAft>
                <a:defRPr kumimoji="1" sz="1200" kern="1200">
                  <a:solidFill>
                    <a:schemeClr val="bg2"/>
                  </a:solidFill>
                  <a:latin typeface="Arial" pitchFamily="34" charset="0"/>
                  <a:ea typeface="+mn-ea"/>
                  <a:cs typeface="+mn-cs"/>
                </a:defRPr>
              </a:lvl2pPr>
              <a:lvl3pPr marL="914400" algn="l" rtl="0" eaLnBrk="0" fontAlgn="base" hangingPunct="0">
                <a:spcBef>
                  <a:spcPct val="0"/>
                </a:spcBef>
                <a:spcAft>
                  <a:spcPct val="0"/>
                </a:spcAft>
                <a:defRPr kumimoji="1" sz="1200" kern="1200">
                  <a:solidFill>
                    <a:schemeClr val="bg2"/>
                  </a:solidFill>
                  <a:latin typeface="Arial" pitchFamily="34" charset="0"/>
                  <a:ea typeface="+mn-ea"/>
                  <a:cs typeface="+mn-cs"/>
                </a:defRPr>
              </a:lvl3pPr>
              <a:lvl4pPr marL="1371600" algn="l" rtl="0" eaLnBrk="0" fontAlgn="base" hangingPunct="0">
                <a:spcBef>
                  <a:spcPct val="0"/>
                </a:spcBef>
                <a:spcAft>
                  <a:spcPct val="0"/>
                </a:spcAft>
                <a:defRPr kumimoji="1" sz="1200" kern="1200">
                  <a:solidFill>
                    <a:schemeClr val="bg2"/>
                  </a:solidFill>
                  <a:latin typeface="Arial" pitchFamily="34" charset="0"/>
                  <a:ea typeface="+mn-ea"/>
                  <a:cs typeface="+mn-cs"/>
                </a:defRPr>
              </a:lvl4pPr>
              <a:lvl5pPr marL="1828800" algn="l" rtl="0" eaLnBrk="0" fontAlgn="base" hangingPunct="0">
                <a:spcBef>
                  <a:spcPct val="0"/>
                </a:spcBef>
                <a:spcAft>
                  <a:spcPct val="0"/>
                </a:spcAft>
                <a:defRPr kumimoji="1" sz="1200" kern="1200">
                  <a:solidFill>
                    <a:schemeClr val="bg2"/>
                  </a:solidFill>
                  <a:latin typeface="Arial" pitchFamily="34" charset="0"/>
                  <a:ea typeface="+mn-ea"/>
                  <a:cs typeface="+mn-cs"/>
                </a:defRPr>
              </a:lvl5pPr>
              <a:lvl6pPr marL="2286000" algn="l" defTabSz="914400" rtl="0" eaLnBrk="1" latinLnBrk="0" hangingPunct="1">
                <a:defRPr kumimoji="1" sz="1200" kern="1200">
                  <a:solidFill>
                    <a:schemeClr val="bg2"/>
                  </a:solidFill>
                  <a:latin typeface="Arial" pitchFamily="34" charset="0"/>
                  <a:ea typeface="+mn-ea"/>
                  <a:cs typeface="+mn-cs"/>
                </a:defRPr>
              </a:lvl6pPr>
              <a:lvl7pPr marL="2743200" algn="l" defTabSz="914400" rtl="0" eaLnBrk="1" latinLnBrk="0" hangingPunct="1">
                <a:defRPr kumimoji="1" sz="1200" kern="1200">
                  <a:solidFill>
                    <a:schemeClr val="bg2"/>
                  </a:solidFill>
                  <a:latin typeface="Arial" pitchFamily="34" charset="0"/>
                  <a:ea typeface="+mn-ea"/>
                  <a:cs typeface="+mn-cs"/>
                </a:defRPr>
              </a:lvl7pPr>
              <a:lvl8pPr marL="3200400" algn="l" defTabSz="914400" rtl="0" eaLnBrk="1" latinLnBrk="0" hangingPunct="1">
                <a:defRPr kumimoji="1" sz="1200" kern="1200">
                  <a:solidFill>
                    <a:schemeClr val="bg2"/>
                  </a:solidFill>
                  <a:latin typeface="Arial" pitchFamily="34" charset="0"/>
                  <a:ea typeface="+mn-ea"/>
                  <a:cs typeface="+mn-cs"/>
                </a:defRPr>
              </a:lvl8pPr>
              <a:lvl9pPr marL="3657600" algn="l" defTabSz="914400" rtl="0" eaLnBrk="1" latinLnBrk="0" hangingPunct="1">
                <a:defRPr kumimoji="1" sz="1200" kern="1200">
                  <a:solidFill>
                    <a:schemeClr val="bg2"/>
                  </a:solidFill>
                  <a:latin typeface="Arial" pitchFamily="34" charset="0"/>
                  <a:ea typeface="+mn-ea"/>
                  <a:cs typeface="+mn-cs"/>
                </a:defRPr>
              </a:lvl9pPr>
            </a:lstStyle>
            <a:p>
              <a:endParaRPr lang="en-US"/>
            </a:p>
          </p:txBody>
        </p:sp>
        <p:sp>
          <p:nvSpPr>
            <p:cNvPr id="99" name="Line 20"/>
            <p:cNvSpPr>
              <a:spLocks noChangeShapeType="1"/>
            </p:cNvSpPr>
            <p:nvPr/>
          </p:nvSpPr>
          <p:spPr bwMode="auto">
            <a:xfrm flipV="1">
              <a:off x="8787" y="4756"/>
              <a:ext cx="87" cy="58"/>
            </a:xfrm>
            <a:prstGeom prst="line">
              <a:avLst/>
            </a:prstGeom>
            <a:noFill/>
            <a:ln w="28575">
              <a:solidFill>
                <a:srgbClr val="000000"/>
              </a:solidFill>
              <a:round/>
              <a:headEnd/>
              <a:tailEnd/>
            </a:ln>
            <a:extLst>
              <a:ext uri="{909E8E84-426E-40DD-AFC4-6F175D3DCCD1}">
                <a14:hiddenFill xmlns:a14="http://schemas.microsoft.com/office/drawing/2010/main" xmlns="">
                  <a:noFill/>
                </a14:hiddenFill>
              </a:ext>
            </a:extLst>
          </p:spPr>
          <p:txBody>
            <a:bodyPr/>
            <a:lstStyle>
              <a:defPPr>
                <a:defRPr lang="en-US"/>
              </a:defPPr>
              <a:lvl1pPr algn="l" rtl="0" eaLnBrk="0" fontAlgn="base" hangingPunct="0">
                <a:spcBef>
                  <a:spcPct val="0"/>
                </a:spcBef>
                <a:spcAft>
                  <a:spcPct val="0"/>
                </a:spcAft>
                <a:defRPr kumimoji="1" sz="1200" kern="1200">
                  <a:solidFill>
                    <a:schemeClr val="bg2"/>
                  </a:solidFill>
                  <a:latin typeface="Arial" pitchFamily="34" charset="0"/>
                  <a:ea typeface="+mn-ea"/>
                  <a:cs typeface="+mn-cs"/>
                </a:defRPr>
              </a:lvl1pPr>
              <a:lvl2pPr marL="457200" algn="l" rtl="0" eaLnBrk="0" fontAlgn="base" hangingPunct="0">
                <a:spcBef>
                  <a:spcPct val="0"/>
                </a:spcBef>
                <a:spcAft>
                  <a:spcPct val="0"/>
                </a:spcAft>
                <a:defRPr kumimoji="1" sz="1200" kern="1200">
                  <a:solidFill>
                    <a:schemeClr val="bg2"/>
                  </a:solidFill>
                  <a:latin typeface="Arial" pitchFamily="34" charset="0"/>
                  <a:ea typeface="+mn-ea"/>
                  <a:cs typeface="+mn-cs"/>
                </a:defRPr>
              </a:lvl2pPr>
              <a:lvl3pPr marL="914400" algn="l" rtl="0" eaLnBrk="0" fontAlgn="base" hangingPunct="0">
                <a:spcBef>
                  <a:spcPct val="0"/>
                </a:spcBef>
                <a:spcAft>
                  <a:spcPct val="0"/>
                </a:spcAft>
                <a:defRPr kumimoji="1" sz="1200" kern="1200">
                  <a:solidFill>
                    <a:schemeClr val="bg2"/>
                  </a:solidFill>
                  <a:latin typeface="Arial" pitchFamily="34" charset="0"/>
                  <a:ea typeface="+mn-ea"/>
                  <a:cs typeface="+mn-cs"/>
                </a:defRPr>
              </a:lvl3pPr>
              <a:lvl4pPr marL="1371600" algn="l" rtl="0" eaLnBrk="0" fontAlgn="base" hangingPunct="0">
                <a:spcBef>
                  <a:spcPct val="0"/>
                </a:spcBef>
                <a:spcAft>
                  <a:spcPct val="0"/>
                </a:spcAft>
                <a:defRPr kumimoji="1" sz="1200" kern="1200">
                  <a:solidFill>
                    <a:schemeClr val="bg2"/>
                  </a:solidFill>
                  <a:latin typeface="Arial" pitchFamily="34" charset="0"/>
                  <a:ea typeface="+mn-ea"/>
                  <a:cs typeface="+mn-cs"/>
                </a:defRPr>
              </a:lvl4pPr>
              <a:lvl5pPr marL="1828800" algn="l" rtl="0" eaLnBrk="0" fontAlgn="base" hangingPunct="0">
                <a:spcBef>
                  <a:spcPct val="0"/>
                </a:spcBef>
                <a:spcAft>
                  <a:spcPct val="0"/>
                </a:spcAft>
                <a:defRPr kumimoji="1" sz="1200" kern="1200">
                  <a:solidFill>
                    <a:schemeClr val="bg2"/>
                  </a:solidFill>
                  <a:latin typeface="Arial" pitchFamily="34" charset="0"/>
                  <a:ea typeface="+mn-ea"/>
                  <a:cs typeface="+mn-cs"/>
                </a:defRPr>
              </a:lvl5pPr>
              <a:lvl6pPr marL="2286000" algn="l" defTabSz="914400" rtl="0" eaLnBrk="1" latinLnBrk="0" hangingPunct="1">
                <a:defRPr kumimoji="1" sz="1200" kern="1200">
                  <a:solidFill>
                    <a:schemeClr val="bg2"/>
                  </a:solidFill>
                  <a:latin typeface="Arial" pitchFamily="34" charset="0"/>
                  <a:ea typeface="+mn-ea"/>
                  <a:cs typeface="+mn-cs"/>
                </a:defRPr>
              </a:lvl6pPr>
              <a:lvl7pPr marL="2743200" algn="l" defTabSz="914400" rtl="0" eaLnBrk="1" latinLnBrk="0" hangingPunct="1">
                <a:defRPr kumimoji="1" sz="1200" kern="1200">
                  <a:solidFill>
                    <a:schemeClr val="bg2"/>
                  </a:solidFill>
                  <a:latin typeface="Arial" pitchFamily="34" charset="0"/>
                  <a:ea typeface="+mn-ea"/>
                  <a:cs typeface="+mn-cs"/>
                </a:defRPr>
              </a:lvl7pPr>
              <a:lvl8pPr marL="3200400" algn="l" defTabSz="914400" rtl="0" eaLnBrk="1" latinLnBrk="0" hangingPunct="1">
                <a:defRPr kumimoji="1" sz="1200" kern="1200">
                  <a:solidFill>
                    <a:schemeClr val="bg2"/>
                  </a:solidFill>
                  <a:latin typeface="Arial" pitchFamily="34" charset="0"/>
                  <a:ea typeface="+mn-ea"/>
                  <a:cs typeface="+mn-cs"/>
                </a:defRPr>
              </a:lvl8pPr>
              <a:lvl9pPr marL="3657600" algn="l" defTabSz="914400" rtl="0" eaLnBrk="1" latinLnBrk="0" hangingPunct="1">
                <a:defRPr kumimoji="1" sz="1200" kern="1200">
                  <a:solidFill>
                    <a:schemeClr val="bg2"/>
                  </a:solidFill>
                  <a:latin typeface="Arial" pitchFamily="34" charset="0"/>
                  <a:ea typeface="+mn-ea"/>
                  <a:cs typeface="+mn-cs"/>
                </a:defRPr>
              </a:lvl9pPr>
            </a:lstStyle>
            <a:p>
              <a:endParaRPr lang="en-US"/>
            </a:p>
          </p:txBody>
        </p:sp>
        <p:sp>
          <p:nvSpPr>
            <p:cNvPr id="100" name="Line 21"/>
            <p:cNvSpPr>
              <a:spLocks noChangeShapeType="1"/>
            </p:cNvSpPr>
            <p:nvPr/>
          </p:nvSpPr>
          <p:spPr bwMode="auto">
            <a:xfrm flipV="1">
              <a:off x="2581" y="4814"/>
              <a:ext cx="145" cy="116"/>
            </a:xfrm>
            <a:prstGeom prst="line">
              <a:avLst/>
            </a:prstGeom>
            <a:noFill/>
            <a:ln w="28575">
              <a:solidFill>
                <a:srgbClr val="000000"/>
              </a:solidFill>
              <a:round/>
              <a:headEnd/>
              <a:tailEnd/>
            </a:ln>
            <a:extLst>
              <a:ext uri="{909E8E84-426E-40DD-AFC4-6F175D3DCCD1}">
                <a14:hiddenFill xmlns:a14="http://schemas.microsoft.com/office/drawing/2010/main" xmlns="">
                  <a:noFill/>
                </a14:hiddenFill>
              </a:ext>
            </a:extLst>
          </p:spPr>
          <p:txBody>
            <a:bodyPr/>
            <a:lstStyle>
              <a:defPPr>
                <a:defRPr lang="en-US"/>
              </a:defPPr>
              <a:lvl1pPr algn="l" rtl="0" eaLnBrk="0" fontAlgn="base" hangingPunct="0">
                <a:spcBef>
                  <a:spcPct val="0"/>
                </a:spcBef>
                <a:spcAft>
                  <a:spcPct val="0"/>
                </a:spcAft>
                <a:defRPr kumimoji="1" sz="1200" kern="1200">
                  <a:solidFill>
                    <a:schemeClr val="bg2"/>
                  </a:solidFill>
                  <a:latin typeface="Arial" pitchFamily="34" charset="0"/>
                  <a:ea typeface="+mn-ea"/>
                  <a:cs typeface="+mn-cs"/>
                </a:defRPr>
              </a:lvl1pPr>
              <a:lvl2pPr marL="457200" algn="l" rtl="0" eaLnBrk="0" fontAlgn="base" hangingPunct="0">
                <a:spcBef>
                  <a:spcPct val="0"/>
                </a:spcBef>
                <a:spcAft>
                  <a:spcPct val="0"/>
                </a:spcAft>
                <a:defRPr kumimoji="1" sz="1200" kern="1200">
                  <a:solidFill>
                    <a:schemeClr val="bg2"/>
                  </a:solidFill>
                  <a:latin typeface="Arial" pitchFamily="34" charset="0"/>
                  <a:ea typeface="+mn-ea"/>
                  <a:cs typeface="+mn-cs"/>
                </a:defRPr>
              </a:lvl2pPr>
              <a:lvl3pPr marL="914400" algn="l" rtl="0" eaLnBrk="0" fontAlgn="base" hangingPunct="0">
                <a:spcBef>
                  <a:spcPct val="0"/>
                </a:spcBef>
                <a:spcAft>
                  <a:spcPct val="0"/>
                </a:spcAft>
                <a:defRPr kumimoji="1" sz="1200" kern="1200">
                  <a:solidFill>
                    <a:schemeClr val="bg2"/>
                  </a:solidFill>
                  <a:latin typeface="Arial" pitchFamily="34" charset="0"/>
                  <a:ea typeface="+mn-ea"/>
                  <a:cs typeface="+mn-cs"/>
                </a:defRPr>
              </a:lvl3pPr>
              <a:lvl4pPr marL="1371600" algn="l" rtl="0" eaLnBrk="0" fontAlgn="base" hangingPunct="0">
                <a:spcBef>
                  <a:spcPct val="0"/>
                </a:spcBef>
                <a:spcAft>
                  <a:spcPct val="0"/>
                </a:spcAft>
                <a:defRPr kumimoji="1" sz="1200" kern="1200">
                  <a:solidFill>
                    <a:schemeClr val="bg2"/>
                  </a:solidFill>
                  <a:latin typeface="Arial" pitchFamily="34" charset="0"/>
                  <a:ea typeface="+mn-ea"/>
                  <a:cs typeface="+mn-cs"/>
                </a:defRPr>
              </a:lvl4pPr>
              <a:lvl5pPr marL="1828800" algn="l" rtl="0" eaLnBrk="0" fontAlgn="base" hangingPunct="0">
                <a:spcBef>
                  <a:spcPct val="0"/>
                </a:spcBef>
                <a:spcAft>
                  <a:spcPct val="0"/>
                </a:spcAft>
                <a:defRPr kumimoji="1" sz="1200" kern="1200">
                  <a:solidFill>
                    <a:schemeClr val="bg2"/>
                  </a:solidFill>
                  <a:latin typeface="Arial" pitchFamily="34" charset="0"/>
                  <a:ea typeface="+mn-ea"/>
                  <a:cs typeface="+mn-cs"/>
                </a:defRPr>
              </a:lvl5pPr>
              <a:lvl6pPr marL="2286000" algn="l" defTabSz="914400" rtl="0" eaLnBrk="1" latinLnBrk="0" hangingPunct="1">
                <a:defRPr kumimoji="1" sz="1200" kern="1200">
                  <a:solidFill>
                    <a:schemeClr val="bg2"/>
                  </a:solidFill>
                  <a:latin typeface="Arial" pitchFamily="34" charset="0"/>
                  <a:ea typeface="+mn-ea"/>
                  <a:cs typeface="+mn-cs"/>
                </a:defRPr>
              </a:lvl6pPr>
              <a:lvl7pPr marL="2743200" algn="l" defTabSz="914400" rtl="0" eaLnBrk="1" latinLnBrk="0" hangingPunct="1">
                <a:defRPr kumimoji="1" sz="1200" kern="1200">
                  <a:solidFill>
                    <a:schemeClr val="bg2"/>
                  </a:solidFill>
                  <a:latin typeface="Arial" pitchFamily="34" charset="0"/>
                  <a:ea typeface="+mn-ea"/>
                  <a:cs typeface="+mn-cs"/>
                </a:defRPr>
              </a:lvl7pPr>
              <a:lvl8pPr marL="3200400" algn="l" defTabSz="914400" rtl="0" eaLnBrk="1" latinLnBrk="0" hangingPunct="1">
                <a:defRPr kumimoji="1" sz="1200" kern="1200">
                  <a:solidFill>
                    <a:schemeClr val="bg2"/>
                  </a:solidFill>
                  <a:latin typeface="Arial" pitchFamily="34" charset="0"/>
                  <a:ea typeface="+mn-ea"/>
                  <a:cs typeface="+mn-cs"/>
                </a:defRPr>
              </a:lvl8pPr>
              <a:lvl9pPr marL="3657600" algn="l" defTabSz="914400" rtl="0" eaLnBrk="1" latinLnBrk="0" hangingPunct="1">
                <a:defRPr kumimoji="1" sz="1200" kern="1200">
                  <a:solidFill>
                    <a:schemeClr val="bg2"/>
                  </a:solidFill>
                  <a:latin typeface="Arial" pitchFamily="34" charset="0"/>
                  <a:ea typeface="+mn-ea"/>
                  <a:cs typeface="+mn-cs"/>
                </a:defRPr>
              </a:lvl9pPr>
            </a:lstStyle>
            <a:p>
              <a:endParaRPr lang="en-US"/>
            </a:p>
          </p:txBody>
        </p:sp>
        <p:sp>
          <p:nvSpPr>
            <p:cNvPr id="101" name="Line 22"/>
            <p:cNvSpPr>
              <a:spLocks noChangeShapeType="1"/>
            </p:cNvSpPr>
            <p:nvPr/>
          </p:nvSpPr>
          <p:spPr bwMode="auto">
            <a:xfrm flipV="1">
              <a:off x="8062" y="4640"/>
              <a:ext cx="87" cy="58"/>
            </a:xfrm>
            <a:prstGeom prst="line">
              <a:avLst/>
            </a:prstGeom>
            <a:noFill/>
            <a:ln w="28575">
              <a:solidFill>
                <a:srgbClr val="000000"/>
              </a:solidFill>
              <a:round/>
              <a:headEnd/>
              <a:tailEnd/>
            </a:ln>
            <a:extLst>
              <a:ext uri="{909E8E84-426E-40DD-AFC4-6F175D3DCCD1}">
                <a14:hiddenFill xmlns:a14="http://schemas.microsoft.com/office/drawing/2010/main" xmlns="">
                  <a:noFill/>
                </a14:hiddenFill>
              </a:ext>
            </a:extLst>
          </p:spPr>
          <p:txBody>
            <a:bodyPr/>
            <a:lstStyle>
              <a:defPPr>
                <a:defRPr lang="en-US"/>
              </a:defPPr>
              <a:lvl1pPr algn="l" rtl="0" eaLnBrk="0" fontAlgn="base" hangingPunct="0">
                <a:spcBef>
                  <a:spcPct val="0"/>
                </a:spcBef>
                <a:spcAft>
                  <a:spcPct val="0"/>
                </a:spcAft>
                <a:defRPr kumimoji="1" sz="1200" kern="1200">
                  <a:solidFill>
                    <a:schemeClr val="bg2"/>
                  </a:solidFill>
                  <a:latin typeface="Arial" pitchFamily="34" charset="0"/>
                  <a:ea typeface="+mn-ea"/>
                  <a:cs typeface="+mn-cs"/>
                </a:defRPr>
              </a:lvl1pPr>
              <a:lvl2pPr marL="457200" algn="l" rtl="0" eaLnBrk="0" fontAlgn="base" hangingPunct="0">
                <a:spcBef>
                  <a:spcPct val="0"/>
                </a:spcBef>
                <a:spcAft>
                  <a:spcPct val="0"/>
                </a:spcAft>
                <a:defRPr kumimoji="1" sz="1200" kern="1200">
                  <a:solidFill>
                    <a:schemeClr val="bg2"/>
                  </a:solidFill>
                  <a:latin typeface="Arial" pitchFamily="34" charset="0"/>
                  <a:ea typeface="+mn-ea"/>
                  <a:cs typeface="+mn-cs"/>
                </a:defRPr>
              </a:lvl2pPr>
              <a:lvl3pPr marL="914400" algn="l" rtl="0" eaLnBrk="0" fontAlgn="base" hangingPunct="0">
                <a:spcBef>
                  <a:spcPct val="0"/>
                </a:spcBef>
                <a:spcAft>
                  <a:spcPct val="0"/>
                </a:spcAft>
                <a:defRPr kumimoji="1" sz="1200" kern="1200">
                  <a:solidFill>
                    <a:schemeClr val="bg2"/>
                  </a:solidFill>
                  <a:latin typeface="Arial" pitchFamily="34" charset="0"/>
                  <a:ea typeface="+mn-ea"/>
                  <a:cs typeface="+mn-cs"/>
                </a:defRPr>
              </a:lvl3pPr>
              <a:lvl4pPr marL="1371600" algn="l" rtl="0" eaLnBrk="0" fontAlgn="base" hangingPunct="0">
                <a:spcBef>
                  <a:spcPct val="0"/>
                </a:spcBef>
                <a:spcAft>
                  <a:spcPct val="0"/>
                </a:spcAft>
                <a:defRPr kumimoji="1" sz="1200" kern="1200">
                  <a:solidFill>
                    <a:schemeClr val="bg2"/>
                  </a:solidFill>
                  <a:latin typeface="Arial" pitchFamily="34" charset="0"/>
                  <a:ea typeface="+mn-ea"/>
                  <a:cs typeface="+mn-cs"/>
                </a:defRPr>
              </a:lvl4pPr>
              <a:lvl5pPr marL="1828800" algn="l" rtl="0" eaLnBrk="0" fontAlgn="base" hangingPunct="0">
                <a:spcBef>
                  <a:spcPct val="0"/>
                </a:spcBef>
                <a:spcAft>
                  <a:spcPct val="0"/>
                </a:spcAft>
                <a:defRPr kumimoji="1" sz="1200" kern="1200">
                  <a:solidFill>
                    <a:schemeClr val="bg2"/>
                  </a:solidFill>
                  <a:latin typeface="Arial" pitchFamily="34" charset="0"/>
                  <a:ea typeface="+mn-ea"/>
                  <a:cs typeface="+mn-cs"/>
                </a:defRPr>
              </a:lvl5pPr>
              <a:lvl6pPr marL="2286000" algn="l" defTabSz="914400" rtl="0" eaLnBrk="1" latinLnBrk="0" hangingPunct="1">
                <a:defRPr kumimoji="1" sz="1200" kern="1200">
                  <a:solidFill>
                    <a:schemeClr val="bg2"/>
                  </a:solidFill>
                  <a:latin typeface="Arial" pitchFamily="34" charset="0"/>
                  <a:ea typeface="+mn-ea"/>
                  <a:cs typeface="+mn-cs"/>
                </a:defRPr>
              </a:lvl6pPr>
              <a:lvl7pPr marL="2743200" algn="l" defTabSz="914400" rtl="0" eaLnBrk="1" latinLnBrk="0" hangingPunct="1">
                <a:defRPr kumimoji="1" sz="1200" kern="1200">
                  <a:solidFill>
                    <a:schemeClr val="bg2"/>
                  </a:solidFill>
                  <a:latin typeface="Arial" pitchFamily="34" charset="0"/>
                  <a:ea typeface="+mn-ea"/>
                  <a:cs typeface="+mn-cs"/>
                </a:defRPr>
              </a:lvl7pPr>
              <a:lvl8pPr marL="3200400" algn="l" defTabSz="914400" rtl="0" eaLnBrk="1" latinLnBrk="0" hangingPunct="1">
                <a:defRPr kumimoji="1" sz="1200" kern="1200">
                  <a:solidFill>
                    <a:schemeClr val="bg2"/>
                  </a:solidFill>
                  <a:latin typeface="Arial" pitchFamily="34" charset="0"/>
                  <a:ea typeface="+mn-ea"/>
                  <a:cs typeface="+mn-cs"/>
                </a:defRPr>
              </a:lvl8pPr>
              <a:lvl9pPr marL="3657600" algn="l" defTabSz="914400" rtl="0" eaLnBrk="1" latinLnBrk="0" hangingPunct="1">
                <a:defRPr kumimoji="1" sz="1200" kern="1200">
                  <a:solidFill>
                    <a:schemeClr val="bg2"/>
                  </a:solidFill>
                  <a:latin typeface="Arial" pitchFamily="34" charset="0"/>
                  <a:ea typeface="+mn-ea"/>
                  <a:cs typeface="+mn-cs"/>
                </a:defRPr>
              </a:lvl9pPr>
            </a:lstStyle>
            <a:p>
              <a:endParaRPr lang="en-US"/>
            </a:p>
          </p:txBody>
        </p:sp>
        <p:sp>
          <p:nvSpPr>
            <p:cNvPr id="102" name="Line 23"/>
            <p:cNvSpPr>
              <a:spLocks noChangeShapeType="1"/>
            </p:cNvSpPr>
            <p:nvPr/>
          </p:nvSpPr>
          <p:spPr bwMode="auto">
            <a:xfrm flipV="1">
              <a:off x="7134" y="4524"/>
              <a:ext cx="87" cy="58"/>
            </a:xfrm>
            <a:prstGeom prst="line">
              <a:avLst/>
            </a:prstGeom>
            <a:noFill/>
            <a:ln w="28575">
              <a:solidFill>
                <a:srgbClr val="000000"/>
              </a:solidFill>
              <a:round/>
              <a:headEnd/>
              <a:tailEnd/>
            </a:ln>
            <a:extLst>
              <a:ext uri="{909E8E84-426E-40DD-AFC4-6F175D3DCCD1}">
                <a14:hiddenFill xmlns:a14="http://schemas.microsoft.com/office/drawing/2010/main" xmlns="">
                  <a:noFill/>
                </a14:hiddenFill>
              </a:ext>
            </a:extLst>
          </p:spPr>
          <p:txBody>
            <a:bodyPr/>
            <a:lstStyle>
              <a:defPPr>
                <a:defRPr lang="en-US"/>
              </a:defPPr>
              <a:lvl1pPr algn="l" rtl="0" eaLnBrk="0" fontAlgn="base" hangingPunct="0">
                <a:spcBef>
                  <a:spcPct val="0"/>
                </a:spcBef>
                <a:spcAft>
                  <a:spcPct val="0"/>
                </a:spcAft>
                <a:defRPr kumimoji="1" sz="1200" kern="1200">
                  <a:solidFill>
                    <a:schemeClr val="bg2"/>
                  </a:solidFill>
                  <a:latin typeface="Arial" pitchFamily="34" charset="0"/>
                  <a:ea typeface="+mn-ea"/>
                  <a:cs typeface="+mn-cs"/>
                </a:defRPr>
              </a:lvl1pPr>
              <a:lvl2pPr marL="457200" algn="l" rtl="0" eaLnBrk="0" fontAlgn="base" hangingPunct="0">
                <a:spcBef>
                  <a:spcPct val="0"/>
                </a:spcBef>
                <a:spcAft>
                  <a:spcPct val="0"/>
                </a:spcAft>
                <a:defRPr kumimoji="1" sz="1200" kern="1200">
                  <a:solidFill>
                    <a:schemeClr val="bg2"/>
                  </a:solidFill>
                  <a:latin typeface="Arial" pitchFamily="34" charset="0"/>
                  <a:ea typeface="+mn-ea"/>
                  <a:cs typeface="+mn-cs"/>
                </a:defRPr>
              </a:lvl2pPr>
              <a:lvl3pPr marL="914400" algn="l" rtl="0" eaLnBrk="0" fontAlgn="base" hangingPunct="0">
                <a:spcBef>
                  <a:spcPct val="0"/>
                </a:spcBef>
                <a:spcAft>
                  <a:spcPct val="0"/>
                </a:spcAft>
                <a:defRPr kumimoji="1" sz="1200" kern="1200">
                  <a:solidFill>
                    <a:schemeClr val="bg2"/>
                  </a:solidFill>
                  <a:latin typeface="Arial" pitchFamily="34" charset="0"/>
                  <a:ea typeface="+mn-ea"/>
                  <a:cs typeface="+mn-cs"/>
                </a:defRPr>
              </a:lvl3pPr>
              <a:lvl4pPr marL="1371600" algn="l" rtl="0" eaLnBrk="0" fontAlgn="base" hangingPunct="0">
                <a:spcBef>
                  <a:spcPct val="0"/>
                </a:spcBef>
                <a:spcAft>
                  <a:spcPct val="0"/>
                </a:spcAft>
                <a:defRPr kumimoji="1" sz="1200" kern="1200">
                  <a:solidFill>
                    <a:schemeClr val="bg2"/>
                  </a:solidFill>
                  <a:latin typeface="Arial" pitchFamily="34" charset="0"/>
                  <a:ea typeface="+mn-ea"/>
                  <a:cs typeface="+mn-cs"/>
                </a:defRPr>
              </a:lvl4pPr>
              <a:lvl5pPr marL="1828800" algn="l" rtl="0" eaLnBrk="0" fontAlgn="base" hangingPunct="0">
                <a:spcBef>
                  <a:spcPct val="0"/>
                </a:spcBef>
                <a:spcAft>
                  <a:spcPct val="0"/>
                </a:spcAft>
                <a:defRPr kumimoji="1" sz="1200" kern="1200">
                  <a:solidFill>
                    <a:schemeClr val="bg2"/>
                  </a:solidFill>
                  <a:latin typeface="Arial" pitchFamily="34" charset="0"/>
                  <a:ea typeface="+mn-ea"/>
                  <a:cs typeface="+mn-cs"/>
                </a:defRPr>
              </a:lvl5pPr>
              <a:lvl6pPr marL="2286000" algn="l" defTabSz="914400" rtl="0" eaLnBrk="1" latinLnBrk="0" hangingPunct="1">
                <a:defRPr kumimoji="1" sz="1200" kern="1200">
                  <a:solidFill>
                    <a:schemeClr val="bg2"/>
                  </a:solidFill>
                  <a:latin typeface="Arial" pitchFamily="34" charset="0"/>
                  <a:ea typeface="+mn-ea"/>
                  <a:cs typeface="+mn-cs"/>
                </a:defRPr>
              </a:lvl6pPr>
              <a:lvl7pPr marL="2743200" algn="l" defTabSz="914400" rtl="0" eaLnBrk="1" latinLnBrk="0" hangingPunct="1">
                <a:defRPr kumimoji="1" sz="1200" kern="1200">
                  <a:solidFill>
                    <a:schemeClr val="bg2"/>
                  </a:solidFill>
                  <a:latin typeface="Arial" pitchFamily="34" charset="0"/>
                  <a:ea typeface="+mn-ea"/>
                  <a:cs typeface="+mn-cs"/>
                </a:defRPr>
              </a:lvl7pPr>
              <a:lvl8pPr marL="3200400" algn="l" defTabSz="914400" rtl="0" eaLnBrk="1" latinLnBrk="0" hangingPunct="1">
                <a:defRPr kumimoji="1" sz="1200" kern="1200">
                  <a:solidFill>
                    <a:schemeClr val="bg2"/>
                  </a:solidFill>
                  <a:latin typeface="Arial" pitchFamily="34" charset="0"/>
                  <a:ea typeface="+mn-ea"/>
                  <a:cs typeface="+mn-cs"/>
                </a:defRPr>
              </a:lvl8pPr>
              <a:lvl9pPr marL="3657600" algn="l" defTabSz="914400" rtl="0" eaLnBrk="1" latinLnBrk="0" hangingPunct="1">
                <a:defRPr kumimoji="1" sz="1200" kern="1200">
                  <a:solidFill>
                    <a:schemeClr val="bg2"/>
                  </a:solidFill>
                  <a:latin typeface="Arial" pitchFamily="34" charset="0"/>
                  <a:ea typeface="+mn-ea"/>
                  <a:cs typeface="+mn-cs"/>
                </a:defRPr>
              </a:lvl9pPr>
            </a:lstStyle>
            <a:p>
              <a:endParaRPr lang="en-US"/>
            </a:p>
          </p:txBody>
        </p:sp>
        <p:sp>
          <p:nvSpPr>
            <p:cNvPr id="103" name="Line 24"/>
            <p:cNvSpPr>
              <a:spLocks noChangeShapeType="1"/>
            </p:cNvSpPr>
            <p:nvPr/>
          </p:nvSpPr>
          <p:spPr bwMode="auto">
            <a:xfrm flipV="1">
              <a:off x="6206" y="4437"/>
              <a:ext cx="87" cy="87"/>
            </a:xfrm>
            <a:prstGeom prst="line">
              <a:avLst/>
            </a:prstGeom>
            <a:noFill/>
            <a:ln w="28575">
              <a:solidFill>
                <a:srgbClr val="000000"/>
              </a:solidFill>
              <a:round/>
              <a:headEnd/>
              <a:tailEnd/>
            </a:ln>
            <a:extLst>
              <a:ext uri="{909E8E84-426E-40DD-AFC4-6F175D3DCCD1}">
                <a14:hiddenFill xmlns:a14="http://schemas.microsoft.com/office/drawing/2010/main" xmlns="">
                  <a:noFill/>
                </a14:hiddenFill>
              </a:ext>
            </a:extLst>
          </p:spPr>
          <p:txBody>
            <a:bodyPr/>
            <a:lstStyle>
              <a:defPPr>
                <a:defRPr lang="en-US"/>
              </a:defPPr>
              <a:lvl1pPr algn="l" rtl="0" eaLnBrk="0" fontAlgn="base" hangingPunct="0">
                <a:spcBef>
                  <a:spcPct val="0"/>
                </a:spcBef>
                <a:spcAft>
                  <a:spcPct val="0"/>
                </a:spcAft>
                <a:defRPr kumimoji="1" sz="1200" kern="1200">
                  <a:solidFill>
                    <a:schemeClr val="bg2"/>
                  </a:solidFill>
                  <a:latin typeface="Arial" pitchFamily="34" charset="0"/>
                  <a:ea typeface="+mn-ea"/>
                  <a:cs typeface="+mn-cs"/>
                </a:defRPr>
              </a:lvl1pPr>
              <a:lvl2pPr marL="457200" algn="l" rtl="0" eaLnBrk="0" fontAlgn="base" hangingPunct="0">
                <a:spcBef>
                  <a:spcPct val="0"/>
                </a:spcBef>
                <a:spcAft>
                  <a:spcPct val="0"/>
                </a:spcAft>
                <a:defRPr kumimoji="1" sz="1200" kern="1200">
                  <a:solidFill>
                    <a:schemeClr val="bg2"/>
                  </a:solidFill>
                  <a:latin typeface="Arial" pitchFamily="34" charset="0"/>
                  <a:ea typeface="+mn-ea"/>
                  <a:cs typeface="+mn-cs"/>
                </a:defRPr>
              </a:lvl2pPr>
              <a:lvl3pPr marL="914400" algn="l" rtl="0" eaLnBrk="0" fontAlgn="base" hangingPunct="0">
                <a:spcBef>
                  <a:spcPct val="0"/>
                </a:spcBef>
                <a:spcAft>
                  <a:spcPct val="0"/>
                </a:spcAft>
                <a:defRPr kumimoji="1" sz="1200" kern="1200">
                  <a:solidFill>
                    <a:schemeClr val="bg2"/>
                  </a:solidFill>
                  <a:latin typeface="Arial" pitchFamily="34" charset="0"/>
                  <a:ea typeface="+mn-ea"/>
                  <a:cs typeface="+mn-cs"/>
                </a:defRPr>
              </a:lvl3pPr>
              <a:lvl4pPr marL="1371600" algn="l" rtl="0" eaLnBrk="0" fontAlgn="base" hangingPunct="0">
                <a:spcBef>
                  <a:spcPct val="0"/>
                </a:spcBef>
                <a:spcAft>
                  <a:spcPct val="0"/>
                </a:spcAft>
                <a:defRPr kumimoji="1" sz="1200" kern="1200">
                  <a:solidFill>
                    <a:schemeClr val="bg2"/>
                  </a:solidFill>
                  <a:latin typeface="Arial" pitchFamily="34" charset="0"/>
                  <a:ea typeface="+mn-ea"/>
                  <a:cs typeface="+mn-cs"/>
                </a:defRPr>
              </a:lvl4pPr>
              <a:lvl5pPr marL="1828800" algn="l" rtl="0" eaLnBrk="0" fontAlgn="base" hangingPunct="0">
                <a:spcBef>
                  <a:spcPct val="0"/>
                </a:spcBef>
                <a:spcAft>
                  <a:spcPct val="0"/>
                </a:spcAft>
                <a:defRPr kumimoji="1" sz="1200" kern="1200">
                  <a:solidFill>
                    <a:schemeClr val="bg2"/>
                  </a:solidFill>
                  <a:latin typeface="Arial" pitchFamily="34" charset="0"/>
                  <a:ea typeface="+mn-ea"/>
                  <a:cs typeface="+mn-cs"/>
                </a:defRPr>
              </a:lvl5pPr>
              <a:lvl6pPr marL="2286000" algn="l" defTabSz="914400" rtl="0" eaLnBrk="1" latinLnBrk="0" hangingPunct="1">
                <a:defRPr kumimoji="1" sz="1200" kern="1200">
                  <a:solidFill>
                    <a:schemeClr val="bg2"/>
                  </a:solidFill>
                  <a:latin typeface="Arial" pitchFamily="34" charset="0"/>
                  <a:ea typeface="+mn-ea"/>
                  <a:cs typeface="+mn-cs"/>
                </a:defRPr>
              </a:lvl6pPr>
              <a:lvl7pPr marL="2743200" algn="l" defTabSz="914400" rtl="0" eaLnBrk="1" latinLnBrk="0" hangingPunct="1">
                <a:defRPr kumimoji="1" sz="1200" kern="1200">
                  <a:solidFill>
                    <a:schemeClr val="bg2"/>
                  </a:solidFill>
                  <a:latin typeface="Arial" pitchFamily="34" charset="0"/>
                  <a:ea typeface="+mn-ea"/>
                  <a:cs typeface="+mn-cs"/>
                </a:defRPr>
              </a:lvl7pPr>
              <a:lvl8pPr marL="3200400" algn="l" defTabSz="914400" rtl="0" eaLnBrk="1" latinLnBrk="0" hangingPunct="1">
                <a:defRPr kumimoji="1" sz="1200" kern="1200">
                  <a:solidFill>
                    <a:schemeClr val="bg2"/>
                  </a:solidFill>
                  <a:latin typeface="Arial" pitchFamily="34" charset="0"/>
                  <a:ea typeface="+mn-ea"/>
                  <a:cs typeface="+mn-cs"/>
                </a:defRPr>
              </a:lvl8pPr>
              <a:lvl9pPr marL="3657600" algn="l" defTabSz="914400" rtl="0" eaLnBrk="1" latinLnBrk="0" hangingPunct="1">
                <a:defRPr kumimoji="1" sz="1200" kern="1200">
                  <a:solidFill>
                    <a:schemeClr val="bg2"/>
                  </a:solidFill>
                  <a:latin typeface="Arial" pitchFamily="34" charset="0"/>
                  <a:ea typeface="+mn-ea"/>
                  <a:cs typeface="+mn-cs"/>
                </a:defRPr>
              </a:lvl9pPr>
            </a:lstStyle>
            <a:p>
              <a:endParaRPr lang="en-US"/>
            </a:p>
          </p:txBody>
        </p:sp>
        <p:sp>
          <p:nvSpPr>
            <p:cNvPr id="104" name="Line 25"/>
            <p:cNvSpPr>
              <a:spLocks noChangeShapeType="1"/>
            </p:cNvSpPr>
            <p:nvPr/>
          </p:nvSpPr>
          <p:spPr bwMode="auto">
            <a:xfrm flipV="1">
              <a:off x="5278" y="4437"/>
              <a:ext cx="145" cy="116"/>
            </a:xfrm>
            <a:prstGeom prst="line">
              <a:avLst/>
            </a:prstGeom>
            <a:noFill/>
            <a:ln w="28575">
              <a:solidFill>
                <a:srgbClr val="000000"/>
              </a:solidFill>
              <a:round/>
              <a:headEnd/>
              <a:tailEnd/>
            </a:ln>
            <a:extLst>
              <a:ext uri="{909E8E84-426E-40DD-AFC4-6F175D3DCCD1}">
                <a14:hiddenFill xmlns:a14="http://schemas.microsoft.com/office/drawing/2010/main" xmlns="">
                  <a:noFill/>
                </a14:hiddenFill>
              </a:ext>
            </a:extLst>
          </p:spPr>
          <p:txBody>
            <a:bodyPr/>
            <a:lstStyle>
              <a:defPPr>
                <a:defRPr lang="en-US"/>
              </a:defPPr>
              <a:lvl1pPr algn="l" rtl="0" eaLnBrk="0" fontAlgn="base" hangingPunct="0">
                <a:spcBef>
                  <a:spcPct val="0"/>
                </a:spcBef>
                <a:spcAft>
                  <a:spcPct val="0"/>
                </a:spcAft>
                <a:defRPr kumimoji="1" sz="1200" kern="1200">
                  <a:solidFill>
                    <a:schemeClr val="bg2"/>
                  </a:solidFill>
                  <a:latin typeface="Arial" pitchFamily="34" charset="0"/>
                  <a:ea typeface="+mn-ea"/>
                  <a:cs typeface="+mn-cs"/>
                </a:defRPr>
              </a:lvl1pPr>
              <a:lvl2pPr marL="457200" algn="l" rtl="0" eaLnBrk="0" fontAlgn="base" hangingPunct="0">
                <a:spcBef>
                  <a:spcPct val="0"/>
                </a:spcBef>
                <a:spcAft>
                  <a:spcPct val="0"/>
                </a:spcAft>
                <a:defRPr kumimoji="1" sz="1200" kern="1200">
                  <a:solidFill>
                    <a:schemeClr val="bg2"/>
                  </a:solidFill>
                  <a:latin typeface="Arial" pitchFamily="34" charset="0"/>
                  <a:ea typeface="+mn-ea"/>
                  <a:cs typeface="+mn-cs"/>
                </a:defRPr>
              </a:lvl2pPr>
              <a:lvl3pPr marL="914400" algn="l" rtl="0" eaLnBrk="0" fontAlgn="base" hangingPunct="0">
                <a:spcBef>
                  <a:spcPct val="0"/>
                </a:spcBef>
                <a:spcAft>
                  <a:spcPct val="0"/>
                </a:spcAft>
                <a:defRPr kumimoji="1" sz="1200" kern="1200">
                  <a:solidFill>
                    <a:schemeClr val="bg2"/>
                  </a:solidFill>
                  <a:latin typeface="Arial" pitchFamily="34" charset="0"/>
                  <a:ea typeface="+mn-ea"/>
                  <a:cs typeface="+mn-cs"/>
                </a:defRPr>
              </a:lvl3pPr>
              <a:lvl4pPr marL="1371600" algn="l" rtl="0" eaLnBrk="0" fontAlgn="base" hangingPunct="0">
                <a:spcBef>
                  <a:spcPct val="0"/>
                </a:spcBef>
                <a:spcAft>
                  <a:spcPct val="0"/>
                </a:spcAft>
                <a:defRPr kumimoji="1" sz="1200" kern="1200">
                  <a:solidFill>
                    <a:schemeClr val="bg2"/>
                  </a:solidFill>
                  <a:latin typeface="Arial" pitchFamily="34" charset="0"/>
                  <a:ea typeface="+mn-ea"/>
                  <a:cs typeface="+mn-cs"/>
                </a:defRPr>
              </a:lvl4pPr>
              <a:lvl5pPr marL="1828800" algn="l" rtl="0" eaLnBrk="0" fontAlgn="base" hangingPunct="0">
                <a:spcBef>
                  <a:spcPct val="0"/>
                </a:spcBef>
                <a:spcAft>
                  <a:spcPct val="0"/>
                </a:spcAft>
                <a:defRPr kumimoji="1" sz="1200" kern="1200">
                  <a:solidFill>
                    <a:schemeClr val="bg2"/>
                  </a:solidFill>
                  <a:latin typeface="Arial" pitchFamily="34" charset="0"/>
                  <a:ea typeface="+mn-ea"/>
                  <a:cs typeface="+mn-cs"/>
                </a:defRPr>
              </a:lvl5pPr>
              <a:lvl6pPr marL="2286000" algn="l" defTabSz="914400" rtl="0" eaLnBrk="1" latinLnBrk="0" hangingPunct="1">
                <a:defRPr kumimoji="1" sz="1200" kern="1200">
                  <a:solidFill>
                    <a:schemeClr val="bg2"/>
                  </a:solidFill>
                  <a:latin typeface="Arial" pitchFamily="34" charset="0"/>
                  <a:ea typeface="+mn-ea"/>
                  <a:cs typeface="+mn-cs"/>
                </a:defRPr>
              </a:lvl6pPr>
              <a:lvl7pPr marL="2743200" algn="l" defTabSz="914400" rtl="0" eaLnBrk="1" latinLnBrk="0" hangingPunct="1">
                <a:defRPr kumimoji="1" sz="1200" kern="1200">
                  <a:solidFill>
                    <a:schemeClr val="bg2"/>
                  </a:solidFill>
                  <a:latin typeface="Arial" pitchFamily="34" charset="0"/>
                  <a:ea typeface="+mn-ea"/>
                  <a:cs typeface="+mn-cs"/>
                </a:defRPr>
              </a:lvl7pPr>
              <a:lvl8pPr marL="3200400" algn="l" defTabSz="914400" rtl="0" eaLnBrk="1" latinLnBrk="0" hangingPunct="1">
                <a:defRPr kumimoji="1" sz="1200" kern="1200">
                  <a:solidFill>
                    <a:schemeClr val="bg2"/>
                  </a:solidFill>
                  <a:latin typeface="Arial" pitchFamily="34" charset="0"/>
                  <a:ea typeface="+mn-ea"/>
                  <a:cs typeface="+mn-cs"/>
                </a:defRPr>
              </a:lvl8pPr>
              <a:lvl9pPr marL="3657600" algn="l" defTabSz="914400" rtl="0" eaLnBrk="1" latinLnBrk="0" hangingPunct="1">
                <a:defRPr kumimoji="1" sz="1200" kern="1200">
                  <a:solidFill>
                    <a:schemeClr val="bg2"/>
                  </a:solidFill>
                  <a:latin typeface="Arial" pitchFamily="34" charset="0"/>
                  <a:ea typeface="+mn-ea"/>
                  <a:cs typeface="+mn-cs"/>
                </a:defRPr>
              </a:lvl9pPr>
            </a:lstStyle>
            <a:p>
              <a:endParaRPr lang="en-US"/>
            </a:p>
          </p:txBody>
        </p:sp>
      </p:grpSp>
      <p:sp>
        <p:nvSpPr>
          <p:cNvPr id="8" name="Rectangle 7"/>
          <p:cNvSpPr>
            <a:spLocks noChangeArrowheads="1"/>
          </p:cNvSpPr>
          <p:nvPr/>
        </p:nvSpPr>
        <p:spPr bwMode="auto">
          <a:xfrm>
            <a:off x="3248025" y="2910682"/>
            <a:ext cx="1824038" cy="350837"/>
          </a:xfrm>
          <a:prstGeom prst="rect">
            <a:avLst/>
          </a:prstGeom>
          <a:solidFill>
            <a:srgbClr val="FFFFFF"/>
          </a:solidFill>
          <a:ln w="28575">
            <a:solidFill>
              <a:srgbClr val="000000"/>
            </a:solidFill>
            <a:miter lim="800000"/>
            <a:headEnd/>
            <a:tailEnd/>
          </a:ln>
        </p:spPr>
        <p:txBody>
          <a:bodyPr/>
          <a:lstStyle>
            <a:defPPr>
              <a:defRPr lang="en-US"/>
            </a:defPPr>
            <a:lvl1pPr algn="l" rtl="0" eaLnBrk="0" fontAlgn="base" hangingPunct="0">
              <a:spcBef>
                <a:spcPct val="0"/>
              </a:spcBef>
              <a:spcAft>
                <a:spcPct val="0"/>
              </a:spcAft>
              <a:defRPr kumimoji="1" sz="1200" kern="1200">
                <a:solidFill>
                  <a:schemeClr val="bg2"/>
                </a:solidFill>
                <a:latin typeface="Arial" pitchFamily="34" charset="0"/>
                <a:ea typeface="+mn-ea"/>
                <a:cs typeface="+mn-cs"/>
              </a:defRPr>
            </a:lvl1pPr>
            <a:lvl2pPr marL="457200" algn="l" rtl="0" eaLnBrk="0" fontAlgn="base" hangingPunct="0">
              <a:spcBef>
                <a:spcPct val="0"/>
              </a:spcBef>
              <a:spcAft>
                <a:spcPct val="0"/>
              </a:spcAft>
              <a:defRPr kumimoji="1" sz="1200" kern="1200">
                <a:solidFill>
                  <a:schemeClr val="bg2"/>
                </a:solidFill>
                <a:latin typeface="Arial" pitchFamily="34" charset="0"/>
                <a:ea typeface="+mn-ea"/>
                <a:cs typeface="+mn-cs"/>
              </a:defRPr>
            </a:lvl2pPr>
            <a:lvl3pPr marL="914400" algn="l" rtl="0" eaLnBrk="0" fontAlgn="base" hangingPunct="0">
              <a:spcBef>
                <a:spcPct val="0"/>
              </a:spcBef>
              <a:spcAft>
                <a:spcPct val="0"/>
              </a:spcAft>
              <a:defRPr kumimoji="1" sz="1200" kern="1200">
                <a:solidFill>
                  <a:schemeClr val="bg2"/>
                </a:solidFill>
                <a:latin typeface="Arial" pitchFamily="34" charset="0"/>
                <a:ea typeface="+mn-ea"/>
                <a:cs typeface="+mn-cs"/>
              </a:defRPr>
            </a:lvl3pPr>
            <a:lvl4pPr marL="1371600" algn="l" rtl="0" eaLnBrk="0" fontAlgn="base" hangingPunct="0">
              <a:spcBef>
                <a:spcPct val="0"/>
              </a:spcBef>
              <a:spcAft>
                <a:spcPct val="0"/>
              </a:spcAft>
              <a:defRPr kumimoji="1" sz="1200" kern="1200">
                <a:solidFill>
                  <a:schemeClr val="bg2"/>
                </a:solidFill>
                <a:latin typeface="Arial" pitchFamily="34" charset="0"/>
                <a:ea typeface="+mn-ea"/>
                <a:cs typeface="+mn-cs"/>
              </a:defRPr>
            </a:lvl4pPr>
            <a:lvl5pPr marL="1828800" algn="l" rtl="0" eaLnBrk="0" fontAlgn="base" hangingPunct="0">
              <a:spcBef>
                <a:spcPct val="0"/>
              </a:spcBef>
              <a:spcAft>
                <a:spcPct val="0"/>
              </a:spcAft>
              <a:defRPr kumimoji="1" sz="1200" kern="1200">
                <a:solidFill>
                  <a:schemeClr val="bg2"/>
                </a:solidFill>
                <a:latin typeface="Arial" pitchFamily="34" charset="0"/>
                <a:ea typeface="+mn-ea"/>
                <a:cs typeface="+mn-cs"/>
              </a:defRPr>
            </a:lvl5pPr>
            <a:lvl6pPr marL="2286000" algn="l" defTabSz="914400" rtl="0" eaLnBrk="1" latinLnBrk="0" hangingPunct="1">
              <a:defRPr kumimoji="1" sz="1200" kern="1200">
                <a:solidFill>
                  <a:schemeClr val="bg2"/>
                </a:solidFill>
                <a:latin typeface="Arial" pitchFamily="34" charset="0"/>
                <a:ea typeface="+mn-ea"/>
                <a:cs typeface="+mn-cs"/>
              </a:defRPr>
            </a:lvl6pPr>
            <a:lvl7pPr marL="2743200" algn="l" defTabSz="914400" rtl="0" eaLnBrk="1" latinLnBrk="0" hangingPunct="1">
              <a:defRPr kumimoji="1" sz="1200" kern="1200">
                <a:solidFill>
                  <a:schemeClr val="bg2"/>
                </a:solidFill>
                <a:latin typeface="Arial" pitchFamily="34" charset="0"/>
                <a:ea typeface="+mn-ea"/>
                <a:cs typeface="+mn-cs"/>
              </a:defRPr>
            </a:lvl7pPr>
            <a:lvl8pPr marL="3200400" algn="l" defTabSz="914400" rtl="0" eaLnBrk="1" latinLnBrk="0" hangingPunct="1">
              <a:defRPr kumimoji="1" sz="1200" kern="1200">
                <a:solidFill>
                  <a:schemeClr val="bg2"/>
                </a:solidFill>
                <a:latin typeface="Arial" pitchFamily="34" charset="0"/>
                <a:ea typeface="+mn-ea"/>
                <a:cs typeface="+mn-cs"/>
              </a:defRPr>
            </a:lvl8pPr>
            <a:lvl9pPr marL="3657600" algn="l" defTabSz="914400" rtl="0" eaLnBrk="1" latinLnBrk="0" hangingPunct="1">
              <a:defRPr kumimoji="1" sz="1200" kern="1200">
                <a:solidFill>
                  <a:schemeClr val="bg2"/>
                </a:solidFill>
                <a:latin typeface="Arial" pitchFamily="34" charset="0"/>
                <a:ea typeface="+mn-ea"/>
                <a:cs typeface="+mn-cs"/>
              </a:defRPr>
            </a:lvl9pPr>
          </a:lstStyle>
          <a:p>
            <a:endParaRPr lang="en-US"/>
          </a:p>
        </p:txBody>
      </p:sp>
      <p:sp>
        <p:nvSpPr>
          <p:cNvPr id="9" name="Line 27"/>
          <p:cNvSpPr>
            <a:spLocks noChangeShapeType="1"/>
          </p:cNvSpPr>
          <p:nvPr/>
        </p:nvSpPr>
        <p:spPr bwMode="auto">
          <a:xfrm>
            <a:off x="1941513" y="3812382"/>
            <a:ext cx="404812" cy="0"/>
          </a:xfrm>
          <a:prstGeom prst="line">
            <a:avLst/>
          </a:prstGeom>
          <a:noFill/>
          <a:ln w="19050">
            <a:solidFill>
              <a:srgbClr val="000000"/>
            </a:solidFill>
            <a:round/>
            <a:headEnd/>
            <a:tailEnd/>
          </a:ln>
          <a:extLst>
            <a:ext uri="{909E8E84-426E-40DD-AFC4-6F175D3DCCD1}">
              <a14:hiddenFill xmlns:a14="http://schemas.microsoft.com/office/drawing/2010/main" xmlns="">
                <a:noFill/>
              </a14:hiddenFill>
            </a:ext>
          </a:extLst>
        </p:spPr>
        <p:txBody>
          <a:bodyPr/>
          <a:lstStyle>
            <a:defPPr>
              <a:defRPr lang="en-US"/>
            </a:defPPr>
            <a:lvl1pPr algn="l" rtl="0" eaLnBrk="0" fontAlgn="base" hangingPunct="0">
              <a:spcBef>
                <a:spcPct val="0"/>
              </a:spcBef>
              <a:spcAft>
                <a:spcPct val="0"/>
              </a:spcAft>
              <a:defRPr kumimoji="1" sz="1200" kern="1200">
                <a:solidFill>
                  <a:schemeClr val="bg2"/>
                </a:solidFill>
                <a:latin typeface="Arial" pitchFamily="34" charset="0"/>
                <a:ea typeface="+mn-ea"/>
                <a:cs typeface="+mn-cs"/>
              </a:defRPr>
            </a:lvl1pPr>
            <a:lvl2pPr marL="457200" algn="l" rtl="0" eaLnBrk="0" fontAlgn="base" hangingPunct="0">
              <a:spcBef>
                <a:spcPct val="0"/>
              </a:spcBef>
              <a:spcAft>
                <a:spcPct val="0"/>
              </a:spcAft>
              <a:defRPr kumimoji="1" sz="1200" kern="1200">
                <a:solidFill>
                  <a:schemeClr val="bg2"/>
                </a:solidFill>
                <a:latin typeface="Arial" pitchFamily="34" charset="0"/>
                <a:ea typeface="+mn-ea"/>
                <a:cs typeface="+mn-cs"/>
              </a:defRPr>
            </a:lvl2pPr>
            <a:lvl3pPr marL="914400" algn="l" rtl="0" eaLnBrk="0" fontAlgn="base" hangingPunct="0">
              <a:spcBef>
                <a:spcPct val="0"/>
              </a:spcBef>
              <a:spcAft>
                <a:spcPct val="0"/>
              </a:spcAft>
              <a:defRPr kumimoji="1" sz="1200" kern="1200">
                <a:solidFill>
                  <a:schemeClr val="bg2"/>
                </a:solidFill>
                <a:latin typeface="Arial" pitchFamily="34" charset="0"/>
                <a:ea typeface="+mn-ea"/>
                <a:cs typeface="+mn-cs"/>
              </a:defRPr>
            </a:lvl3pPr>
            <a:lvl4pPr marL="1371600" algn="l" rtl="0" eaLnBrk="0" fontAlgn="base" hangingPunct="0">
              <a:spcBef>
                <a:spcPct val="0"/>
              </a:spcBef>
              <a:spcAft>
                <a:spcPct val="0"/>
              </a:spcAft>
              <a:defRPr kumimoji="1" sz="1200" kern="1200">
                <a:solidFill>
                  <a:schemeClr val="bg2"/>
                </a:solidFill>
                <a:latin typeface="Arial" pitchFamily="34" charset="0"/>
                <a:ea typeface="+mn-ea"/>
                <a:cs typeface="+mn-cs"/>
              </a:defRPr>
            </a:lvl4pPr>
            <a:lvl5pPr marL="1828800" algn="l" rtl="0" eaLnBrk="0" fontAlgn="base" hangingPunct="0">
              <a:spcBef>
                <a:spcPct val="0"/>
              </a:spcBef>
              <a:spcAft>
                <a:spcPct val="0"/>
              </a:spcAft>
              <a:defRPr kumimoji="1" sz="1200" kern="1200">
                <a:solidFill>
                  <a:schemeClr val="bg2"/>
                </a:solidFill>
                <a:latin typeface="Arial" pitchFamily="34" charset="0"/>
                <a:ea typeface="+mn-ea"/>
                <a:cs typeface="+mn-cs"/>
              </a:defRPr>
            </a:lvl5pPr>
            <a:lvl6pPr marL="2286000" algn="l" defTabSz="914400" rtl="0" eaLnBrk="1" latinLnBrk="0" hangingPunct="1">
              <a:defRPr kumimoji="1" sz="1200" kern="1200">
                <a:solidFill>
                  <a:schemeClr val="bg2"/>
                </a:solidFill>
                <a:latin typeface="Arial" pitchFamily="34" charset="0"/>
                <a:ea typeface="+mn-ea"/>
                <a:cs typeface="+mn-cs"/>
              </a:defRPr>
            </a:lvl6pPr>
            <a:lvl7pPr marL="2743200" algn="l" defTabSz="914400" rtl="0" eaLnBrk="1" latinLnBrk="0" hangingPunct="1">
              <a:defRPr kumimoji="1" sz="1200" kern="1200">
                <a:solidFill>
                  <a:schemeClr val="bg2"/>
                </a:solidFill>
                <a:latin typeface="Arial" pitchFamily="34" charset="0"/>
                <a:ea typeface="+mn-ea"/>
                <a:cs typeface="+mn-cs"/>
              </a:defRPr>
            </a:lvl7pPr>
            <a:lvl8pPr marL="3200400" algn="l" defTabSz="914400" rtl="0" eaLnBrk="1" latinLnBrk="0" hangingPunct="1">
              <a:defRPr kumimoji="1" sz="1200" kern="1200">
                <a:solidFill>
                  <a:schemeClr val="bg2"/>
                </a:solidFill>
                <a:latin typeface="Arial" pitchFamily="34" charset="0"/>
                <a:ea typeface="+mn-ea"/>
                <a:cs typeface="+mn-cs"/>
              </a:defRPr>
            </a:lvl8pPr>
            <a:lvl9pPr marL="3657600" algn="l" defTabSz="914400" rtl="0" eaLnBrk="1" latinLnBrk="0" hangingPunct="1">
              <a:defRPr kumimoji="1" sz="1200" kern="1200">
                <a:solidFill>
                  <a:schemeClr val="bg2"/>
                </a:solidFill>
                <a:latin typeface="Arial" pitchFamily="34" charset="0"/>
                <a:ea typeface="+mn-ea"/>
                <a:cs typeface="+mn-cs"/>
              </a:defRPr>
            </a:lvl9pPr>
          </a:lstStyle>
          <a:p>
            <a:endParaRPr lang="en-US"/>
          </a:p>
        </p:txBody>
      </p:sp>
      <p:sp>
        <p:nvSpPr>
          <p:cNvPr id="10" name="Line 28"/>
          <p:cNvSpPr>
            <a:spLocks noChangeShapeType="1"/>
          </p:cNvSpPr>
          <p:nvPr/>
        </p:nvSpPr>
        <p:spPr bwMode="auto">
          <a:xfrm>
            <a:off x="3009900" y="3812382"/>
            <a:ext cx="404813" cy="0"/>
          </a:xfrm>
          <a:prstGeom prst="line">
            <a:avLst/>
          </a:prstGeom>
          <a:noFill/>
          <a:ln w="19050">
            <a:solidFill>
              <a:srgbClr val="000000"/>
            </a:solidFill>
            <a:round/>
            <a:headEnd/>
            <a:tailEnd/>
          </a:ln>
          <a:extLst>
            <a:ext uri="{909E8E84-426E-40DD-AFC4-6F175D3DCCD1}">
              <a14:hiddenFill xmlns:a14="http://schemas.microsoft.com/office/drawing/2010/main" xmlns="">
                <a:noFill/>
              </a14:hiddenFill>
            </a:ext>
          </a:extLst>
        </p:spPr>
        <p:txBody>
          <a:bodyPr/>
          <a:lstStyle>
            <a:defPPr>
              <a:defRPr lang="en-US"/>
            </a:defPPr>
            <a:lvl1pPr algn="l" rtl="0" eaLnBrk="0" fontAlgn="base" hangingPunct="0">
              <a:spcBef>
                <a:spcPct val="0"/>
              </a:spcBef>
              <a:spcAft>
                <a:spcPct val="0"/>
              </a:spcAft>
              <a:defRPr kumimoji="1" sz="1200" kern="1200">
                <a:solidFill>
                  <a:schemeClr val="bg2"/>
                </a:solidFill>
                <a:latin typeface="Arial" pitchFamily="34" charset="0"/>
                <a:ea typeface="+mn-ea"/>
                <a:cs typeface="+mn-cs"/>
              </a:defRPr>
            </a:lvl1pPr>
            <a:lvl2pPr marL="457200" algn="l" rtl="0" eaLnBrk="0" fontAlgn="base" hangingPunct="0">
              <a:spcBef>
                <a:spcPct val="0"/>
              </a:spcBef>
              <a:spcAft>
                <a:spcPct val="0"/>
              </a:spcAft>
              <a:defRPr kumimoji="1" sz="1200" kern="1200">
                <a:solidFill>
                  <a:schemeClr val="bg2"/>
                </a:solidFill>
                <a:latin typeface="Arial" pitchFamily="34" charset="0"/>
                <a:ea typeface="+mn-ea"/>
                <a:cs typeface="+mn-cs"/>
              </a:defRPr>
            </a:lvl2pPr>
            <a:lvl3pPr marL="914400" algn="l" rtl="0" eaLnBrk="0" fontAlgn="base" hangingPunct="0">
              <a:spcBef>
                <a:spcPct val="0"/>
              </a:spcBef>
              <a:spcAft>
                <a:spcPct val="0"/>
              </a:spcAft>
              <a:defRPr kumimoji="1" sz="1200" kern="1200">
                <a:solidFill>
                  <a:schemeClr val="bg2"/>
                </a:solidFill>
                <a:latin typeface="Arial" pitchFamily="34" charset="0"/>
                <a:ea typeface="+mn-ea"/>
                <a:cs typeface="+mn-cs"/>
              </a:defRPr>
            </a:lvl3pPr>
            <a:lvl4pPr marL="1371600" algn="l" rtl="0" eaLnBrk="0" fontAlgn="base" hangingPunct="0">
              <a:spcBef>
                <a:spcPct val="0"/>
              </a:spcBef>
              <a:spcAft>
                <a:spcPct val="0"/>
              </a:spcAft>
              <a:defRPr kumimoji="1" sz="1200" kern="1200">
                <a:solidFill>
                  <a:schemeClr val="bg2"/>
                </a:solidFill>
                <a:latin typeface="Arial" pitchFamily="34" charset="0"/>
                <a:ea typeface="+mn-ea"/>
                <a:cs typeface="+mn-cs"/>
              </a:defRPr>
            </a:lvl4pPr>
            <a:lvl5pPr marL="1828800" algn="l" rtl="0" eaLnBrk="0" fontAlgn="base" hangingPunct="0">
              <a:spcBef>
                <a:spcPct val="0"/>
              </a:spcBef>
              <a:spcAft>
                <a:spcPct val="0"/>
              </a:spcAft>
              <a:defRPr kumimoji="1" sz="1200" kern="1200">
                <a:solidFill>
                  <a:schemeClr val="bg2"/>
                </a:solidFill>
                <a:latin typeface="Arial" pitchFamily="34" charset="0"/>
                <a:ea typeface="+mn-ea"/>
                <a:cs typeface="+mn-cs"/>
              </a:defRPr>
            </a:lvl5pPr>
            <a:lvl6pPr marL="2286000" algn="l" defTabSz="914400" rtl="0" eaLnBrk="1" latinLnBrk="0" hangingPunct="1">
              <a:defRPr kumimoji="1" sz="1200" kern="1200">
                <a:solidFill>
                  <a:schemeClr val="bg2"/>
                </a:solidFill>
                <a:latin typeface="Arial" pitchFamily="34" charset="0"/>
                <a:ea typeface="+mn-ea"/>
                <a:cs typeface="+mn-cs"/>
              </a:defRPr>
            </a:lvl6pPr>
            <a:lvl7pPr marL="2743200" algn="l" defTabSz="914400" rtl="0" eaLnBrk="1" latinLnBrk="0" hangingPunct="1">
              <a:defRPr kumimoji="1" sz="1200" kern="1200">
                <a:solidFill>
                  <a:schemeClr val="bg2"/>
                </a:solidFill>
                <a:latin typeface="Arial" pitchFamily="34" charset="0"/>
                <a:ea typeface="+mn-ea"/>
                <a:cs typeface="+mn-cs"/>
              </a:defRPr>
            </a:lvl7pPr>
            <a:lvl8pPr marL="3200400" algn="l" defTabSz="914400" rtl="0" eaLnBrk="1" latinLnBrk="0" hangingPunct="1">
              <a:defRPr kumimoji="1" sz="1200" kern="1200">
                <a:solidFill>
                  <a:schemeClr val="bg2"/>
                </a:solidFill>
                <a:latin typeface="Arial" pitchFamily="34" charset="0"/>
                <a:ea typeface="+mn-ea"/>
                <a:cs typeface="+mn-cs"/>
              </a:defRPr>
            </a:lvl8pPr>
            <a:lvl9pPr marL="3657600" algn="l" defTabSz="914400" rtl="0" eaLnBrk="1" latinLnBrk="0" hangingPunct="1">
              <a:defRPr kumimoji="1" sz="1200" kern="1200">
                <a:solidFill>
                  <a:schemeClr val="bg2"/>
                </a:solidFill>
                <a:latin typeface="Arial" pitchFamily="34" charset="0"/>
                <a:ea typeface="+mn-ea"/>
                <a:cs typeface="+mn-cs"/>
              </a:defRPr>
            </a:lvl9pPr>
          </a:lstStyle>
          <a:p>
            <a:endParaRPr lang="en-US"/>
          </a:p>
        </p:txBody>
      </p:sp>
      <p:sp>
        <p:nvSpPr>
          <p:cNvPr id="11" name="Line 29"/>
          <p:cNvSpPr>
            <a:spLocks noChangeShapeType="1"/>
          </p:cNvSpPr>
          <p:nvPr/>
        </p:nvSpPr>
        <p:spPr bwMode="auto">
          <a:xfrm>
            <a:off x="4022725" y="3812382"/>
            <a:ext cx="404813" cy="0"/>
          </a:xfrm>
          <a:prstGeom prst="line">
            <a:avLst/>
          </a:prstGeom>
          <a:noFill/>
          <a:ln w="19050">
            <a:solidFill>
              <a:srgbClr val="000000"/>
            </a:solidFill>
            <a:round/>
            <a:headEnd/>
            <a:tailEnd/>
          </a:ln>
          <a:extLst>
            <a:ext uri="{909E8E84-426E-40DD-AFC4-6F175D3DCCD1}">
              <a14:hiddenFill xmlns:a14="http://schemas.microsoft.com/office/drawing/2010/main" xmlns="">
                <a:noFill/>
              </a14:hiddenFill>
            </a:ext>
          </a:extLst>
        </p:spPr>
        <p:txBody>
          <a:bodyPr/>
          <a:lstStyle>
            <a:defPPr>
              <a:defRPr lang="en-US"/>
            </a:defPPr>
            <a:lvl1pPr algn="l" rtl="0" eaLnBrk="0" fontAlgn="base" hangingPunct="0">
              <a:spcBef>
                <a:spcPct val="0"/>
              </a:spcBef>
              <a:spcAft>
                <a:spcPct val="0"/>
              </a:spcAft>
              <a:defRPr kumimoji="1" sz="1200" kern="1200">
                <a:solidFill>
                  <a:schemeClr val="bg2"/>
                </a:solidFill>
                <a:latin typeface="Arial" pitchFamily="34" charset="0"/>
                <a:ea typeface="+mn-ea"/>
                <a:cs typeface="+mn-cs"/>
              </a:defRPr>
            </a:lvl1pPr>
            <a:lvl2pPr marL="457200" algn="l" rtl="0" eaLnBrk="0" fontAlgn="base" hangingPunct="0">
              <a:spcBef>
                <a:spcPct val="0"/>
              </a:spcBef>
              <a:spcAft>
                <a:spcPct val="0"/>
              </a:spcAft>
              <a:defRPr kumimoji="1" sz="1200" kern="1200">
                <a:solidFill>
                  <a:schemeClr val="bg2"/>
                </a:solidFill>
                <a:latin typeface="Arial" pitchFamily="34" charset="0"/>
                <a:ea typeface="+mn-ea"/>
                <a:cs typeface="+mn-cs"/>
              </a:defRPr>
            </a:lvl2pPr>
            <a:lvl3pPr marL="914400" algn="l" rtl="0" eaLnBrk="0" fontAlgn="base" hangingPunct="0">
              <a:spcBef>
                <a:spcPct val="0"/>
              </a:spcBef>
              <a:spcAft>
                <a:spcPct val="0"/>
              </a:spcAft>
              <a:defRPr kumimoji="1" sz="1200" kern="1200">
                <a:solidFill>
                  <a:schemeClr val="bg2"/>
                </a:solidFill>
                <a:latin typeface="Arial" pitchFamily="34" charset="0"/>
                <a:ea typeface="+mn-ea"/>
                <a:cs typeface="+mn-cs"/>
              </a:defRPr>
            </a:lvl3pPr>
            <a:lvl4pPr marL="1371600" algn="l" rtl="0" eaLnBrk="0" fontAlgn="base" hangingPunct="0">
              <a:spcBef>
                <a:spcPct val="0"/>
              </a:spcBef>
              <a:spcAft>
                <a:spcPct val="0"/>
              </a:spcAft>
              <a:defRPr kumimoji="1" sz="1200" kern="1200">
                <a:solidFill>
                  <a:schemeClr val="bg2"/>
                </a:solidFill>
                <a:latin typeface="Arial" pitchFamily="34" charset="0"/>
                <a:ea typeface="+mn-ea"/>
                <a:cs typeface="+mn-cs"/>
              </a:defRPr>
            </a:lvl4pPr>
            <a:lvl5pPr marL="1828800" algn="l" rtl="0" eaLnBrk="0" fontAlgn="base" hangingPunct="0">
              <a:spcBef>
                <a:spcPct val="0"/>
              </a:spcBef>
              <a:spcAft>
                <a:spcPct val="0"/>
              </a:spcAft>
              <a:defRPr kumimoji="1" sz="1200" kern="1200">
                <a:solidFill>
                  <a:schemeClr val="bg2"/>
                </a:solidFill>
                <a:latin typeface="Arial" pitchFamily="34" charset="0"/>
                <a:ea typeface="+mn-ea"/>
                <a:cs typeface="+mn-cs"/>
              </a:defRPr>
            </a:lvl5pPr>
            <a:lvl6pPr marL="2286000" algn="l" defTabSz="914400" rtl="0" eaLnBrk="1" latinLnBrk="0" hangingPunct="1">
              <a:defRPr kumimoji="1" sz="1200" kern="1200">
                <a:solidFill>
                  <a:schemeClr val="bg2"/>
                </a:solidFill>
                <a:latin typeface="Arial" pitchFamily="34" charset="0"/>
                <a:ea typeface="+mn-ea"/>
                <a:cs typeface="+mn-cs"/>
              </a:defRPr>
            </a:lvl6pPr>
            <a:lvl7pPr marL="2743200" algn="l" defTabSz="914400" rtl="0" eaLnBrk="1" latinLnBrk="0" hangingPunct="1">
              <a:defRPr kumimoji="1" sz="1200" kern="1200">
                <a:solidFill>
                  <a:schemeClr val="bg2"/>
                </a:solidFill>
                <a:latin typeface="Arial" pitchFamily="34" charset="0"/>
                <a:ea typeface="+mn-ea"/>
                <a:cs typeface="+mn-cs"/>
              </a:defRPr>
            </a:lvl7pPr>
            <a:lvl8pPr marL="3200400" algn="l" defTabSz="914400" rtl="0" eaLnBrk="1" latinLnBrk="0" hangingPunct="1">
              <a:defRPr kumimoji="1" sz="1200" kern="1200">
                <a:solidFill>
                  <a:schemeClr val="bg2"/>
                </a:solidFill>
                <a:latin typeface="Arial" pitchFamily="34" charset="0"/>
                <a:ea typeface="+mn-ea"/>
                <a:cs typeface="+mn-cs"/>
              </a:defRPr>
            </a:lvl8pPr>
            <a:lvl9pPr marL="3657600" algn="l" defTabSz="914400" rtl="0" eaLnBrk="1" latinLnBrk="0" hangingPunct="1">
              <a:defRPr kumimoji="1" sz="1200" kern="1200">
                <a:solidFill>
                  <a:schemeClr val="bg2"/>
                </a:solidFill>
                <a:latin typeface="Arial" pitchFamily="34" charset="0"/>
                <a:ea typeface="+mn-ea"/>
                <a:cs typeface="+mn-cs"/>
              </a:defRPr>
            </a:lvl9pPr>
          </a:lstStyle>
          <a:p>
            <a:endParaRPr lang="en-US"/>
          </a:p>
        </p:txBody>
      </p:sp>
      <p:sp>
        <p:nvSpPr>
          <p:cNvPr id="12" name="Line 30"/>
          <p:cNvSpPr>
            <a:spLocks noChangeShapeType="1"/>
          </p:cNvSpPr>
          <p:nvPr/>
        </p:nvSpPr>
        <p:spPr bwMode="auto">
          <a:xfrm>
            <a:off x="4519613" y="3812382"/>
            <a:ext cx="404812" cy="0"/>
          </a:xfrm>
          <a:prstGeom prst="line">
            <a:avLst/>
          </a:prstGeom>
          <a:noFill/>
          <a:ln w="19050">
            <a:solidFill>
              <a:srgbClr val="000000"/>
            </a:solidFill>
            <a:round/>
            <a:headEnd/>
            <a:tailEnd/>
          </a:ln>
          <a:extLst>
            <a:ext uri="{909E8E84-426E-40DD-AFC4-6F175D3DCCD1}">
              <a14:hiddenFill xmlns:a14="http://schemas.microsoft.com/office/drawing/2010/main" xmlns="">
                <a:noFill/>
              </a14:hiddenFill>
            </a:ext>
          </a:extLst>
        </p:spPr>
        <p:txBody>
          <a:bodyPr/>
          <a:lstStyle>
            <a:defPPr>
              <a:defRPr lang="en-US"/>
            </a:defPPr>
            <a:lvl1pPr algn="l" rtl="0" eaLnBrk="0" fontAlgn="base" hangingPunct="0">
              <a:spcBef>
                <a:spcPct val="0"/>
              </a:spcBef>
              <a:spcAft>
                <a:spcPct val="0"/>
              </a:spcAft>
              <a:defRPr kumimoji="1" sz="1200" kern="1200">
                <a:solidFill>
                  <a:schemeClr val="bg2"/>
                </a:solidFill>
                <a:latin typeface="Arial" pitchFamily="34" charset="0"/>
                <a:ea typeface="+mn-ea"/>
                <a:cs typeface="+mn-cs"/>
              </a:defRPr>
            </a:lvl1pPr>
            <a:lvl2pPr marL="457200" algn="l" rtl="0" eaLnBrk="0" fontAlgn="base" hangingPunct="0">
              <a:spcBef>
                <a:spcPct val="0"/>
              </a:spcBef>
              <a:spcAft>
                <a:spcPct val="0"/>
              </a:spcAft>
              <a:defRPr kumimoji="1" sz="1200" kern="1200">
                <a:solidFill>
                  <a:schemeClr val="bg2"/>
                </a:solidFill>
                <a:latin typeface="Arial" pitchFamily="34" charset="0"/>
                <a:ea typeface="+mn-ea"/>
                <a:cs typeface="+mn-cs"/>
              </a:defRPr>
            </a:lvl2pPr>
            <a:lvl3pPr marL="914400" algn="l" rtl="0" eaLnBrk="0" fontAlgn="base" hangingPunct="0">
              <a:spcBef>
                <a:spcPct val="0"/>
              </a:spcBef>
              <a:spcAft>
                <a:spcPct val="0"/>
              </a:spcAft>
              <a:defRPr kumimoji="1" sz="1200" kern="1200">
                <a:solidFill>
                  <a:schemeClr val="bg2"/>
                </a:solidFill>
                <a:latin typeface="Arial" pitchFamily="34" charset="0"/>
                <a:ea typeface="+mn-ea"/>
                <a:cs typeface="+mn-cs"/>
              </a:defRPr>
            </a:lvl3pPr>
            <a:lvl4pPr marL="1371600" algn="l" rtl="0" eaLnBrk="0" fontAlgn="base" hangingPunct="0">
              <a:spcBef>
                <a:spcPct val="0"/>
              </a:spcBef>
              <a:spcAft>
                <a:spcPct val="0"/>
              </a:spcAft>
              <a:defRPr kumimoji="1" sz="1200" kern="1200">
                <a:solidFill>
                  <a:schemeClr val="bg2"/>
                </a:solidFill>
                <a:latin typeface="Arial" pitchFamily="34" charset="0"/>
                <a:ea typeface="+mn-ea"/>
                <a:cs typeface="+mn-cs"/>
              </a:defRPr>
            </a:lvl4pPr>
            <a:lvl5pPr marL="1828800" algn="l" rtl="0" eaLnBrk="0" fontAlgn="base" hangingPunct="0">
              <a:spcBef>
                <a:spcPct val="0"/>
              </a:spcBef>
              <a:spcAft>
                <a:spcPct val="0"/>
              </a:spcAft>
              <a:defRPr kumimoji="1" sz="1200" kern="1200">
                <a:solidFill>
                  <a:schemeClr val="bg2"/>
                </a:solidFill>
                <a:latin typeface="Arial" pitchFamily="34" charset="0"/>
                <a:ea typeface="+mn-ea"/>
                <a:cs typeface="+mn-cs"/>
              </a:defRPr>
            </a:lvl5pPr>
            <a:lvl6pPr marL="2286000" algn="l" defTabSz="914400" rtl="0" eaLnBrk="1" latinLnBrk="0" hangingPunct="1">
              <a:defRPr kumimoji="1" sz="1200" kern="1200">
                <a:solidFill>
                  <a:schemeClr val="bg2"/>
                </a:solidFill>
                <a:latin typeface="Arial" pitchFamily="34" charset="0"/>
                <a:ea typeface="+mn-ea"/>
                <a:cs typeface="+mn-cs"/>
              </a:defRPr>
            </a:lvl6pPr>
            <a:lvl7pPr marL="2743200" algn="l" defTabSz="914400" rtl="0" eaLnBrk="1" latinLnBrk="0" hangingPunct="1">
              <a:defRPr kumimoji="1" sz="1200" kern="1200">
                <a:solidFill>
                  <a:schemeClr val="bg2"/>
                </a:solidFill>
                <a:latin typeface="Arial" pitchFamily="34" charset="0"/>
                <a:ea typeface="+mn-ea"/>
                <a:cs typeface="+mn-cs"/>
              </a:defRPr>
            </a:lvl7pPr>
            <a:lvl8pPr marL="3200400" algn="l" defTabSz="914400" rtl="0" eaLnBrk="1" latinLnBrk="0" hangingPunct="1">
              <a:defRPr kumimoji="1" sz="1200" kern="1200">
                <a:solidFill>
                  <a:schemeClr val="bg2"/>
                </a:solidFill>
                <a:latin typeface="Arial" pitchFamily="34" charset="0"/>
                <a:ea typeface="+mn-ea"/>
                <a:cs typeface="+mn-cs"/>
              </a:defRPr>
            </a:lvl8pPr>
            <a:lvl9pPr marL="3657600" algn="l" defTabSz="914400" rtl="0" eaLnBrk="1" latinLnBrk="0" hangingPunct="1">
              <a:defRPr kumimoji="1" sz="1200" kern="1200">
                <a:solidFill>
                  <a:schemeClr val="bg2"/>
                </a:solidFill>
                <a:latin typeface="Arial" pitchFamily="34" charset="0"/>
                <a:ea typeface="+mn-ea"/>
                <a:cs typeface="+mn-cs"/>
              </a:defRPr>
            </a:lvl9pPr>
          </a:lstStyle>
          <a:p>
            <a:endParaRPr lang="en-US"/>
          </a:p>
        </p:txBody>
      </p:sp>
      <p:sp>
        <p:nvSpPr>
          <p:cNvPr id="13" name="Line 31"/>
          <p:cNvSpPr>
            <a:spLocks noChangeShapeType="1"/>
          </p:cNvSpPr>
          <p:nvPr/>
        </p:nvSpPr>
        <p:spPr bwMode="auto">
          <a:xfrm>
            <a:off x="2530475" y="3812382"/>
            <a:ext cx="404813" cy="0"/>
          </a:xfrm>
          <a:prstGeom prst="line">
            <a:avLst/>
          </a:prstGeom>
          <a:noFill/>
          <a:ln w="19050">
            <a:solidFill>
              <a:srgbClr val="000000"/>
            </a:solidFill>
            <a:round/>
            <a:headEnd/>
            <a:tailEnd/>
          </a:ln>
          <a:extLst>
            <a:ext uri="{909E8E84-426E-40DD-AFC4-6F175D3DCCD1}">
              <a14:hiddenFill xmlns:a14="http://schemas.microsoft.com/office/drawing/2010/main" xmlns="">
                <a:noFill/>
              </a14:hiddenFill>
            </a:ext>
          </a:extLst>
        </p:spPr>
        <p:txBody>
          <a:bodyPr/>
          <a:lstStyle>
            <a:defPPr>
              <a:defRPr lang="en-US"/>
            </a:defPPr>
            <a:lvl1pPr algn="l" rtl="0" eaLnBrk="0" fontAlgn="base" hangingPunct="0">
              <a:spcBef>
                <a:spcPct val="0"/>
              </a:spcBef>
              <a:spcAft>
                <a:spcPct val="0"/>
              </a:spcAft>
              <a:defRPr kumimoji="1" sz="1200" kern="1200">
                <a:solidFill>
                  <a:schemeClr val="bg2"/>
                </a:solidFill>
                <a:latin typeface="Arial" pitchFamily="34" charset="0"/>
                <a:ea typeface="+mn-ea"/>
                <a:cs typeface="+mn-cs"/>
              </a:defRPr>
            </a:lvl1pPr>
            <a:lvl2pPr marL="457200" algn="l" rtl="0" eaLnBrk="0" fontAlgn="base" hangingPunct="0">
              <a:spcBef>
                <a:spcPct val="0"/>
              </a:spcBef>
              <a:spcAft>
                <a:spcPct val="0"/>
              </a:spcAft>
              <a:defRPr kumimoji="1" sz="1200" kern="1200">
                <a:solidFill>
                  <a:schemeClr val="bg2"/>
                </a:solidFill>
                <a:latin typeface="Arial" pitchFamily="34" charset="0"/>
                <a:ea typeface="+mn-ea"/>
                <a:cs typeface="+mn-cs"/>
              </a:defRPr>
            </a:lvl2pPr>
            <a:lvl3pPr marL="914400" algn="l" rtl="0" eaLnBrk="0" fontAlgn="base" hangingPunct="0">
              <a:spcBef>
                <a:spcPct val="0"/>
              </a:spcBef>
              <a:spcAft>
                <a:spcPct val="0"/>
              </a:spcAft>
              <a:defRPr kumimoji="1" sz="1200" kern="1200">
                <a:solidFill>
                  <a:schemeClr val="bg2"/>
                </a:solidFill>
                <a:latin typeface="Arial" pitchFamily="34" charset="0"/>
                <a:ea typeface="+mn-ea"/>
                <a:cs typeface="+mn-cs"/>
              </a:defRPr>
            </a:lvl3pPr>
            <a:lvl4pPr marL="1371600" algn="l" rtl="0" eaLnBrk="0" fontAlgn="base" hangingPunct="0">
              <a:spcBef>
                <a:spcPct val="0"/>
              </a:spcBef>
              <a:spcAft>
                <a:spcPct val="0"/>
              </a:spcAft>
              <a:defRPr kumimoji="1" sz="1200" kern="1200">
                <a:solidFill>
                  <a:schemeClr val="bg2"/>
                </a:solidFill>
                <a:latin typeface="Arial" pitchFamily="34" charset="0"/>
                <a:ea typeface="+mn-ea"/>
                <a:cs typeface="+mn-cs"/>
              </a:defRPr>
            </a:lvl4pPr>
            <a:lvl5pPr marL="1828800" algn="l" rtl="0" eaLnBrk="0" fontAlgn="base" hangingPunct="0">
              <a:spcBef>
                <a:spcPct val="0"/>
              </a:spcBef>
              <a:spcAft>
                <a:spcPct val="0"/>
              </a:spcAft>
              <a:defRPr kumimoji="1" sz="1200" kern="1200">
                <a:solidFill>
                  <a:schemeClr val="bg2"/>
                </a:solidFill>
                <a:latin typeface="Arial" pitchFamily="34" charset="0"/>
                <a:ea typeface="+mn-ea"/>
                <a:cs typeface="+mn-cs"/>
              </a:defRPr>
            </a:lvl5pPr>
            <a:lvl6pPr marL="2286000" algn="l" defTabSz="914400" rtl="0" eaLnBrk="1" latinLnBrk="0" hangingPunct="1">
              <a:defRPr kumimoji="1" sz="1200" kern="1200">
                <a:solidFill>
                  <a:schemeClr val="bg2"/>
                </a:solidFill>
                <a:latin typeface="Arial" pitchFamily="34" charset="0"/>
                <a:ea typeface="+mn-ea"/>
                <a:cs typeface="+mn-cs"/>
              </a:defRPr>
            </a:lvl6pPr>
            <a:lvl7pPr marL="2743200" algn="l" defTabSz="914400" rtl="0" eaLnBrk="1" latinLnBrk="0" hangingPunct="1">
              <a:defRPr kumimoji="1" sz="1200" kern="1200">
                <a:solidFill>
                  <a:schemeClr val="bg2"/>
                </a:solidFill>
                <a:latin typeface="Arial" pitchFamily="34" charset="0"/>
                <a:ea typeface="+mn-ea"/>
                <a:cs typeface="+mn-cs"/>
              </a:defRPr>
            </a:lvl7pPr>
            <a:lvl8pPr marL="3200400" algn="l" defTabSz="914400" rtl="0" eaLnBrk="1" latinLnBrk="0" hangingPunct="1">
              <a:defRPr kumimoji="1" sz="1200" kern="1200">
                <a:solidFill>
                  <a:schemeClr val="bg2"/>
                </a:solidFill>
                <a:latin typeface="Arial" pitchFamily="34" charset="0"/>
                <a:ea typeface="+mn-ea"/>
                <a:cs typeface="+mn-cs"/>
              </a:defRPr>
            </a:lvl8pPr>
            <a:lvl9pPr marL="3657600" algn="l" defTabSz="914400" rtl="0" eaLnBrk="1" latinLnBrk="0" hangingPunct="1">
              <a:defRPr kumimoji="1" sz="1200" kern="1200">
                <a:solidFill>
                  <a:schemeClr val="bg2"/>
                </a:solidFill>
                <a:latin typeface="Arial" pitchFamily="34" charset="0"/>
                <a:ea typeface="+mn-ea"/>
                <a:cs typeface="+mn-cs"/>
              </a:defRPr>
            </a:lvl9pPr>
          </a:lstStyle>
          <a:p>
            <a:endParaRPr lang="en-US"/>
          </a:p>
        </p:txBody>
      </p:sp>
      <p:sp>
        <p:nvSpPr>
          <p:cNvPr id="14" name="Line 32"/>
          <p:cNvSpPr>
            <a:spLocks noChangeShapeType="1"/>
          </p:cNvSpPr>
          <p:nvPr/>
        </p:nvSpPr>
        <p:spPr bwMode="auto">
          <a:xfrm>
            <a:off x="5513388" y="3812382"/>
            <a:ext cx="404812" cy="0"/>
          </a:xfrm>
          <a:prstGeom prst="line">
            <a:avLst/>
          </a:prstGeom>
          <a:noFill/>
          <a:ln w="19050">
            <a:solidFill>
              <a:srgbClr val="000000"/>
            </a:solidFill>
            <a:round/>
            <a:headEnd/>
            <a:tailEnd/>
          </a:ln>
          <a:extLst>
            <a:ext uri="{909E8E84-426E-40DD-AFC4-6F175D3DCCD1}">
              <a14:hiddenFill xmlns:a14="http://schemas.microsoft.com/office/drawing/2010/main" xmlns="">
                <a:noFill/>
              </a14:hiddenFill>
            </a:ext>
          </a:extLst>
        </p:spPr>
        <p:txBody>
          <a:bodyPr/>
          <a:lstStyle>
            <a:defPPr>
              <a:defRPr lang="en-US"/>
            </a:defPPr>
            <a:lvl1pPr algn="l" rtl="0" eaLnBrk="0" fontAlgn="base" hangingPunct="0">
              <a:spcBef>
                <a:spcPct val="0"/>
              </a:spcBef>
              <a:spcAft>
                <a:spcPct val="0"/>
              </a:spcAft>
              <a:defRPr kumimoji="1" sz="1200" kern="1200">
                <a:solidFill>
                  <a:schemeClr val="bg2"/>
                </a:solidFill>
                <a:latin typeface="Arial" pitchFamily="34" charset="0"/>
                <a:ea typeface="+mn-ea"/>
                <a:cs typeface="+mn-cs"/>
              </a:defRPr>
            </a:lvl1pPr>
            <a:lvl2pPr marL="457200" algn="l" rtl="0" eaLnBrk="0" fontAlgn="base" hangingPunct="0">
              <a:spcBef>
                <a:spcPct val="0"/>
              </a:spcBef>
              <a:spcAft>
                <a:spcPct val="0"/>
              </a:spcAft>
              <a:defRPr kumimoji="1" sz="1200" kern="1200">
                <a:solidFill>
                  <a:schemeClr val="bg2"/>
                </a:solidFill>
                <a:latin typeface="Arial" pitchFamily="34" charset="0"/>
                <a:ea typeface="+mn-ea"/>
                <a:cs typeface="+mn-cs"/>
              </a:defRPr>
            </a:lvl2pPr>
            <a:lvl3pPr marL="914400" algn="l" rtl="0" eaLnBrk="0" fontAlgn="base" hangingPunct="0">
              <a:spcBef>
                <a:spcPct val="0"/>
              </a:spcBef>
              <a:spcAft>
                <a:spcPct val="0"/>
              </a:spcAft>
              <a:defRPr kumimoji="1" sz="1200" kern="1200">
                <a:solidFill>
                  <a:schemeClr val="bg2"/>
                </a:solidFill>
                <a:latin typeface="Arial" pitchFamily="34" charset="0"/>
                <a:ea typeface="+mn-ea"/>
                <a:cs typeface="+mn-cs"/>
              </a:defRPr>
            </a:lvl3pPr>
            <a:lvl4pPr marL="1371600" algn="l" rtl="0" eaLnBrk="0" fontAlgn="base" hangingPunct="0">
              <a:spcBef>
                <a:spcPct val="0"/>
              </a:spcBef>
              <a:spcAft>
                <a:spcPct val="0"/>
              </a:spcAft>
              <a:defRPr kumimoji="1" sz="1200" kern="1200">
                <a:solidFill>
                  <a:schemeClr val="bg2"/>
                </a:solidFill>
                <a:latin typeface="Arial" pitchFamily="34" charset="0"/>
                <a:ea typeface="+mn-ea"/>
                <a:cs typeface="+mn-cs"/>
              </a:defRPr>
            </a:lvl4pPr>
            <a:lvl5pPr marL="1828800" algn="l" rtl="0" eaLnBrk="0" fontAlgn="base" hangingPunct="0">
              <a:spcBef>
                <a:spcPct val="0"/>
              </a:spcBef>
              <a:spcAft>
                <a:spcPct val="0"/>
              </a:spcAft>
              <a:defRPr kumimoji="1" sz="1200" kern="1200">
                <a:solidFill>
                  <a:schemeClr val="bg2"/>
                </a:solidFill>
                <a:latin typeface="Arial" pitchFamily="34" charset="0"/>
                <a:ea typeface="+mn-ea"/>
                <a:cs typeface="+mn-cs"/>
              </a:defRPr>
            </a:lvl5pPr>
            <a:lvl6pPr marL="2286000" algn="l" defTabSz="914400" rtl="0" eaLnBrk="1" latinLnBrk="0" hangingPunct="1">
              <a:defRPr kumimoji="1" sz="1200" kern="1200">
                <a:solidFill>
                  <a:schemeClr val="bg2"/>
                </a:solidFill>
                <a:latin typeface="Arial" pitchFamily="34" charset="0"/>
                <a:ea typeface="+mn-ea"/>
                <a:cs typeface="+mn-cs"/>
              </a:defRPr>
            </a:lvl6pPr>
            <a:lvl7pPr marL="2743200" algn="l" defTabSz="914400" rtl="0" eaLnBrk="1" latinLnBrk="0" hangingPunct="1">
              <a:defRPr kumimoji="1" sz="1200" kern="1200">
                <a:solidFill>
                  <a:schemeClr val="bg2"/>
                </a:solidFill>
                <a:latin typeface="Arial" pitchFamily="34" charset="0"/>
                <a:ea typeface="+mn-ea"/>
                <a:cs typeface="+mn-cs"/>
              </a:defRPr>
            </a:lvl7pPr>
            <a:lvl8pPr marL="3200400" algn="l" defTabSz="914400" rtl="0" eaLnBrk="1" latinLnBrk="0" hangingPunct="1">
              <a:defRPr kumimoji="1" sz="1200" kern="1200">
                <a:solidFill>
                  <a:schemeClr val="bg2"/>
                </a:solidFill>
                <a:latin typeface="Arial" pitchFamily="34" charset="0"/>
                <a:ea typeface="+mn-ea"/>
                <a:cs typeface="+mn-cs"/>
              </a:defRPr>
            </a:lvl8pPr>
            <a:lvl9pPr marL="3657600" algn="l" defTabSz="914400" rtl="0" eaLnBrk="1" latinLnBrk="0" hangingPunct="1">
              <a:defRPr kumimoji="1" sz="1200" kern="1200">
                <a:solidFill>
                  <a:schemeClr val="bg2"/>
                </a:solidFill>
                <a:latin typeface="Arial" pitchFamily="34" charset="0"/>
                <a:ea typeface="+mn-ea"/>
                <a:cs typeface="+mn-cs"/>
              </a:defRPr>
            </a:lvl9pPr>
          </a:lstStyle>
          <a:p>
            <a:endParaRPr lang="en-US"/>
          </a:p>
        </p:txBody>
      </p:sp>
      <p:sp>
        <p:nvSpPr>
          <p:cNvPr id="15" name="Line 33"/>
          <p:cNvSpPr>
            <a:spLocks noChangeShapeType="1"/>
          </p:cNvSpPr>
          <p:nvPr/>
        </p:nvSpPr>
        <p:spPr bwMode="auto">
          <a:xfrm>
            <a:off x="5016500" y="3812382"/>
            <a:ext cx="404813" cy="0"/>
          </a:xfrm>
          <a:prstGeom prst="line">
            <a:avLst/>
          </a:prstGeom>
          <a:noFill/>
          <a:ln w="19050">
            <a:solidFill>
              <a:srgbClr val="000000"/>
            </a:solidFill>
            <a:round/>
            <a:headEnd/>
            <a:tailEnd/>
          </a:ln>
          <a:extLst>
            <a:ext uri="{909E8E84-426E-40DD-AFC4-6F175D3DCCD1}">
              <a14:hiddenFill xmlns:a14="http://schemas.microsoft.com/office/drawing/2010/main" xmlns="">
                <a:noFill/>
              </a14:hiddenFill>
            </a:ext>
          </a:extLst>
        </p:spPr>
        <p:txBody>
          <a:bodyPr/>
          <a:lstStyle>
            <a:defPPr>
              <a:defRPr lang="en-US"/>
            </a:defPPr>
            <a:lvl1pPr algn="l" rtl="0" eaLnBrk="0" fontAlgn="base" hangingPunct="0">
              <a:spcBef>
                <a:spcPct val="0"/>
              </a:spcBef>
              <a:spcAft>
                <a:spcPct val="0"/>
              </a:spcAft>
              <a:defRPr kumimoji="1" sz="1200" kern="1200">
                <a:solidFill>
                  <a:schemeClr val="bg2"/>
                </a:solidFill>
                <a:latin typeface="Arial" pitchFamily="34" charset="0"/>
                <a:ea typeface="+mn-ea"/>
                <a:cs typeface="+mn-cs"/>
              </a:defRPr>
            </a:lvl1pPr>
            <a:lvl2pPr marL="457200" algn="l" rtl="0" eaLnBrk="0" fontAlgn="base" hangingPunct="0">
              <a:spcBef>
                <a:spcPct val="0"/>
              </a:spcBef>
              <a:spcAft>
                <a:spcPct val="0"/>
              </a:spcAft>
              <a:defRPr kumimoji="1" sz="1200" kern="1200">
                <a:solidFill>
                  <a:schemeClr val="bg2"/>
                </a:solidFill>
                <a:latin typeface="Arial" pitchFamily="34" charset="0"/>
                <a:ea typeface="+mn-ea"/>
                <a:cs typeface="+mn-cs"/>
              </a:defRPr>
            </a:lvl2pPr>
            <a:lvl3pPr marL="914400" algn="l" rtl="0" eaLnBrk="0" fontAlgn="base" hangingPunct="0">
              <a:spcBef>
                <a:spcPct val="0"/>
              </a:spcBef>
              <a:spcAft>
                <a:spcPct val="0"/>
              </a:spcAft>
              <a:defRPr kumimoji="1" sz="1200" kern="1200">
                <a:solidFill>
                  <a:schemeClr val="bg2"/>
                </a:solidFill>
                <a:latin typeface="Arial" pitchFamily="34" charset="0"/>
                <a:ea typeface="+mn-ea"/>
                <a:cs typeface="+mn-cs"/>
              </a:defRPr>
            </a:lvl3pPr>
            <a:lvl4pPr marL="1371600" algn="l" rtl="0" eaLnBrk="0" fontAlgn="base" hangingPunct="0">
              <a:spcBef>
                <a:spcPct val="0"/>
              </a:spcBef>
              <a:spcAft>
                <a:spcPct val="0"/>
              </a:spcAft>
              <a:defRPr kumimoji="1" sz="1200" kern="1200">
                <a:solidFill>
                  <a:schemeClr val="bg2"/>
                </a:solidFill>
                <a:latin typeface="Arial" pitchFamily="34" charset="0"/>
                <a:ea typeface="+mn-ea"/>
                <a:cs typeface="+mn-cs"/>
              </a:defRPr>
            </a:lvl4pPr>
            <a:lvl5pPr marL="1828800" algn="l" rtl="0" eaLnBrk="0" fontAlgn="base" hangingPunct="0">
              <a:spcBef>
                <a:spcPct val="0"/>
              </a:spcBef>
              <a:spcAft>
                <a:spcPct val="0"/>
              </a:spcAft>
              <a:defRPr kumimoji="1" sz="1200" kern="1200">
                <a:solidFill>
                  <a:schemeClr val="bg2"/>
                </a:solidFill>
                <a:latin typeface="Arial" pitchFamily="34" charset="0"/>
                <a:ea typeface="+mn-ea"/>
                <a:cs typeface="+mn-cs"/>
              </a:defRPr>
            </a:lvl5pPr>
            <a:lvl6pPr marL="2286000" algn="l" defTabSz="914400" rtl="0" eaLnBrk="1" latinLnBrk="0" hangingPunct="1">
              <a:defRPr kumimoji="1" sz="1200" kern="1200">
                <a:solidFill>
                  <a:schemeClr val="bg2"/>
                </a:solidFill>
                <a:latin typeface="Arial" pitchFamily="34" charset="0"/>
                <a:ea typeface="+mn-ea"/>
                <a:cs typeface="+mn-cs"/>
              </a:defRPr>
            </a:lvl6pPr>
            <a:lvl7pPr marL="2743200" algn="l" defTabSz="914400" rtl="0" eaLnBrk="1" latinLnBrk="0" hangingPunct="1">
              <a:defRPr kumimoji="1" sz="1200" kern="1200">
                <a:solidFill>
                  <a:schemeClr val="bg2"/>
                </a:solidFill>
                <a:latin typeface="Arial" pitchFamily="34" charset="0"/>
                <a:ea typeface="+mn-ea"/>
                <a:cs typeface="+mn-cs"/>
              </a:defRPr>
            </a:lvl7pPr>
            <a:lvl8pPr marL="3200400" algn="l" defTabSz="914400" rtl="0" eaLnBrk="1" latinLnBrk="0" hangingPunct="1">
              <a:defRPr kumimoji="1" sz="1200" kern="1200">
                <a:solidFill>
                  <a:schemeClr val="bg2"/>
                </a:solidFill>
                <a:latin typeface="Arial" pitchFamily="34" charset="0"/>
                <a:ea typeface="+mn-ea"/>
                <a:cs typeface="+mn-cs"/>
              </a:defRPr>
            </a:lvl8pPr>
            <a:lvl9pPr marL="3657600" algn="l" defTabSz="914400" rtl="0" eaLnBrk="1" latinLnBrk="0" hangingPunct="1">
              <a:defRPr kumimoji="1" sz="1200" kern="1200">
                <a:solidFill>
                  <a:schemeClr val="bg2"/>
                </a:solidFill>
                <a:latin typeface="Arial" pitchFamily="34" charset="0"/>
                <a:ea typeface="+mn-ea"/>
                <a:cs typeface="+mn-cs"/>
              </a:defRPr>
            </a:lvl9pPr>
          </a:lstStyle>
          <a:p>
            <a:endParaRPr lang="en-US"/>
          </a:p>
        </p:txBody>
      </p:sp>
      <p:sp>
        <p:nvSpPr>
          <p:cNvPr id="16" name="Line 34"/>
          <p:cNvSpPr>
            <a:spLocks noChangeShapeType="1"/>
          </p:cNvSpPr>
          <p:nvPr/>
        </p:nvSpPr>
        <p:spPr bwMode="auto">
          <a:xfrm>
            <a:off x="6010275" y="3812382"/>
            <a:ext cx="406400" cy="0"/>
          </a:xfrm>
          <a:prstGeom prst="line">
            <a:avLst/>
          </a:prstGeom>
          <a:noFill/>
          <a:ln w="19050">
            <a:solidFill>
              <a:srgbClr val="000000"/>
            </a:solidFill>
            <a:round/>
            <a:headEnd/>
            <a:tailEnd/>
          </a:ln>
          <a:extLst>
            <a:ext uri="{909E8E84-426E-40DD-AFC4-6F175D3DCCD1}">
              <a14:hiddenFill xmlns:a14="http://schemas.microsoft.com/office/drawing/2010/main" xmlns="">
                <a:noFill/>
              </a14:hiddenFill>
            </a:ext>
          </a:extLst>
        </p:spPr>
        <p:txBody>
          <a:bodyPr/>
          <a:lstStyle>
            <a:defPPr>
              <a:defRPr lang="en-US"/>
            </a:defPPr>
            <a:lvl1pPr algn="l" rtl="0" eaLnBrk="0" fontAlgn="base" hangingPunct="0">
              <a:spcBef>
                <a:spcPct val="0"/>
              </a:spcBef>
              <a:spcAft>
                <a:spcPct val="0"/>
              </a:spcAft>
              <a:defRPr kumimoji="1" sz="1200" kern="1200">
                <a:solidFill>
                  <a:schemeClr val="bg2"/>
                </a:solidFill>
                <a:latin typeface="Arial" pitchFamily="34" charset="0"/>
                <a:ea typeface="+mn-ea"/>
                <a:cs typeface="+mn-cs"/>
              </a:defRPr>
            </a:lvl1pPr>
            <a:lvl2pPr marL="457200" algn="l" rtl="0" eaLnBrk="0" fontAlgn="base" hangingPunct="0">
              <a:spcBef>
                <a:spcPct val="0"/>
              </a:spcBef>
              <a:spcAft>
                <a:spcPct val="0"/>
              </a:spcAft>
              <a:defRPr kumimoji="1" sz="1200" kern="1200">
                <a:solidFill>
                  <a:schemeClr val="bg2"/>
                </a:solidFill>
                <a:latin typeface="Arial" pitchFamily="34" charset="0"/>
                <a:ea typeface="+mn-ea"/>
                <a:cs typeface="+mn-cs"/>
              </a:defRPr>
            </a:lvl2pPr>
            <a:lvl3pPr marL="914400" algn="l" rtl="0" eaLnBrk="0" fontAlgn="base" hangingPunct="0">
              <a:spcBef>
                <a:spcPct val="0"/>
              </a:spcBef>
              <a:spcAft>
                <a:spcPct val="0"/>
              </a:spcAft>
              <a:defRPr kumimoji="1" sz="1200" kern="1200">
                <a:solidFill>
                  <a:schemeClr val="bg2"/>
                </a:solidFill>
                <a:latin typeface="Arial" pitchFamily="34" charset="0"/>
                <a:ea typeface="+mn-ea"/>
                <a:cs typeface="+mn-cs"/>
              </a:defRPr>
            </a:lvl3pPr>
            <a:lvl4pPr marL="1371600" algn="l" rtl="0" eaLnBrk="0" fontAlgn="base" hangingPunct="0">
              <a:spcBef>
                <a:spcPct val="0"/>
              </a:spcBef>
              <a:spcAft>
                <a:spcPct val="0"/>
              </a:spcAft>
              <a:defRPr kumimoji="1" sz="1200" kern="1200">
                <a:solidFill>
                  <a:schemeClr val="bg2"/>
                </a:solidFill>
                <a:latin typeface="Arial" pitchFamily="34" charset="0"/>
                <a:ea typeface="+mn-ea"/>
                <a:cs typeface="+mn-cs"/>
              </a:defRPr>
            </a:lvl4pPr>
            <a:lvl5pPr marL="1828800" algn="l" rtl="0" eaLnBrk="0" fontAlgn="base" hangingPunct="0">
              <a:spcBef>
                <a:spcPct val="0"/>
              </a:spcBef>
              <a:spcAft>
                <a:spcPct val="0"/>
              </a:spcAft>
              <a:defRPr kumimoji="1" sz="1200" kern="1200">
                <a:solidFill>
                  <a:schemeClr val="bg2"/>
                </a:solidFill>
                <a:latin typeface="Arial" pitchFamily="34" charset="0"/>
                <a:ea typeface="+mn-ea"/>
                <a:cs typeface="+mn-cs"/>
              </a:defRPr>
            </a:lvl5pPr>
            <a:lvl6pPr marL="2286000" algn="l" defTabSz="914400" rtl="0" eaLnBrk="1" latinLnBrk="0" hangingPunct="1">
              <a:defRPr kumimoji="1" sz="1200" kern="1200">
                <a:solidFill>
                  <a:schemeClr val="bg2"/>
                </a:solidFill>
                <a:latin typeface="Arial" pitchFamily="34" charset="0"/>
                <a:ea typeface="+mn-ea"/>
                <a:cs typeface="+mn-cs"/>
              </a:defRPr>
            </a:lvl6pPr>
            <a:lvl7pPr marL="2743200" algn="l" defTabSz="914400" rtl="0" eaLnBrk="1" latinLnBrk="0" hangingPunct="1">
              <a:defRPr kumimoji="1" sz="1200" kern="1200">
                <a:solidFill>
                  <a:schemeClr val="bg2"/>
                </a:solidFill>
                <a:latin typeface="Arial" pitchFamily="34" charset="0"/>
                <a:ea typeface="+mn-ea"/>
                <a:cs typeface="+mn-cs"/>
              </a:defRPr>
            </a:lvl7pPr>
            <a:lvl8pPr marL="3200400" algn="l" defTabSz="914400" rtl="0" eaLnBrk="1" latinLnBrk="0" hangingPunct="1">
              <a:defRPr kumimoji="1" sz="1200" kern="1200">
                <a:solidFill>
                  <a:schemeClr val="bg2"/>
                </a:solidFill>
                <a:latin typeface="Arial" pitchFamily="34" charset="0"/>
                <a:ea typeface="+mn-ea"/>
                <a:cs typeface="+mn-cs"/>
              </a:defRPr>
            </a:lvl8pPr>
            <a:lvl9pPr marL="3657600" algn="l" defTabSz="914400" rtl="0" eaLnBrk="1" latinLnBrk="0" hangingPunct="1">
              <a:defRPr kumimoji="1" sz="1200" kern="1200">
                <a:solidFill>
                  <a:schemeClr val="bg2"/>
                </a:solidFill>
                <a:latin typeface="Arial" pitchFamily="34" charset="0"/>
                <a:ea typeface="+mn-ea"/>
                <a:cs typeface="+mn-cs"/>
              </a:defRPr>
            </a:lvl9pPr>
          </a:lstStyle>
          <a:p>
            <a:endParaRPr lang="en-US"/>
          </a:p>
        </p:txBody>
      </p:sp>
      <p:sp>
        <p:nvSpPr>
          <p:cNvPr id="17" name="Line 35"/>
          <p:cNvSpPr>
            <a:spLocks noChangeShapeType="1"/>
          </p:cNvSpPr>
          <p:nvPr/>
        </p:nvSpPr>
        <p:spPr bwMode="auto">
          <a:xfrm>
            <a:off x="1812925" y="3867944"/>
            <a:ext cx="0" cy="460375"/>
          </a:xfrm>
          <a:prstGeom prst="line">
            <a:avLst/>
          </a:prstGeom>
          <a:noFill/>
          <a:ln w="19050">
            <a:solidFill>
              <a:srgbClr val="000000"/>
            </a:solidFill>
            <a:round/>
            <a:headEnd/>
            <a:tailEnd/>
          </a:ln>
          <a:extLst>
            <a:ext uri="{909E8E84-426E-40DD-AFC4-6F175D3DCCD1}">
              <a14:hiddenFill xmlns:a14="http://schemas.microsoft.com/office/drawing/2010/main" xmlns="">
                <a:noFill/>
              </a14:hiddenFill>
            </a:ext>
          </a:extLst>
        </p:spPr>
        <p:txBody>
          <a:bodyPr/>
          <a:lstStyle>
            <a:defPPr>
              <a:defRPr lang="en-US"/>
            </a:defPPr>
            <a:lvl1pPr algn="l" rtl="0" eaLnBrk="0" fontAlgn="base" hangingPunct="0">
              <a:spcBef>
                <a:spcPct val="0"/>
              </a:spcBef>
              <a:spcAft>
                <a:spcPct val="0"/>
              </a:spcAft>
              <a:defRPr kumimoji="1" sz="1200" kern="1200">
                <a:solidFill>
                  <a:schemeClr val="bg2"/>
                </a:solidFill>
                <a:latin typeface="Arial" pitchFamily="34" charset="0"/>
                <a:ea typeface="+mn-ea"/>
                <a:cs typeface="+mn-cs"/>
              </a:defRPr>
            </a:lvl1pPr>
            <a:lvl2pPr marL="457200" algn="l" rtl="0" eaLnBrk="0" fontAlgn="base" hangingPunct="0">
              <a:spcBef>
                <a:spcPct val="0"/>
              </a:spcBef>
              <a:spcAft>
                <a:spcPct val="0"/>
              </a:spcAft>
              <a:defRPr kumimoji="1" sz="1200" kern="1200">
                <a:solidFill>
                  <a:schemeClr val="bg2"/>
                </a:solidFill>
                <a:latin typeface="Arial" pitchFamily="34" charset="0"/>
                <a:ea typeface="+mn-ea"/>
                <a:cs typeface="+mn-cs"/>
              </a:defRPr>
            </a:lvl2pPr>
            <a:lvl3pPr marL="914400" algn="l" rtl="0" eaLnBrk="0" fontAlgn="base" hangingPunct="0">
              <a:spcBef>
                <a:spcPct val="0"/>
              </a:spcBef>
              <a:spcAft>
                <a:spcPct val="0"/>
              </a:spcAft>
              <a:defRPr kumimoji="1" sz="1200" kern="1200">
                <a:solidFill>
                  <a:schemeClr val="bg2"/>
                </a:solidFill>
                <a:latin typeface="Arial" pitchFamily="34" charset="0"/>
                <a:ea typeface="+mn-ea"/>
                <a:cs typeface="+mn-cs"/>
              </a:defRPr>
            </a:lvl3pPr>
            <a:lvl4pPr marL="1371600" algn="l" rtl="0" eaLnBrk="0" fontAlgn="base" hangingPunct="0">
              <a:spcBef>
                <a:spcPct val="0"/>
              </a:spcBef>
              <a:spcAft>
                <a:spcPct val="0"/>
              </a:spcAft>
              <a:defRPr kumimoji="1" sz="1200" kern="1200">
                <a:solidFill>
                  <a:schemeClr val="bg2"/>
                </a:solidFill>
                <a:latin typeface="Arial" pitchFamily="34" charset="0"/>
                <a:ea typeface="+mn-ea"/>
                <a:cs typeface="+mn-cs"/>
              </a:defRPr>
            </a:lvl4pPr>
            <a:lvl5pPr marL="1828800" algn="l" rtl="0" eaLnBrk="0" fontAlgn="base" hangingPunct="0">
              <a:spcBef>
                <a:spcPct val="0"/>
              </a:spcBef>
              <a:spcAft>
                <a:spcPct val="0"/>
              </a:spcAft>
              <a:defRPr kumimoji="1" sz="1200" kern="1200">
                <a:solidFill>
                  <a:schemeClr val="bg2"/>
                </a:solidFill>
                <a:latin typeface="Arial" pitchFamily="34" charset="0"/>
                <a:ea typeface="+mn-ea"/>
                <a:cs typeface="+mn-cs"/>
              </a:defRPr>
            </a:lvl5pPr>
            <a:lvl6pPr marL="2286000" algn="l" defTabSz="914400" rtl="0" eaLnBrk="1" latinLnBrk="0" hangingPunct="1">
              <a:defRPr kumimoji="1" sz="1200" kern="1200">
                <a:solidFill>
                  <a:schemeClr val="bg2"/>
                </a:solidFill>
                <a:latin typeface="Arial" pitchFamily="34" charset="0"/>
                <a:ea typeface="+mn-ea"/>
                <a:cs typeface="+mn-cs"/>
              </a:defRPr>
            </a:lvl6pPr>
            <a:lvl7pPr marL="2743200" algn="l" defTabSz="914400" rtl="0" eaLnBrk="1" latinLnBrk="0" hangingPunct="1">
              <a:defRPr kumimoji="1" sz="1200" kern="1200">
                <a:solidFill>
                  <a:schemeClr val="bg2"/>
                </a:solidFill>
                <a:latin typeface="Arial" pitchFamily="34" charset="0"/>
                <a:ea typeface="+mn-ea"/>
                <a:cs typeface="+mn-cs"/>
              </a:defRPr>
            </a:lvl7pPr>
            <a:lvl8pPr marL="3200400" algn="l" defTabSz="914400" rtl="0" eaLnBrk="1" latinLnBrk="0" hangingPunct="1">
              <a:defRPr kumimoji="1" sz="1200" kern="1200">
                <a:solidFill>
                  <a:schemeClr val="bg2"/>
                </a:solidFill>
                <a:latin typeface="Arial" pitchFamily="34" charset="0"/>
                <a:ea typeface="+mn-ea"/>
                <a:cs typeface="+mn-cs"/>
              </a:defRPr>
            </a:lvl8pPr>
            <a:lvl9pPr marL="3657600" algn="l" defTabSz="914400" rtl="0" eaLnBrk="1" latinLnBrk="0" hangingPunct="1">
              <a:defRPr kumimoji="1" sz="1200" kern="1200">
                <a:solidFill>
                  <a:schemeClr val="bg2"/>
                </a:solidFill>
                <a:latin typeface="Arial" pitchFamily="34" charset="0"/>
                <a:ea typeface="+mn-ea"/>
                <a:cs typeface="+mn-cs"/>
              </a:defRPr>
            </a:lvl9pPr>
          </a:lstStyle>
          <a:p>
            <a:endParaRPr lang="en-US"/>
          </a:p>
        </p:txBody>
      </p:sp>
      <p:sp>
        <p:nvSpPr>
          <p:cNvPr id="18" name="Line 36"/>
          <p:cNvSpPr>
            <a:spLocks noChangeShapeType="1"/>
          </p:cNvSpPr>
          <p:nvPr/>
        </p:nvSpPr>
        <p:spPr bwMode="auto">
          <a:xfrm>
            <a:off x="6526213" y="3848894"/>
            <a:ext cx="0" cy="460375"/>
          </a:xfrm>
          <a:prstGeom prst="line">
            <a:avLst/>
          </a:prstGeom>
          <a:noFill/>
          <a:ln w="19050">
            <a:solidFill>
              <a:srgbClr val="000000"/>
            </a:solidFill>
            <a:round/>
            <a:headEnd/>
            <a:tailEnd/>
          </a:ln>
          <a:extLst>
            <a:ext uri="{909E8E84-426E-40DD-AFC4-6F175D3DCCD1}">
              <a14:hiddenFill xmlns:a14="http://schemas.microsoft.com/office/drawing/2010/main" xmlns="">
                <a:noFill/>
              </a14:hiddenFill>
            </a:ext>
          </a:extLst>
        </p:spPr>
        <p:txBody>
          <a:bodyPr/>
          <a:lstStyle>
            <a:defPPr>
              <a:defRPr lang="en-US"/>
            </a:defPPr>
            <a:lvl1pPr algn="l" rtl="0" eaLnBrk="0" fontAlgn="base" hangingPunct="0">
              <a:spcBef>
                <a:spcPct val="0"/>
              </a:spcBef>
              <a:spcAft>
                <a:spcPct val="0"/>
              </a:spcAft>
              <a:defRPr kumimoji="1" sz="1200" kern="1200">
                <a:solidFill>
                  <a:schemeClr val="bg2"/>
                </a:solidFill>
                <a:latin typeface="Arial" pitchFamily="34" charset="0"/>
                <a:ea typeface="+mn-ea"/>
                <a:cs typeface="+mn-cs"/>
              </a:defRPr>
            </a:lvl1pPr>
            <a:lvl2pPr marL="457200" algn="l" rtl="0" eaLnBrk="0" fontAlgn="base" hangingPunct="0">
              <a:spcBef>
                <a:spcPct val="0"/>
              </a:spcBef>
              <a:spcAft>
                <a:spcPct val="0"/>
              </a:spcAft>
              <a:defRPr kumimoji="1" sz="1200" kern="1200">
                <a:solidFill>
                  <a:schemeClr val="bg2"/>
                </a:solidFill>
                <a:latin typeface="Arial" pitchFamily="34" charset="0"/>
                <a:ea typeface="+mn-ea"/>
                <a:cs typeface="+mn-cs"/>
              </a:defRPr>
            </a:lvl2pPr>
            <a:lvl3pPr marL="914400" algn="l" rtl="0" eaLnBrk="0" fontAlgn="base" hangingPunct="0">
              <a:spcBef>
                <a:spcPct val="0"/>
              </a:spcBef>
              <a:spcAft>
                <a:spcPct val="0"/>
              </a:spcAft>
              <a:defRPr kumimoji="1" sz="1200" kern="1200">
                <a:solidFill>
                  <a:schemeClr val="bg2"/>
                </a:solidFill>
                <a:latin typeface="Arial" pitchFamily="34" charset="0"/>
                <a:ea typeface="+mn-ea"/>
                <a:cs typeface="+mn-cs"/>
              </a:defRPr>
            </a:lvl3pPr>
            <a:lvl4pPr marL="1371600" algn="l" rtl="0" eaLnBrk="0" fontAlgn="base" hangingPunct="0">
              <a:spcBef>
                <a:spcPct val="0"/>
              </a:spcBef>
              <a:spcAft>
                <a:spcPct val="0"/>
              </a:spcAft>
              <a:defRPr kumimoji="1" sz="1200" kern="1200">
                <a:solidFill>
                  <a:schemeClr val="bg2"/>
                </a:solidFill>
                <a:latin typeface="Arial" pitchFamily="34" charset="0"/>
                <a:ea typeface="+mn-ea"/>
                <a:cs typeface="+mn-cs"/>
              </a:defRPr>
            </a:lvl4pPr>
            <a:lvl5pPr marL="1828800" algn="l" rtl="0" eaLnBrk="0" fontAlgn="base" hangingPunct="0">
              <a:spcBef>
                <a:spcPct val="0"/>
              </a:spcBef>
              <a:spcAft>
                <a:spcPct val="0"/>
              </a:spcAft>
              <a:defRPr kumimoji="1" sz="1200" kern="1200">
                <a:solidFill>
                  <a:schemeClr val="bg2"/>
                </a:solidFill>
                <a:latin typeface="Arial" pitchFamily="34" charset="0"/>
                <a:ea typeface="+mn-ea"/>
                <a:cs typeface="+mn-cs"/>
              </a:defRPr>
            </a:lvl5pPr>
            <a:lvl6pPr marL="2286000" algn="l" defTabSz="914400" rtl="0" eaLnBrk="1" latinLnBrk="0" hangingPunct="1">
              <a:defRPr kumimoji="1" sz="1200" kern="1200">
                <a:solidFill>
                  <a:schemeClr val="bg2"/>
                </a:solidFill>
                <a:latin typeface="Arial" pitchFamily="34" charset="0"/>
                <a:ea typeface="+mn-ea"/>
                <a:cs typeface="+mn-cs"/>
              </a:defRPr>
            </a:lvl6pPr>
            <a:lvl7pPr marL="2743200" algn="l" defTabSz="914400" rtl="0" eaLnBrk="1" latinLnBrk="0" hangingPunct="1">
              <a:defRPr kumimoji="1" sz="1200" kern="1200">
                <a:solidFill>
                  <a:schemeClr val="bg2"/>
                </a:solidFill>
                <a:latin typeface="Arial" pitchFamily="34" charset="0"/>
                <a:ea typeface="+mn-ea"/>
                <a:cs typeface="+mn-cs"/>
              </a:defRPr>
            </a:lvl7pPr>
            <a:lvl8pPr marL="3200400" algn="l" defTabSz="914400" rtl="0" eaLnBrk="1" latinLnBrk="0" hangingPunct="1">
              <a:defRPr kumimoji="1" sz="1200" kern="1200">
                <a:solidFill>
                  <a:schemeClr val="bg2"/>
                </a:solidFill>
                <a:latin typeface="Arial" pitchFamily="34" charset="0"/>
                <a:ea typeface="+mn-ea"/>
                <a:cs typeface="+mn-cs"/>
              </a:defRPr>
            </a:lvl8pPr>
            <a:lvl9pPr marL="3657600" algn="l" defTabSz="914400" rtl="0" eaLnBrk="1" latinLnBrk="0" hangingPunct="1">
              <a:defRPr kumimoji="1" sz="1200" kern="1200">
                <a:solidFill>
                  <a:schemeClr val="bg2"/>
                </a:solidFill>
                <a:latin typeface="Arial" pitchFamily="34" charset="0"/>
                <a:ea typeface="+mn-ea"/>
                <a:cs typeface="+mn-cs"/>
              </a:defRPr>
            </a:lvl9pPr>
          </a:lstStyle>
          <a:p>
            <a:endParaRPr lang="en-US"/>
          </a:p>
        </p:txBody>
      </p:sp>
      <p:sp>
        <p:nvSpPr>
          <p:cNvPr id="19" name="Line 37"/>
          <p:cNvSpPr>
            <a:spLocks noChangeShapeType="1"/>
          </p:cNvSpPr>
          <p:nvPr/>
        </p:nvSpPr>
        <p:spPr bwMode="auto">
          <a:xfrm flipV="1">
            <a:off x="2905125" y="2321719"/>
            <a:ext cx="0" cy="533400"/>
          </a:xfrm>
          <a:prstGeom prst="line">
            <a:avLst/>
          </a:prstGeom>
          <a:noFill/>
          <a:ln w="28575">
            <a:solidFill>
              <a:srgbClr val="000000"/>
            </a:solidFill>
            <a:round/>
            <a:headEnd/>
            <a:tailEnd/>
          </a:ln>
          <a:extLst>
            <a:ext uri="{909E8E84-426E-40DD-AFC4-6F175D3DCCD1}">
              <a14:hiddenFill xmlns:a14="http://schemas.microsoft.com/office/drawing/2010/main" xmlns="">
                <a:noFill/>
              </a14:hiddenFill>
            </a:ext>
          </a:extLst>
        </p:spPr>
        <p:txBody>
          <a:bodyPr/>
          <a:lstStyle>
            <a:defPPr>
              <a:defRPr lang="en-US"/>
            </a:defPPr>
            <a:lvl1pPr algn="l" rtl="0" eaLnBrk="0" fontAlgn="base" hangingPunct="0">
              <a:spcBef>
                <a:spcPct val="0"/>
              </a:spcBef>
              <a:spcAft>
                <a:spcPct val="0"/>
              </a:spcAft>
              <a:defRPr kumimoji="1" sz="1200" kern="1200">
                <a:solidFill>
                  <a:schemeClr val="bg2"/>
                </a:solidFill>
                <a:latin typeface="Arial" pitchFamily="34" charset="0"/>
                <a:ea typeface="+mn-ea"/>
                <a:cs typeface="+mn-cs"/>
              </a:defRPr>
            </a:lvl1pPr>
            <a:lvl2pPr marL="457200" algn="l" rtl="0" eaLnBrk="0" fontAlgn="base" hangingPunct="0">
              <a:spcBef>
                <a:spcPct val="0"/>
              </a:spcBef>
              <a:spcAft>
                <a:spcPct val="0"/>
              </a:spcAft>
              <a:defRPr kumimoji="1" sz="1200" kern="1200">
                <a:solidFill>
                  <a:schemeClr val="bg2"/>
                </a:solidFill>
                <a:latin typeface="Arial" pitchFamily="34" charset="0"/>
                <a:ea typeface="+mn-ea"/>
                <a:cs typeface="+mn-cs"/>
              </a:defRPr>
            </a:lvl2pPr>
            <a:lvl3pPr marL="914400" algn="l" rtl="0" eaLnBrk="0" fontAlgn="base" hangingPunct="0">
              <a:spcBef>
                <a:spcPct val="0"/>
              </a:spcBef>
              <a:spcAft>
                <a:spcPct val="0"/>
              </a:spcAft>
              <a:defRPr kumimoji="1" sz="1200" kern="1200">
                <a:solidFill>
                  <a:schemeClr val="bg2"/>
                </a:solidFill>
                <a:latin typeface="Arial" pitchFamily="34" charset="0"/>
                <a:ea typeface="+mn-ea"/>
                <a:cs typeface="+mn-cs"/>
              </a:defRPr>
            </a:lvl3pPr>
            <a:lvl4pPr marL="1371600" algn="l" rtl="0" eaLnBrk="0" fontAlgn="base" hangingPunct="0">
              <a:spcBef>
                <a:spcPct val="0"/>
              </a:spcBef>
              <a:spcAft>
                <a:spcPct val="0"/>
              </a:spcAft>
              <a:defRPr kumimoji="1" sz="1200" kern="1200">
                <a:solidFill>
                  <a:schemeClr val="bg2"/>
                </a:solidFill>
                <a:latin typeface="Arial" pitchFamily="34" charset="0"/>
                <a:ea typeface="+mn-ea"/>
                <a:cs typeface="+mn-cs"/>
              </a:defRPr>
            </a:lvl4pPr>
            <a:lvl5pPr marL="1828800" algn="l" rtl="0" eaLnBrk="0" fontAlgn="base" hangingPunct="0">
              <a:spcBef>
                <a:spcPct val="0"/>
              </a:spcBef>
              <a:spcAft>
                <a:spcPct val="0"/>
              </a:spcAft>
              <a:defRPr kumimoji="1" sz="1200" kern="1200">
                <a:solidFill>
                  <a:schemeClr val="bg2"/>
                </a:solidFill>
                <a:latin typeface="Arial" pitchFamily="34" charset="0"/>
                <a:ea typeface="+mn-ea"/>
                <a:cs typeface="+mn-cs"/>
              </a:defRPr>
            </a:lvl5pPr>
            <a:lvl6pPr marL="2286000" algn="l" defTabSz="914400" rtl="0" eaLnBrk="1" latinLnBrk="0" hangingPunct="1">
              <a:defRPr kumimoji="1" sz="1200" kern="1200">
                <a:solidFill>
                  <a:schemeClr val="bg2"/>
                </a:solidFill>
                <a:latin typeface="Arial" pitchFamily="34" charset="0"/>
                <a:ea typeface="+mn-ea"/>
                <a:cs typeface="+mn-cs"/>
              </a:defRPr>
            </a:lvl6pPr>
            <a:lvl7pPr marL="2743200" algn="l" defTabSz="914400" rtl="0" eaLnBrk="1" latinLnBrk="0" hangingPunct="1">
              <a:defRPr kumimoji="1" sz="1200" kern="1200">
                <a:solidFill>
                  <a:schemeClr val="bg2"/>
                </a:solidFill>
                <a:latin typeface="Arial" pitchFamily="34" charset="0"/>
                <a:ea typeface="+mn-ea"/>
                <a:cs typeface="+mn-cs"/>
              </a:defRPr>
            </a:lvl7pPr>
            <a:lvl8pPr marL="3200400" algn="l" defTabSz="914400" rtl="0" eaLnBrk="1" latinLnBrk="0" hangingPunct="1">
              <a:defRPr kumimoji="1" sz="1200" kern="1200">
                <a:solidFill>
                  <a:schemeClr val="bg2"/>
                </a:solidFill>
                <a:latin typeface="Arial" pitchFamily="34" charset="0"/>
                <a:ea typeface="+mn-ea"/>
                <a:cs typeface="+mn-cs"/>
              </a:defRPr>
            </a:lvl8pPr>
            <a:lvl9pPr marL="3657600" algn="l" defTabSz="914400" rtl="0" eaLnBrk="1" latinLnBrk="0" hangingPunct="1">
              <a:defRPr kumimoji="1" sz="1200" kern="1200">
                <a:solidFill>
                  <a:schemeClr val="bg2"/>
                </a:solidFill>
                <a:latin typeface="Arial" pitchFamily="34" charset="0"/>
                <a:ea typeface="+mn-ea"/>
                <a:cs typeface="+mn-cs"/>
              </a:defRPr>
            </a:lvl9pPr>
          </a:lstStyle>
          <a:p>
            <a:endParaRPr lang="en-US"/>
          </a:p>
        </p:txBody>
      </p:sp>
      <p:sp>
        <p:nvSpPr>
          <p:cNvPr id="20" name="Line 38"/>
          <p:cNvSpPr>
            <a:spLocks noChangeShapeType="1"/>
          </p:cNvSpPr>
          <p:nvPr/>
        </p:nvSpPr>
        <p:spPr bwMode="auto">
          <a:xfrm flipV="1">
            <a:off x="5419725" y="2321719"/>
            <a:ext cx="0" cy="533400"/>
          </a:xfrm>
          <a:prstGeom prst="line">
            <a:avLst/>
          </a:prstGeom>
          <a:noFill/>
          <a:ln w="28575">
            <a:solidFill>
              <a:srgbClr val="000000"/>
            </a:solidFill>
            <a:round/>
            <a:headEnd/>
            <a:tailEnd/>
          </a:ln>
          <a:extLst>
            <a:ext uri="{909E8E84-426E-40DD-AFC4-6F175D3DCCD1}">
              <a14:hiddenFill xmlns:a14="http://schemas.microsoft.com/office/drawing/2010/main" xmlns="">
                <a:noFill/>
              </a14:hiddenFill>
            </a:ext>
          </a:extLst>
        </p:spPr>
        <p:txBody>
          <a:bodyPr/>
          <a:lstStyle>
            <a:defPPr>
              <a:defRPr lang="en-US"/>
            </a:defPPr>
            <a:lvl1pPr algn="l" rtl="0" eaLnBrk="0" fontAlgn="base" hangingPunct="0">
              <a:spcBef>
                <a:spcPct val="0"/>
              </a:spcBef>
              <a:spcAft>
                <a:spcPct val="0"/>
              </a:spcAft>
              <a:defRPr kumimoji="1" sz="1200" kern="1200">
                <a:solidFill>
                  <a:schemeClr val="bg2"/>
                </a:solidFill>
                <a:latin typeface="Arial" pitchFamily="34" charset="0"/>
                <a:ea typeface="+mn-ea"/>
                <a:cs typeface="+mn-cs"/>
              </a:defRPr>
            </a:lvl1pPr>
            <a:lvl2pPr marL="457200" algn="l" rtl="0" eaLnBrk="0" fontAlgn="base" hangingPunct="0">
              <a:spcBef>
                <a:spcPct val="0"/>
              </a:spcBef>
              <a:spcAft>
                <a:spcPct val="0"/>
              </a:spcAft>
              <a:defRPr kumimoji="1" sz="1200" kern="1200">
                <a:solidFill>
                  <a:schemeClr val="bg2"/>
                </a:solidFill>
                <a:latin typeface="Arial" pitchFamily="34" charset="0"/>
                <a:ea typeface="+mn-ea"/>
                <a:cs typeface="+mn-cs"/>
              </a:defRPr>
            </a:lvl2pPr>
            <a:lvl3pPr marL="914400" algn="l" rtl="0" eaLnBrk="0" fontAlgn="base" hangingPunct="0">
              <a:spcBef>
                <a:spcPct val="0"/>
              </a:spcBef>
              <a:spcAft>
                <a:spcPct val="0"/>
              </a:spcAft>
              <a:defRPr kumimoji="1" sz="1200" kern="1200">
                <a:solidFill>
                  <a:schemeClr val="bg2"/>
                </a:solidFill>
                <a:latin typeface="Arial" pitchFamily="34" charset="0"/>
                <a:ea typeface="+mn-ea"/>
                <a:cs typeface="+mn-cs"/>
              </a:defRPr>
            </a:lvl3pPr>
            <a:lvl4pPr marL="1371600" algn="l" rtl="0" eaLnBrk="0" fontAlgn="base" hangingPunct="0">
              <a:spcBef>
                <a:spcPct val="0"/>
              </a:spcBef>
              <a:spcAft>
                <a:spcPct val="0"/>
              </a:spcAft>
              <a:defRPr kumimoji="1" sz="1200" kern="1200">
                <a:solidFill>
                  <a:schemeClr val="bg2"/>
                </a:solidFill>
                <a:latin typeface="Arial" pitchFamily="34" charset="0"/>
                <a:ea typeface="+mn-ea"/>
                <a:cs typeface="+mn-cs"/>
              </a:defRPr>
            </a:lvl4pPr>
            <a:lvl5pPr marL="1828800" algn="l" rtl="0" eaLnBrk="0" fontAlgn="base" hangingPunct="0">
              <a:spcBef>
                <a:spcPct val="0"/>
              </a:spcBef>
              <a:spcAft>
                <a:spcPct val="0"/>
              </a:spcAft>
              <a:defRPr kumimoji="1" sz="1200" kern="1200">
                <a:solidFill>
                  <a:schemeClr val="bg2"/>
                </a:solidFill>
                <a:latin typeface="Arial" pitchFamily="34" charset="0"/>
                <a:ea typeface="+mn-ea"/>
                <a:cs typeface="+mn-cs"/>
              </a:defRPr>
            </a:lvl5pPr>
            <a:lvl6pPr marL="2286000" algn="l" defTabSz="914400" rtl="0" eaLnBrk="1" latinLnBrk="0" hangingPunct="1">
              <a:defRPr kumimoji="1" sz="1200" kern="1200">
                <a:solidFill>
                  <a:schemeClr val="bg2"/>
                </a:solidFill>
                <a:latin typeface="Arial" pitchFamily="34" charset="0"/>
                <a:ea typeface="+mn-ea"/>
                <a:cs typeface="+mn-cs"/>
              </a:defRPr>
            </a:lvl6pPr>
            <a:lvl7pPr marL="2743200" algn="l" defTabSz="914400" rtl="0" eaLnBrk="1" latinLnBrk="0" hangingPunct="1">
              <a:defRPr kumimoji="1" sz="1200" kern="1200">
                <a:solidFill>
                  <a:schemeClr val="bg2"/>
                </a:solidFill>
                <a:latin typeface="Arial" pitchFamily="34" charset="0"/>
                <a:ea typeface="+mn-ea"/>
                <a:cs typeface="+mn-cs"/>
              </a:defRPr>
            </a:lvl7pPr>
            <a:lvl8pPr marL="3200400" algn="l" defTabSz="914400" rtl="0" eaLnBrk="1" latinLnBrk="0" hangingPunct="1">
              <a:defRPr kumimoji="1" sz="1200" kern="1200">
                <a:solidFill>
                  <a:schemeClr val="bg2"/>
                </a:solidFill>
                <a:latin typeface="Arial" pitchFamily="34" charset="0"/>
                <a:ea typeface="+mn-ea"/>
                <a:cs typeface="+mn-cs"/>
              </a:defRPr>
            </a:lvl8pPr>
            <a:lvl9pPr marL="3657600" algn="l" defTabSz="914400" rtl="0" eaLnBrk="1" latinLnBrk="0" hangingPunct="1">
              <a:defRPr kumimoji="1" sz="1200" kern="1200">
                <a:solidFill>
                  <a:schemeClr val="bg2"/>
                </a:solidFill>
                <a:latin typeface="Arial" pitchFamily="34" charset="0"/>
                <a:ea typeface="+mn-ea"/>
                <a:cs typeface="+mn-cs"/>
              </a:defRPr>
            </a:lvl9pPr>
          </a:lstStyle>
          <a:p>
            <a:endParaRPr lang="en-US"/>
          </a:p>
        </p:txBody>
      </p:sp>
      <p:sp>
        <p:nvSpPr>
          <p:cNvPr id="21" name="Line 39"/>
          <p:cNvSpPr>
            <a:spLocks noChangeShapeType="1"/>
          </p:cNvSpPr>
          <p:nvPr/>
        </p:nvSpPr>
        <p:spPr bwMode="auto">
          <a:xfrm>
            <a:off x="5164138" y="3259932"/>
            <a:ext cx="1289050" cy="0"/>
          </a:xfrm>
          <a:prstGeom prst="line">
            <a:avLst/>
          </a:prstGeom>
          <a:noFill/>
          <a:ln w="19050">
            <a:solidFill>
              <a:srgbClr val="000000"/>
            </a:solidFill>
            <a:round/>
            <a:headEnd/>
            <a:tailEnd/>
          </a:ln>
          <a:extLst>
            <a:ext uri="{909E8E84-426E-40DD-AFC4-6F175D3DCCD1}">
              <a14:hiddenFill xmlns:a14="http://schemas.microsoft.com/office/drawing/2010/main" xmlns="">
                <a:noFill/>
              </a14:hiddenFill>
            </a:ext>
          </a:extLst>
        </p:spPr>
        <p:txBody>
          <a:bodyPr/>
          <a:lstStyle>
            <a:defPPr>
              <a:defRPr lang="en-US"/>
            </a:defPPr>
            <a:lvl1pPr algn="l" rtl="0" eaLnBrk="0" fontAlgn="base" hangingPunct="0">
              <a:spcBef>
                <a:spcPct val="0"/>
              </a:spcBef>
              <a:spcAft>
                <a:spcPct val="0"/>
              </a:spcAft>
              <a:defRPr kumimoji="1" sz="1200" kern="1200">
                <a:solidFill>
                  <a:schemeClr val="bg2"/>
                </a:solidFill>
                <a:latin typeface="Arial" pitchFamily="34" charset="0"/>
                <a:ea typeface="+mn-ea"/>
                <a:cs typeface="+mn-cs"/>
              </a:defRPr>
            </a:lvl1pPr>
            <a:lvl2pPr marL="457200" algn="l" rtl="0" eaLnBrk="0" fontAlgn="base" hangingPunct="0">
              <a:spcBef>
                <a:spcPct val="0"/>
              </a:spcBef>
              <a:spcAft>
                <a:spcPct val="0"/>
              </a:spcAft>
              <a:defRPr kumimoji="1" sz="1200" kern="1200">
                <a:solidFill>
                  <a:schemeClr val="bg2"/>
                </a:solidFill>
                <a:latin typeface="Arial" pitchFamily="34" charset="0"/>
                <a:ea typeface="+mn-ea"/>
                <a:cs typeface="+mn-cs"/>
              </a:defRPr>
            </a:lvl2pPr>
            <a:lvl3pPr marL="914400" algn="l" rtl="0" eaLnBrk="0" fontAlgn="base" hangingPunct="0">
              <a:spcBef>
                <a:spcPct val="0"/>
              </a:spcBef>
              <a:spcAft>
                <a:spcPct val="0"/>
              </a:spcAft>
              <a:defRPr kumimoji="1" sz="1200" kern="1200">
                <a:solidFill>
                  <a:schemeClr val="bg2"/>
                </a:solidFill>
                <a:latin typeface="Arial" pitchFamily="34" charset="0"/>
                <a:ea typeface="+mn-ea"/>
                <a:cs typeface="+mn-cs"/>
              </a:defRPr>
            </a:lvl3pPr>
            <a:lvl4pPr marL="1371600" algn="l" rtl="0" eaLnBrk="0" fontAlgn="base" hangingPunct="0">
              <a:spcBef>
                <a:spcPct val="0"/>
              </a:spcBef>
              <a:spcAft>
                <a:spcPct val="0"/>
              </a:spcAft>
              <a:defRPr kumimoji="1" sz="1200" kern="1200">
                <a:solidFill>
                  <a:schemeClr val="bg2"/>
                </a:solidFill>
                <a:latin typeface="Arial" pitchFamily="34" charset="0"/>
                <a:ea typeface="+mn-ea"/>
                <a:cs typeface="+mn-cs"/>
              </a:defRPr>
            </a:lvl4pPr>
            <a:lvl5pPr marL="1828800" algn="l" rtl="0" eaLnBrk="0" fontAlgn="base" hangingPunct="0">
              <a:spcBef>
                <a:spcPct val="0"/>
              </a:spcBef>
              <a:spcAft>
                <a:spcPct val="0"/>
              </a:spcAft>
              <a:defRPr kumimoji="1" sz="1200" kern="1200">
                <a:solidFill>
                  <a:schemeClr val="bg2"/>
                </a:solidFill>
                <a:latin typeface="Arial" pitchFamily="34" charset="0"/>
                <a:ea typeface="+mn-ea"/>
                <a:cs typeface="+mn-cs"/>
              </a:defRPr>
            </a:lvl5pPr>
            <a:lvl6pPr marL="2286000" algn="l" defTabSz="914400" rtl="0" eaLnBrk="1" latinLnBrk="0" hangingPunct="1">
              <a:defRPr kumimoji="1" sz="1200" kern="1200">
                <a:solidFill>
                  <a:schemeClr val="bg2"/>
                </a:solidFill>
                <a:latin typeface="Arial" pitchFamily="34" charset="0"/>
                <a:ea typeface="+mn-ea"/>
                <a:cs typeface="+mn-cs"/>
              </a:defRPr>
            </a:lvl6pPr>
            <a:lvl7pPr marL="2743200" algn="l" defTabSz="914400" rtl="0" eaLnBrk="1" latinLnBrk="0" hangingPunct="1">
              <a:defRPr kumimoji="1" sz="1200" kern="1200">
                <a:solidFill>
                  <a:schemeClr val="bg2"/>
                </a:solidFill>
                <a:latin typeface="Arial" pitchFamily="34" charset="0"/>
                <a:ea typeface="+mn-ea"/>
                <a:cs typeface="+mn-cs"/>
              </a:defRPr>
            </a:lvl7pPr>
            <a:lvl8pPr marL="3200400" algn="l" defTabSz="914400" rtl="0" eaLnBrk="1" latinLnBrk="0" hangingPunct="1">
              <a:defRPr kumimoji="1" sz="1200" kern="1200">
                <a:solidFill>
                  <a:schemeClr val="bg2"/>
                </a:solidFill>
                <a:latin typeface="Arial" pitchFamily="34" charset="0"/>
                <a:ea typeface="+mn-ea"/>
                <a:cs typeface="+mn-cs"/>
              </a:defRPr>
            </a:lvl8pPr>
            <a:lvl9pPr marL="3657600" algn="l" defTabSz="914400" rtl="0" eaLnBrk="1" latinLnBrk="0" hangingPunct="1">
              <a:defRPr kumimoji="1" sz="1200" kern="1200">
                <a:solidFill>
                  <a:schemeClr val="bg2"/>
                </a:solidFill>
                <a:latin typeface="Arial" pitchFamily="34" charset="0"/>
                <a:ea typeface="+mn-ea"/>
                <a:cs typeface="+mn-cs"/>
              </a:defRPr>
            </a:lvl9pPr>
          </a:lstStyle>
          <a:p>
            <a:endParaRPr lang="en-US"/>
          </a:p>
        </p:txBody>
      </p:sp>
      <p:sp>
        <p:nvSpPr>
          <p:cNvPr id="22" name="Line 40"/>
          <p:cNvSpPr>
            <a:spLocks noChangeShapeType="1"/>
          </p:cNvSpPr>
          <p:nvPr/>
        </p:nvSpPr>
        <p:spPr bwMode="auto">
          <a:xfrm>
            <a:off x="5219700" y="3352007"/>
            <a:ext cx="1233488" cy="0"/>
          </a:xfrm>
          <a:prstGeom prst="line">
            <a:avLst/>
          </a:prstGeom>
          <a:noFill/>
          <a:ln w="19050">
            <a:solidFill>
              <a:srgbClr val="000000"/>
            </a:solidFill>
            <a:round/>
            <a:headEnd/>
            <a:tailEnd/>
          </a:ln>
          <a:extLst>
            <a:ext uri="{909E8E84-426E-40DD-AFC4-6F175D3DCCD1}">
              <a14:hiddenFill xmlns:a14="http://schemas.microsoft.com/office/drawing/2010/main" xmlns="">
                <a:noFill/>
              </a14:hiddenFill>
            </a:ext>
          </a:extLst>
        </p:spPr>
        <p:txBody>
          <a:bodyPr/>
          <a:lstStyle>
            <a:defPPr>
              <a:defRPr lang="en-US"/>
            </a:defPPr>
            <a:lvl1pPr algn="l" rtl="0" eaLnBrk="0" fontAlgn="base" hangingPunct="0">
              <a:spcBef>
                <a:spcPct val="0"/>
              </a:spcBef>
              <a:spcAft>
                <a:spcPct val="0"/>
              </a:spcAft>
              <a:defRPr kumimoji="1" sz="1200" kern="1200">
                <a:solidFill>
                  <a:schemeClr val="bg2"/>
                </a:solidFill>
                <a:latin typeface="Arial" pitchFamily="34" charset="0"/>
                <a:ea typeface="+mn-ea"/>
                <a:cs typeface="+mn-cs"/>
              </a:defRPr>
            </a:lvl1pPr>
            <a:lvl2pPr marL="457200" algn="l" rtl="0" eaLnBrk="0" fontAlgn="base" hangingPunct="0">
              <a:spcBef>
                <a:spcPct val="0"/>
              </a:spcBef>
              <a:spcAft>
                <a:spcPct val="0"/>
              </a:spcAft>
              <a:defRPr kumimoji="1" sz="1200" kern="1200">
                <a:solidFill>
                  <a:schemeClr val="bg2"/>
                </a:solidFill>
                <a:latin typeface="Arial" pitchFamily="34" charset="0"/>
                <a:ea typeface="+mn-ea"/>
                <a:cs typeface="+mn-cs"/>
              </a:defRPr>
            </a:lvl2pPr>
            <a:lvl3pPr marL="914400" algn="l" rtl="0" eaLnBrk="0" fontAlgn="base" hangingPunct="0">
              <a:spcBef>
                <a:spcPct val="0"/>
              </a:spcBef>
              <a:spcAft>
                <a:spcPct val="0"/>
              </a:spcAft>
              <a:defRPr kumimoji="1" sz="1200" kern="1200">
                <a:solidFill>
                  <a:schemeClr val="bg2"/>
                </a:solidFill>
                <a:latin typeface="Arial" pitchFamily="34" charset="0"/>
                <a:ea typeface="+mn-ea"/>
                <a:cs typeface="+mn-cs"/>
              </a:defRPr>
            </a:lvl3pPr>
            <a:lvl4pPr marL="1371600" algn="l" rtl="0" eaLnBrk="0" fontAlgn="base" hangingPunct="0">
              <a:spcBef>
                <a:spcPct val="0"/>
              </a:spcBef>
              <a:spcAft>
                <a:spcPct val="0"/>
              </a:spcAft>
              <a:defRPr kumimoji="1" sz="1200" kern="1200">
                <a:solidFill>
                  <a:schemeClr val="bg2"/>
                </a:solidFill>
                <a:latin typeface="Arial" pitchFamily="34" charset="0"/>
                <a:ea typeface="+mn-ea"/>
                <a:cs typeface="+mn-cs"/>
              </a:defRPr>
            </a:lvl4pPr>
            <a:lvl5pPr marL="1828800" algn="l" rtl="0" eaLnBrk="0" fontAlgn="base" hangingPunct="0">
              <a:spcBef>
                <a:spcPct val="0"/>
              </a:spcBef>
              <a:spcAft>
                <a:spcPct val="0"/>
              </a:spcAft>
              <a:defRPr kumimoji="1" sz="1200" kern="1200">
                <a:solidFill>
                  <a:schemeClr val="bg2"/>
                </a:solidFill>
                <a:latin typeface="Arial" pitchFamily="34" charset="0"/>
                <a:ea typeface="+mn-ea"/>
                <a:cs typeface="+mn-cs"/>
              </a:defRPr>
            </a:lvl5pPr>
            <a:lvl6pPr marL="2286000" algn="l" defTabSz="914400" rtl="0" eaLnBrk="1" latinLnBrk="0" hangingPunct="1">
              <a:defRPr kumimoji="1" sz="1200" kern="1200">
                <a:solidFill>
                  <a:schemeClr val="bg2"/>
                </a:solidFill>
                <a:latin typeface="Arial" pitchFamily="34" charset="0"/>
                <a:ea typeface="+mn-ea"/>
                <a:cs typeface="+mn-cs"/>
              </a:defRPr>
            </a:lvl6pPr>
            <a:lvl7pPr marL="2743200" algn="l" defTabSz="914400" rtl="0" eaLnBrk="1" latinLnBrk="0" hangingPunct="1">
              <a:defRPr kumimoji="1" sz="1200" kern="1200">
                <a:solidFill>
                  <a:schemeClr val="bg2"/>
                </a:solidFill>
                <a:latin typeface="Arial" pitchFamily="34" charset="0"/>
                <a:ea typeface="+mn-ea"/>
                <a:cs typeface="+mn-cs"/>
              </a:defRPr>
            </a:lvl7pPr>
            <a:lvl8pPr marL="3200400" algn="l" defTabSz="914400" rtl="0" eaLnBrk="1" latinLnBrk="0" hangingPunct="1">
              <a:defRPr kumimoji="1" sz="1200" kern="1200">
                <a:solidFill>
                  <a:schemeClr val="bg2"/>
                </a:solidFill>
                <a:latin typeface="Arial" pitchFamily="34" charset="0"/>
                <a:ea typeface="+mn-ea"/>
                <a:cs typeface="+mn-cs"/>
              </a:defRPr>
            </a:lvl8pPr>
            <a:lvl9pPr marL="3657600" algn="l" defTabSz="914400" rtl="0" eaLnBrk="1" latinLnBrk="0" hangingPunct="1">
              <a:defRPr kumimoji="1" sz="1200" kern="1200">
                <a:solidFill>
                  <a:schemeClr val="bg2"/>
                </a:solidFill>
                <a:latin typeface="Arial" pitchFamily="34" charset="0"/>
                <a:ea typeface="+mn-ea"/>
                <a:cs typeface="+mn-cs"/>
              </a:defRPr>
            </a:lvl9pPr>
          </a:lstStyle>
          <a:p>
            <a:endParaRPr lang="en-US"/>
          </a:p>
        </p:txBody>
      </p:sp>
      <p:sp>
        <p:nvSpPr>
          <p:cNvPr id="23" name="Text Box 41"/>
          <p:cNvSpPr txBox="1">
            <a:spLocks noChangeArrowheads="1"/>
          </p:cNvSpPr>
          <p:nvPr/>
        </p:nvSpPr>
        <p:spPr bwMode="auto">
          <a:xfrm>
            <a:off x="3984625" y="2340769"/>
            <a:ext cx="479425" cy="312738"/>
          </a:xfrm>
          <a:prstGeom prst="rect">
            <a:avLst/>
          </a:prstGeom>
          <a:solidFill>
            <a:srgbClr val="FFFFFF"/>
          </a:solidFill>
          <a:ln>
            <a:noFill/>
          </a:ln>
          <a:extLst>
            <a:ext uri="{91240B29-F687-4F45-9708-019B960494DF}">
              <a14:hiddenLine xmlns:a14="http://schemas.microsoft.com/office/drawing/2010/main" xmlns="" w="19050">
                <a:solidFill>
                  <a:srgbClr val="000000"/>
                </a:solidFill>
                <a:miter lim="800000"/>
                <a:headEnd/>
                <a:tailEnd/>
              </a14:hiddenLine>
            </a:ext>
          </a:extLst>
        </p:spPr>
        <p:txBody>
          <a:bodyPr/>
          <a:lstStyle>
            <a:defPPr>
              <a:defRPr lang="en-US"/>
            </a:defPPr>
            <a:lvl1pPr algn="l" rtl="0" eaLnBrk="0" fontAlgn="base" hangingPunct="0">
              <a:spcBef>
                <a:spcPct val="0"/>
              </a:spcBef>
              <a:spcAft>
                <a:spcPct val="0"/>
              </a:spcAft>
              <a:defRPr kumimoji="1" sz="1200" kern="1200">
                <a:solidFill>
                  <a:schemeClr val="bg2"/>
                </a:solidFill>
                <a:latin typeface="Arial" pitchFamily="34" charset="0"/>
                <a:ea typeface="+mn-ea"/>
                <a:cs typeface="+mn-cs"/>
              </a:defRPr>
            </a:lvl1pPr>
            <a:lvl2pPr marL="457200" algn="l" rtl="0" eaLnBrk="0" fontAlgn="base" hangingPunct="0">
              <a:spcBef>
                <a:spcPct val="0"/>
              </a:spcBef>
              <a:spcAft>
                <a:spcPct val="0"/>
              </a:spcAft>
              <a:defRPr kumimoji="1" sz="1200" kern="1200">
                <a:solidFill>
                  <a:schemeClr val="bg2"/>
                </a:solidFill>
                <a:latin typeface="Arial" pitchFamily="34" charset="0"/>
                <a:ea typeface="+mn-ea"/>
                <a:cs typeface="+mn-cs"/>
              </a:defRPr>
            </a:lvl2pPr>
            <a:lvl3pPr marL="914400" algn="l" rtl="0" eaLnBrk="0" fontAlgn="base" hangingPunct="0">
              <a:spcBef>
                <a:spcPct val="0"/>
              </a:spcBef>
              <a:spcAft>
                <a:spcPct val="0"/>
              </a:spcAft>
              <a:defRPr kumimoji="1" sz="1200" kern="1200">
                <a:solidFill>
                  <a:schemeClr val="bg2"/>
                </a:solidFill>
                <a:latin typeface="Arial" pitchFamily="34" charset="0"/>
                <a:ea typeface="+mn-ea"/>
                <a:cs typeface="+mn-cs"/>
              </a:defRPr>
            </a:lvl3pPr>
            <a:lvl4pPr marL="1371600" algn="l" rtl="0" eaLnBrk="0" fontAlgn="base" hangingPunct="0">
              <a:spcBef>
                <a:spcPct val="0"/>
              </a:spcBef>
              <a:spcAft>
                <a:spcPct val="0"/>
              </a:spcAft>
              <a:defRPr kumimoji="1" sz="1200" kern="1200">
                <a:solidFill>
                  <a:schemeClr val="bg2"/>
                </a:solidFill>
                <a:latin typeface="Arial" pitchFamily="34" charset="0"/>
                <a:ea typeface="+mn-ea"/>
                <a:cs typeface="+mn-cs"/>
              </a:defRPr>
            </a:lvl4pPr>
            <a:lvl5pPr marL="1828800" algn="l" rtl="0" eaLnBrk="0" fontAlgn="base" hangingPunct="0">
              <a:spcBef>
                <a:spcPct val="0"/>
              </a:spcBef>
              <a:spcAft>
                <a:spcPct val="0"/>
              </a:spcAft>
              <a:defRPr kumimoji="1" sz="1200" kern="1200">
                <a:solidFill>
                  <a:schemeClr val="bg2"/>
                </a:solidFill>
                <a:latin typeface="Arial" pitchFamily="34" charset="0"/>
                <a:ea typeface="+mn-ea"/>
                <a:cs typeface="+mn-cs"/>
              </a:defRPr>
            </a:lvl5pPr>
            <a:lvl6pPr marL="2286000" algn="l" defTabSz="914400" rtl="0" eaLnBrk="1" latinLnBrk="0" hangingPunct="1">
              <a:defRPr kumimoji="1" sz="1200" kern="1200">
                <a:solidFill>
                  <a:schemeClr val="bg2"/>
                </a:solidFill>
                <a:latin typeface="Arial" pitchFamily="34" charset="0"/>
                <a:ea typeface="+mn-ea"/>
                <a:cs typeface="+mn-cs"/>
              </a:defRPr>
            </a:lvl6pPr>
            <a:lvl7pPr marL="2743200" algn="l" defTabSz="914400" rtl="0" eaLnBrk="1" latinLnBrk="0" hangingPunct="1">
              <a:defRPr kumimoji="1" sz="1200" kern="1200">
                <a:solidFill>
                  <a:schemeClr val="bg2"/>
                </a:solidFill>
                <a:latin typeface="Arial" pitchFamily="34" charset="0"/>
                <a:ea typeface="+mn-ea"/>
                <a:cs typeface="+mn-cs"/>
              </a:defRPr>
            </a:lvl7pPr>
            <a:lvl8pPr marL="3200400" algn="l" defTabSz="914400" rtl="0" eaLnBrk="1" latinLnBrk="0" hangingPunct="1">
              <a:defRPr kumimoji="1" sz="1200" kern="1200">
                <a:solidFill>
                  <a:schemeClr val="bg2"/>
                </a:solidFill>
                <a:latin typeface="Arial" pitchFamily="34" charset="0"/>
                <a:ea typeface="+mn-ea"/>
                <a:cs typeface="+mn-cs"/>
              </a:defRPr>
            </a:lvl8pPr>
            <a:lvl9pPr marL="3657600" algn="l" defTabSz="914400" rtl="0" eaLnBrk="1" latinLnBrk="0" hangingPunct="1">
              <a:defRPr kumimoji="1" sz="1200" kern="1200">
                <a:solidFill>
                  <a:schemeClr val="bg2"/>
                </a:solidFill>
                <a:latin typeface="Arial" pitchFamily="34" charset="0"/>
                <a:ea typeface="+mn-ea"/>
                <a:cs typeface="+mn-cs"/>
              </a:defRPr>
            </a:lvl9pPr>
          </a:lstStyle>
          <a:p>
            <a:r>
              <a:rPr lang="en-US" sz="1400" b="1" dirty="0">
                <a:solidFill>
                  <a:schemeClr val="tx1"/>
                </a:solidFill>
              </a:rPr>
              <a:t>L</a:t>
            </a:r>
          </a:p>
        </p:txBody>
      </p:sp>
      <p:sp>
        <p:nvSpPr>
          <p:cNvPr id="24" name="Line 42"/>
          <p:cNvSpPr>
            <a:spLocks noChangeShapeType="1"/>
          </p:cNvSpPr>
          <p:nvPr/>
        </p:nvSpPr>
        <p:spPr bwMode="auto">
          <a:xfrm>
            <a:off x="2905125" y="2474119"/>
            <a:ext cx="914400" cy="0"/>
          </a:xfrm>
          <a:prstGeom prst="line">
            <a:avLst/>
          </a:prstGeom>
          <a:noFill/>
          <a:ln w="28575">
            <a:solidFill>
              <a:srgbClr val="000000"/>
            </a:solidFill>
            <a:round/>
            <a:headEnd type="triangle" w="sm" len="med"/>
            <a:tailEnd/>
          </a:ln>
          <a:extLst>
            <a:ext uri="{909E8E84-426E-40DD-AFC4-6F175D3DCCD1}">
              <a14:hiddenFill xmlns:a14="http://schemas.microsoft.com/office/drawing/2010/main" xmlns="">
                <a:noFill/>
              </a14:hiddenFill>
            </a:ext>
          </a:extLst>
        </p:spPr>
        <p:txBody>
          <a:bodyPr/>
          <a:lstStyle>
            <a:defPPr>
              <a:defRPr lang="en-US"/>
            </a:defPPr>
            <a:lvl1pPr algn="l" rtl="0" eaLnBrk="0" fontAlgn="base" hangingPunct="0">
              <a:spcBef>
                <a:spcPct val="0"/>
              </a:spcBef>
              <a:spcAft>
                <a:spcPct val="0"/>
              </a:spcAft>
              <a:defRPr kumimoji="1" sz="1200" kern="1200">
                <a:solidFill>
                  <a:schemeClr val="bg2"/>
                </a:solidFill>
                <a:latin typeface="Arial" pitchFamily="34" charset="0"/>
                <a:ea typeface="+mn-ea"/>
                <a:cs typeface="+mn-cs"/>
              </a:defRPr>
            </a:lvl1pPr>
            <a:lvl2pPr marL="457200" algn="l" rtl="0" eaLnBrk="0" fontAlgn="base" hangingPunct="0">
              <a:spcBef>
                <a:spcPct val="0"/>
              </a:spcBef>
              <a:spcAft>
                <a:spcPct val="0"/>
              </a:spcAft>
              <a:defRPr kumimoji="1" sz="1200" kern="1200">
                <a:solidFill>
                  <a:schemeClr val="bg2"/>
                </a:solidFill>
                <a:latin typeface="Arial" pitchFamily="34" charset="0"/>
                <a:ea typeface="+mn-ea"/>
                <a:cs typeface="+mn-cs"/>
              </a:defRPr>
            </a:lvl2pPr>
            <a:lvl3pPr marL="914400" algn="l" rtl="0" eaLnBrk="0" fontAlgn="base" hangingPunct="0">
              <a:spcBef>
                <a:spcPct val="0"/>
              </a:spcBef>
              <a:spcAft>
                <a:spcPct val="0"/>
              </a:spcAft>
              <a:defRPr kumimoji="1" sz="1200" kern="1200">
                <a:solidFill>
                  <a:schemeClr val="bg2"/>
                </a:solidFill>
                <a:latin typeface="Arial" pitchFamily="34" charset="0"/>
                <a:ea typeface="+mn-ea"/>
                <a:cs typeface="+mn-cs"/>
              </a:defRPr>
            </a:lvl3pPr>
            <a:lvl4pPr marL="1371600" algn="l" rtl="0" eaLnBrk="0" fontAlgn="base" hangingPunct="0">
              <a:spcBef>
                <a:spcPct val="0"/>
              </a:spcBef>
              <a:spcAft>
                <a:spcPct val="0"/>
              </a:spcAft>
              <a:defRPr kumimoji="1" sz="1200" kern="1200">
                <a:solidFill>
                  <a:schemeClr val="bg2"/>
                </a:solidFill>
                <a:latin typeface="Arial" pitchFamily="34" charset="0"/>
                <a:ea typeface="+mn-ea"/>
                <a:cs typeface="+mn-cs"/>
              </a:defRPr>
            </a:lvl4pPr>
            <a:lvl5pPr marL="1828800" algn="l" rtl="0" eaLnBrk="0" fontAlgn="base" hangingPunct="0">
              <a:spcBef>
                <a:spcPct val="0"/>
              </a:spcBef>
              <a:spcAft>
                <a:spcPct val="0"/>
              </a:spcAft>
              <a:defRPr kumimoji="1" sz="1200" kern="1200">
                <a:solidFill>
                  <a:schemeClr val="bg2"/>
                </a:solidFill>
                <a:latin typeface="Arial" pitchFamily="34" charset="0"/>
                <a:ea typeface="+mn-ea"/>
                <a:cs typeface="+mn-cs"/>
              </a:defRPr>
            </a:lvl5pPr>
            <a:lvl6pPr marL="2286000" algn="l" defTabSz="914400" rtl="0" eaLnBrk="1" latinLnBrk="0" hangingPunct="1">
              <a:defRPr kumimoji="1" sz="1200" kern="1200">
                <a:solidFill>
                  <a:schemeClr val="bg2"/>
                </a:solidFill>
                <a:latin typeface="Arial" pitchFamily="34" charset="0"/>
                <a:ea typeface="+mn-ea"/>
                <a:cs typeface="+mn-cs"/>
              </a:defRPr>
            </a:lvl6pPr>
            <a:lvl7pPr marL="2743200" algn="l" defTabSz="914400" rtl="0" eaLnBrk="1" latinLnBrk="0" hangingPunct="1">
              <a:defRPr kumimoji="1" sz="1200" kern="1200">
                <a:solidFill>
                  <a:schemeClr val="bg2"/>
                </a:solidFill>
                <a:latin typeface="Arial" pitchFamily="34" charset="0"/>
                <a:ea typeface="+mn-ea"/>
                <a:cs typeface="+mn-cs"/>
              </a:defRPr>
            </a:lvl7pPr>
            <a:lvl8pPr marL="3200400" algn="l" defTabSz="914400" rtl="0" eaLnBrk="1" latinLnBrk="0" hangingPunct="1">
              <a:defRPr kumimoji="1" sz="1200" kern="1200">
                <a:solidFill>
                  <a:schemeClr val="bg2"/>
                </a:solidFill>
                <a:latin typeface="Arial" pitchFamily="34" charset="0"/>
                <a:ea typeface="+mn-ea"/>
                <a:cs typeface="+mn-cs"/>
              </a:defRPr>
            </a:lvl8pPr>
            <a:lvl9pPr marL="3657600" algn="l" defTabSz="914400" rtl="0" eaLnBrk="1" latinLnBrk="0" hangingPunct="1">
              <a:defRPr kumimoji="1" sz="1200" kern="1200">
                <a:solidFill>
                  <a:schemeClr val="bg2"/>
                </a:solidFill>
                <a:latin typeface="Arial" pitchFamily="34" charset="0"/>
                <a:ea typeface="+mn-ea"/>
                <a:cs typeface="+mn-cs"/>
              </a:defRPr>
            </a:lvl9pPr>
          </a:lstStyle>
          <a:p>
            <a:endParaRPr lang="en-US"/>
          </a:p>
        </p:txBody>
      </p:sp>
      <p:sp>
        <p:nvSpPr>
          <p:cNvPr id="25" name="Line 43"/>
          <p:cNvSpPr>
            <a:spLocks noChangeShapeType="1"/>
          </p:cNvSpPr>
          <p:nvPr/>
        </p:nvSpPr>
        <p:spPr bwMode="auto">
          <a:xfrm flipV="1">
            <a:off x="4429125" y="2474119"/>
            <a:ext cx="990600" cy="0"/>
          </a:xfrm>
          <a:prstGeom prst="line">
            <a:avLst/>
          </a:prstGeom>
          <a:noFill/>
          <a:ln w="28575">
            <a:solidFill>
              <a:srgbClr val="000000"/>
            </a:solidFill>
            <a:round/>
            <a:headEnd type="none" w="sm" len="med"/>
            <a:tailEnd type="triangle" w="sm" len="med"/>
          </a:ln>
          <a:extLst>
            <a:ext uri="{909E8E84-426E-40DD-AFC4-6F175D3DCCD1}">
              <a14:hiddenFill xmlns:a14="http://schemas.microsoft.com/office/drawing/2010/main" xmlns="">
                <a:noFill/>
              </a14:hiddenFill>
            </a:ext>
          </a:extLst>
        </p:spPr>
        <p:txBody>
          <a:bodyPr/>
          <a:lstStyle>
            <a:defPPr>
              <a:defRPr lang="en-US"/>
            </a:defPPr>
            <a:lvl1pPr algn="l" rtl="0" eaLnBrk="0" fontAlgn="base" hangingPunct="0">
              <a:spcBef>
                <a:spcPct val="0"/>
              </a:spcBef>
              <a:spcAft>
                <a:spcPct val="0"/>
              </a:spcAft>
              <a:defRPr kumimoji="1" sz="1200" kern="1200">
                <a:solidFill>
                  <a:schemeClr val="bg2"/>
                </a:solidFill>
                <a:latin typeface="Arial" pitchFamily="34" charset="0"/>
                <a:ea typeface="+mn-ea"/>
                <a:cs typeface="+mn-cs"/>
              </a:defRPr>
            </a:lvl1pPr>
            <a:lvl2pPr marL="457200" algn="l" rtl="0" eaLnBrk="0" fontAlgn="base" hangingPunct="0">
              <a:spcBef>
                <a:spcPct val="0"/>
              </a:spcBef>
              <a:spcAft>
                <a:spcPct val="0"/>
              </a:spcAft>
              <a:defRPr kumimoji="1" sz="1200" kern="1200">
                <a:solidFill>
                  <a:schemeClr val="bg2"/>
                </a:solidFill>
                <a:latin typeface="Arial" pitchFamily="34" charset="0"/>
                <a:ea typeface="+mn-ea"/>
                <a:cs typeface="+mn-cs"/>
              </a:defRPr>
            </a:lvl2pPr>
            <a:lvl3pPr marL="914400" algn="l" rtl="0" eaLnBrk="0" fontAlgn="base" hangingPunct="0">
              <a:spcBef>
                <a:spcPct val="0"/>
              </a:spcBef>
              <a:spcAft>
                <a:spcPct val="0"/>
              </a:spcAft>
              <a:defRPr kumimoji="1" sz="1200" kern="1200">
                <a:solidFill>
                  <a:schemeClr val="bg2"/>
                </a:solidFill>
                <a:latin typeface="Arial" pitchFamily="34" charset="0"/>
                <a:ea typeface="+mn-ea"/>
                <a:cs typeface="+mn-cs"/>
              </a:defRPr>
            </a:lvl3pPr>
            <a:lvl4pPr marL="1371600" algn="l" rtl="0" eaLnBrk="0" fontAlgn="base" hangingPunct="0">
              <a:spcBef>
                <a:spcPct val="0"/>
              </a:spcBef>
              <a:spcAft>
                <a:spcPct val="0"/>
              </a:spcAft>
              <a:defRPr kumimoji="1" sz="1200" kern="1200">
                <a:solidFill>
                  <a:schemeClr val="bg2"/>
                </a:solidFill>
                <a:latin typeface="Arial" pitchFamily="34" charset="0"/>
                <a:ea typeface="+mn-ea"/>
                <a:cs typeface="+mn-cs"/>
              </a:defRPr>
            </a:lvl4pPr>
            <a:lvl5pPr marL="1828800" algn="l" rtl="0" eaLnBrk="0" fontAlgn="base" hangingPunct="0">
              <a:spcBef>
                <a:spcPct val="0"/>
              </a:spcBef>
              <a:spcAft>
                <a:spcPct val="0"/>
              </a:spcAft>
              <a:defRPr kumimoji="1" sz="1200" kern="1200">
                <a:solidFill>
                  <a:schemeClr val="bg2"/>
                </a:solidFill>
                <a:latin typeface="Arial" pitchFamily="34" charset="0"/>
                <a:ea typeface="+mn-ea"/>
                <a:cs typeface="+mn-cs"/>
              </a:defRPr>
            </a:lvl5pPr>
            <a:lvl6pPr marL="2286000" algn="l" defTabSz="914400" rtl="0" eaLnBrk="1" latinLnBrk="0" hangingPunct="1">
              <a:defRPr kumimoji="1" sz="1200" kern="1200">
                <a:solidFill>
                  <a:schemeClr val="bg2"/>
                </a:solidFill>
                <a:latin typeface="Arial" pitchFamily="34" charset="0"/>
                <a:ea typeface="+mn-ea"/>
                <a:cs typeface="+mn-cs"/>
              </a:defRPr>
            </a:lvl6pPr>
            <a:lvl7pPr marL="2743200" algn="l" defTabSz="914400" rtl="0" eaLnBrk="1" latinLnBrk="0" hangingPunct="1">
              <a:defRPr kumimoji="1" sz="1200" kern="1200">
                <a:solidFill>
                  <a:schemeClr val="bg2"/>
                </a:solidFill>
                <a:latin typeface="Arial" pitchFamily="34" charset="0"/>
                <a:ea typeface="+mn-ea"/>
                <a:cs typeface="+mn-cs"/>
              </a:defRPr>
            </a:lvl7pPr>
            <a:lvl8pPr marL="3200400" algn="l" defTabSz="914400" rtl="0" eaLnBrk="1" latinLnBrk="0" hangingPunct="1">
              <a:defRPr kumimoji="1" sz="1200" kern="1200">
                <a:solidFill>
                  <a:schemeClr val="bg2"/>
                </a:solidFill>
                <a:latin typeface="Arial" pitchFamily="34" charset="0"/>
                <a:ea typeface="+mn-ea"/>
                <a:cs typeface="+mn-cs"/>
              </a:defRPr>
            </a:lvl8pPr>
            <a:lvl9pPr marL="3657600" algn="l" defTabSz="914400" rtl="0" eaLnBrk="1" latinLnBrk="0" hangingPunct="1">
              <a:defRPr kumimoji="1" sz="1200" kern="1200">
                <a:solidFill>
                  <a:schemeClr val="bg2"/>
                </a:solidFill>
                <a:latin typeface="Arial" pitchFamily="34" charset="0"/>
                <a:ea typeface="+mn-ea"/>
                <a:cs typeface="+mn-cs"/>
              </a:defRPr>
            </a:lvl9pPr>
          </a:lstStyle>
          <a:p>
            <a:endParaRPr lang="en-US"/>
          </a:p>
        </p:txBody>
      </p:sp>
      <p:sp>
        <p:nvSpPr>
          <p:cNvPr id="26" name="Line 44"/>
          <p:cNvSpPr>
            <a:spLocks noChangeShapeType="1"/>
          </p:cNvSpPr>
          <p:nvPr/>
        </p:nvSpPr>
        <p:spPr bwMode="auto">
          <a:xfrm>
            <a:off x="1830388" y="4144169"/>
            <a:ext cx="1639887" cy="0"/>
          </a:xfrm>
          <a:prstGeom prst="line">
            <a:avLst/>
          </a:prstGeom>
          <a:noFill/>
          <a:ln w="19050">
            <a:solidFill>
              <a:srgbClr val="000000"/>
            </a:solidFill>
            <a:round/>
            <a:headEnd type="triangle" w="sm" len="med"/>
            <a:tailEnd type="none" w="sm" len="med"/>
          </a:ln>
          <a:extLst>
            <a:ext uri="{909E8E84-426E-40DD-AFC4-6F175D3DCCD1}">
              <a14:hiddenFill xmlns:a14="http://schemas.microsoft.com/office/drawing/2010/main" xmlns="">
                <a:noFill/>
              </a14:hiddenFill>
            </a:ext>
          </a:extLst>
        </p:spPr>
        <p:txBody>
          <a:bodyPr/>
          <a:lstStyle>
            <a:defPPr>
              <a:defRPr lang="en-US"/>
            </a:defPPr>
            <a:lvl1pPr algn="l" rtl="0" eaLnBrk="0" fontAlgn="base" hangingPunct="0">
              <a:spcBef>
                <a:spcPct val="0"/>
              </a:spcBef>
              <a:spcAft>
                <a:spcPct val="0"/>
              </a:spcAft>
              <a:defRPr kumimoji="1" sz="1200" kern="1200">
                <a:solidFill>
                  <a:schemeClr val="bg2"/>
                </a:solidFill>
                <a:latin typeface="Arial" pitchFamily="34" charset="0"/>
                <a:ea typeface="+mn-ea"/>
                <a:cs typeface="+mn-cs"/>
              </a:defRPr>
            </a:lvl1pPr>
            <a:lvl2pPr marL="457200" algn="l" rtl="0" eaLnBrk="0" fontAlgn="base" hangingPunct="0">
              <a:spcBef>
                <a:spcPct val="0"/>
              </a:spcBef>
              <a:spcAft>
                <a:spcPct val="0"/>
              </a:spcAft>
              <a:defRPr kumimoji="1" sz="1200" kern="1200">
                <a:solidFill>
                  <a:schemeClr val="bg2"/>
                </a:solidFill>
                <a:latin typeface="Arial" pitchFamily="34" charset="0"/>
                <a:ea typeface="+mn-ea"/>
                <a:cs typeface="+mn-cs"/>
              </a:defRPr>
            </a:lvl2pPr>
            <a:lvl3pPr marL="914400" algn="l" rtl="0" eaLnBrk="0" fontAlgn="base" hangingPunct="0">
              <a:spcBef>
                <a:spcPct val="0"/>
              </a:spcBef>
              <a:spcAft>
                <a:spcPct val="0"/>
              </a:spcAft>
              <a:defRPr kumimoji="1" sz="1200" kern="1200">
                <a:solidFill>
                  <a:schemeClr val="bg2"/>
                </a:solidFill>
                <a:latin typeface="Arial" pitchFamily="34" charset="0"/>
                <a:ea typeface="+mn-ea"/>
                <a:cs typeface="+mn-cs"/>
              </a:defRPr>
            </a:lvl3pPr>
            <a:lvl4pPr marL="1371600" algn="l" rtl="0" eaLnBrk="0" fontAlgn="base" hangingPunct="0">
              <a:spcBef>
                <a:spcPct val="0"/>
              </a:spcBef>
              <a:spcAft>
                <a:spcPct val="0"/>
              </a:spcAft>
              <a:defRPr kumimoji="1" sz="1200" kern="1200">
                <a:solidFill>
                  <a:schemeClr val="bg2"/>
                </a:solidFill>
                <a:latin typeface="Arial" pitchFamily="34" charset="0"/>
                <a:ea typeface="+mn-ea"/>
                <a:cs typeface="+mn-cs"/>
              </a:defRPr>
            </a:lvl4pPr>
            <a:lvl5pPr marL="1828800" algn="l" rtl="0" eaLnBrk="0" fontAlgn="base" hangingPunct="0">
              <a:spcBef>
                <a:spcPct val="0"/>
              </a:spcBef>
              <a:spcAft>
                <a:spcPct val="0"/>
              </a:spcAft>
              <a:defRPr kumimoji="1" sz="1200" kern="1200">
                <a:solidFill>
                  <a:schemeClr val="bg2"/>
                </a:solidFill>
                <a:latin typeface="Arial" pitchFamily="34" charset="0"/>
                <a:ea typeface="+mn-ea"/>
                <a:cs typeface="+mn-cs"/>
              </a:defRPr>
            </a:lvl5pPr>
            <a:lvl6pPr marL="2286000" algn="l" defTabSz="914400" rtl="0" eaLnBrk="1" latinLnBrk="0" hangingPunct="1">
              <a:defRPr kumimoji="1" sz="1200" kern="1200">
                <a:solidFill>
                  <a:schemeClr val="bg2"/>
                </a:solidFill>
                <a:latin typeface="Arial" pitchFamily="34" charset="0"/>
                <a:ea typeface="+mn-ea"/>
                <a:cs typeface="+mn-cs"/>
              </a:defRPr>
            </a:lvl6pPr>
            <a:lvl7pPr marL="2743200" algn="l" defTabSz="914400" rtl="0" eaLnBrk="1" latinLnBrk="0" hangingPunct="1">
              <a:defRPr kumimoji="1" sz="1200" kern="1200">
                <a:solidFill>
                  <a:schemeClr val="bg2"/>
                </a:solidFill>
                <a:latin typeface="Arial" pitchFamily="34" charset="0"/>
                <a:ea typeface="+mn-ea"/>
                <a:cs typeface="+mn-cs"/>
              </a:defRPr>
            </a:lvl7pPr>
            <a:lvl8pPr marL="3200400" algn="l" defTabSz="914400" rtl="0" eaLnBrk="1" latinLnBrk="0" hangingPunct="1">
              <a:defRPr kumimoji="1" sz="1200" kern="1200">
                <a:solidFill>
                  <a:schemeClr val="bg2"/>
                </a:solidFill>
                <a:latin typeface="Arial" pitchFamily="34" charset="0"/>
                <a:ea typeface="+mn-ea"/>
                <a:cs typeface="+mn-cs"/>
              </a:defRPr>
            </a:lvl8pPr>
            <a:lvl9pPr marL="3657600" algn="l" defTabSz="914400" rtl="0" eaLnBrk="1" latinLnBrk="0" hangingPunct="1">
              <a:defRPr kumimoji="1" sz="1200" kern="1200">
                <a:solidFill>
                  <a:schemeClr val="bg2"/>
                </a:solidFill>
                <a:latin typeface="Arial" pitchFamily="34" charset="0"/>
                <a:ea typeface="+mn-ea"/>
                <a:cs typeface="+mn-cs"/>
              </a:defRPr>
            </a:lvl9pPr>
          </a:lstStyle>
          <a:p>
            <a:endParaRPr lang="en-US"/>
          </a:p>
        </p:txBody>
      </p:sp>
      <p:sp>
        <p:nvSpPr>
          <p:cNvPr id="27" name="Line 45"/>
          <p:cNvSpPr>
            <a:spLocks noChangeShapeType="1"/>
          </p:cNvSpPr>
          <p:nvPr/>
        </p:nvSpPr>
        <p:spPr bwMode="auto">
          <a:xfrm>
            <a:off x="4611688" y="4125119"/>
            <a:ext cx="1897062" cy="0"/>
          </a:xfrm>
          <a:prstGeom prst="line">
            <a:avLst/>
          </a:prstGeom>
          <a:noFill/>
          <a:ln w="19050">
            <a:solidFill>
              <a:srgbClr val="000000"/>
            </a:solidFill>
            <a:round/>
            <a:headEnd/>
            <a:tailEnd type="triangle" w="sm" len="med"/>
          </a:ln>
          <a:extLst>
            <a:ext uri="{909E8E84-426E-40DD-AFC4-6F175D3DCCD1}">
              <a14:hiddenFill xmlns:a14="http://schemas.microsoft.com/office/drawing/2010/main" xmlns="">
                <a:noFill/>
              </a14:hiddenFill>
            </a:ext>
          </a:extLst>
        </p:spPr>
        <p:txBody>
          <a:bodyPr/>
          <a:lstStyle>
            <a:defPPr>
              <a:defRPr lang="en-US"/>
            </a:defPPr>
            <a:lvl1pPr algn="l" rtl="0" eaLnBrk="0" fontAlgn="base" hangingPunct="0">
              <a:spcBef>
                <a:spcPct val="0"/>
              </a:spcBef>
              <a:spcAft>
                <a:spcPct val="0"/>
              </a:spcAft>
              <a:defRPr kumimoji="1" sz="1200" kern="1200">
                <a:solidFill>
                  <a:schemeClr val="bg2"/>
                </a:solidFill>
                <a:latin typeface="Arial" pitchFamily="34" charset="0"/>
                <a:ea typeface="+mn-ea"/>
                <a:cs typeface="+mn-cs"/>
              </a:defRPr>
            </a:lvl1pPr>
            <a:lvl2pPr marL="457200" algn="l" rtl="0" eaLnBrk="0" fontAlgn="base" hangingPunct="0">
              <a:spcBef>
                <a:spcPct val="0"/>
              </a:spcBef>
              <a:spcAft>
                <a:spcPct val="0"/>
              </a:spcAft>
              <a:defRPr kumimoji="1" sz="1200" kern="1200">
                <a:solidFill>
                  <a:schemeClr val="bg2"/>
                </a:solidFill>
                <a:latin typeface="Arial" pitchFamily="34" charset="0"/>
                <a:ea typeface="+mn-ea"/>
                <a:cs typeface="+mn-cs"/>
              </a:defRPr>
            </a:lvl2pPr>
            <a:lvl3pPr marL="914400" algn="l" rtl="0" eaLnBrk="0" fontAlgn="base" hangingPunct="0">
              <a:spcBef>
                <a:spcPct val="0"/>
              </a:spcBef>
              <a:spcAft>
                <a:spcPct val="0"/>
              </a:spcAft>
              <a:defRPr kumimoji="1" sz="1200" kern="1200">
                <a:solidFill>
                  <a:schemeClr val="bg2"/>
                </a:solidFill>
                <a:latin typeface="Arial" pitchFamily="34" charset="0"/>
                <a:ea typeface="+mn-ea"/>
                <a:cs typeface="+mn-cs"/>
              </a:defRPr>
            </a:lvl3pPr>
            <a:lvl4pPr marL="1371600" algn="l" rtl="0" eaLnBrk="0" fontAlgn="base" hangingPunct="0">
              <a:spcBef>
                <a:spcPct val="0"/>
              </a:spcBef>
              <a:spcAft>
                <a:spcPct val="0"/>
              </a:spcAft>
              <a:defRPr kumimoji="1" sz="1200" kern="1200">
                <a:solidFill>
                  <a:schemeClr val="bg2"/>
                </a:solidFill>
                <a:latin typeface="Arial" pitchFamily="34" charset="0"/>
                <a:ea typeface="+mn-ea"/>
                <a:cs typeface="+mn-cs"/>
              </a:defRPr>
            </a:lvl4pPr>
            <a:lvl5pPr marL="1828800" algn="l" rtl="0" eaLnBrk="0" fontAlgn="base" hangingPunct="0">
              <a:spcBef>
                <a:spcPct val="0"/>
              </a:spcBef>
              <a:spcAft>
                <a:spcPct val="0"/>
              </a:spcAft>
              <a:defRPr kumimoji="1" sz="1200" kern="1200">
                <a:solidFill>
                  <a:schemeClr val="bg2"/>
                </a:solidFill>
                <a:latin typeface="Arial" pitchFamily="34" charset="0"/>
                <a:ea typeface="+mn-ea"/>
                <a:cs typeface="+mn-cs"/>
              </a:defRPr>
            </a:lvl5pPr>
            <a:lvl6pPr marL="2286000" algn="l" defTabSz="914400" rtl="0" eaLnBrk="1" latinLnBrk="0" hangingPunct="1">
              <a:defRPr kumimoji="1" sz="1200" kern="1200">
                <a:solidFill>
                  <a:schemeClr val="bg2"/>
                </a:solidFill>
                <a:latin typeface="Arial" pitchFamily="34" charset="0"/>
                <a:ea typeface="+mn-ea"/>
                <a:cs typeface="+mn-cs"/>
              </a:defRPr>
            </a:lvl6pPr>
            <a:lvl7pPr marL="2743200" algn="l" defTabSz="914400" rtl="0" eaLnBrk="1" latinLnBrk="0" hangingPunct="1">
              <a:defRPr kumimoji="1" sz="1200" kern="1200">
                <a:solidFill>
                  <a:schemeClr val="bg2"/>
                </a:solidFill>
                <a:latin typeface="Arial" pitchFamily="34" charset="0"/>
                <a:ea typeface="+mn-ea"/>
                <a:cs typeface="+mn-cs"/>
              </a:defRPr>
            </a:lvl7pPr>
            <a:lvl8pPr marL="3200400" algn="l" defTabSz="914400" rtl="0" eaLnBrk="1" latinLnBrk="0" hangingPunct="1">
              <a:defRPr kumimoji="1" sz="1200" kern="1200">
                <a:solidFill>
                  <a:schemeClr val="bg2"/>
                </a:solidFill>
                <a:latin typeface="Arial" pitchFamily="34" charset="0"/>
                <a:ea typeface="+mn-ea"/>
                <a:cs typeface="+mn-cs"/>
              </a:defRPr>
            </a:lvl8pPr>
            <a:lvl9pPr marL="3657600" algn="l" defTabSz="914400" rtl="0" eaLnBrk="1" latinLnBrk="0" hangingPunct="1">
              <a:defRPr kumimoji="1" sz="1200" kern="1200">
                <a:solidFill>
                  <a:schemeClr val="bg2"/>
                </a:solidFill>
                <a:latin typeface="Arial" pitchFamily="34" charset="0"/>
                <a:ea typeface="+mn-ea"/>
                <a:cs typeface="+mn-cs"/>
              </a:defRPr>
            </a:lvl9pPr>
          </a:lstStyle>
          <a:p>
            <a:endParaRPr lang="en-US"/>
          </a:p>
        </p:txBody>
      </p:sp>
      <p:sp>
        <p:nvSpPr>
          <p:cNvPr id="28" name="Text Box 46"/>
          <p:cNvSpPr txBox="1">
            <a:spLocks noChangeArrowheads="1"/>
          </p:cNvSpPr>
          <p:nvPr/>
        </p:nvSpPr>
        <p:spPr bwMode="auto">
          <a:xfrm>
            <a:off x="3875088" y="4033044"/>
            <a:ext cx="460375" cy="368300"/>
          </a:xfrm>
          <a:prstGeom prst="rect">
            <a:avLst/>
          </a:prstGeom>
          <a:solidFill>
            <a:srgbClr val="FFFFFF"/>
          </a:solidFill>
          <a:ln>
            <a:noFill/>
          </a:ln>
          <a:extLst>
            <a:ext uri="{91240B29-F687-4F45-9708-019B960494DF}">
              <a14:hiddenLine xmlns:a14="http://schemas.microsoft.com/office/drawing/2010/main" xmlns="" w="19050">
                <a:solidFill>
                  <a:srgbClr val="000000"/>
                </a:solidFill>
                <a:miter lim="800000"/>
                <a:headEnd/>
                <a:tailEnd/>
              </a14:hiddenLine>
            </a:ext>
          </a:extLst>
        </p:spPr>
        <p:txBody>
          <a:bodyPr/>
          <a:lstStyle>
            <a:defPPr>
              <a:defRPr lang="en-US"/>
            </a:defPPr>
            <a:lvl1pPr algn="l" rtl="0" eaLnBrk="0" fontAlgn="base" hangingPunct="0">
              <a:spcBef>
                <a:spcPct val="0"/>
              </a:spcBef>
              <a:spcAft>
                <a:spcPct val="0"/>
              </a:spcAft>
              <a:defRPr kumimoji="1" sz="1200" kern="1200">
                <a:solidFill>
                  <a:schemeClr val="bg2"/>
                </a:solidFill>
                <a:latin typeface="Arial" pitchFamily="34" charset="0"/>
                <a:ea typeface="+mn-ea"/>
                <a:cs typeface="+mn-cs"/>
              </a:defRPr>
            </a:lvl1pPr>
            <a:lvl2pPr marL="457200" algn="l" rtl="0" eaLnBrk="0" fontAlgn="base" hangingPunct="0">
              <a:spcBef>
                <a:spcPct val="0"/>
              </a:spcBef>
              <a:spcAft>
                <a:spcPct val="0"/>
              </a:spcAft>
              <a:defRPr kumimoji="1" sz="1200" kern="1200">
                <a:solidFill>
                  <a:schemeClr val="bg2"/>
                </a:solidFill>
                <a:latin typeface="Arial" pitchFamily="34" charset="0"/>
                <a:ea typeface="+mn-ea"/>
                <a:cs typeface="+mn-cs"/>
              </a:defRPr>
            </a:lvl2pPr>
            <a:lvl3pPr marL="914400" algn="l" rtl="0" eaLnBrk="0" fontAlgn="base" hangingPunct="0">
              <a:spcBef>
                <a:spcPct val="0"/>
              </a:spcBef>
              <a:spcAft>
                <a:spcPct val="0"/>
              </a:spcAft>
              <a:defRPr kumimoji="1" sz="1200" kern="1200">
                <a:solidFill>
                  <a:schemeClr val="bg2"/>
                </a:solidFill>
                <a:latin typeface="Arial" pitchFamily="34" charset="0"/>
                <a:ea typeface="+mn-ea"/>
                <a:cs typeface="+mn-cs"/>
              </a:defRPr>
            </a:lvl3pPr>
            <a:lvl4pPr marL="1371600" algn="l" rtl="0" eaLnBrk="0" fontAlgn="base" hangingPunct="0">
              <a:spcBef>
                <a:spcPct val="0"/>
              </a:spcBef>
              <a:spcAft>
                <a:spcPct val="0"/>
              </a:spcAft>
              <a:defRPr kumimoji="1" sz="1200" kern="1200">
                <a:solidFill>
                  <a:schemeClr val="bg2"/>
                </a:solidFill>
                <a:latin typeface="Arial" pitchFamily="34" charset="0"/>
                <a:ea typeface="+mn-ea"/>
                <a:cs typeface="+mn-cs"/>
              </a:defRPr>
            </a:lvl4pPr>
            <a:lvl5pPr marL="1828800" algn="l" rtl="0" eaLnBrk="0" fontAlgn="base" hangingPunct="0">
              <a:spcBef>
                <a:spcPct val="0"/>
              </a:spcBef>
              <a:spcAft>
                <a:spcPct val="0"/>
              </a:spcAft>
              <a:defRPr kumimoji="1" sz="1200" kern="1200">
                <a:solidFill>
                  <a:schemeClr val="bg2"/>
                </a:solidFill>
                <a:latin typeface="Arial" pitchFamily="34" charset="0"/>
                <a:ea typeface="+mn-ea"/>
                <a:cs typeface="+mn-cs"/>
              </a:defRPr>
            </a:lvl5pPr>
            <a:lvl6pPr marL="2286000" algn="l" defTabSz="914400" rtl="0" eaLnBrk="1" latinLnBrk="0" hangingPunct="1">
              <a:defRPr kumimoji="1" sz="1200" kern="1200">
                <a:solidFill>
                  <a:schemeClr val="bg2"/>
                </a:solidFill>
                <a:latin typeface="Arial" pitchFamily="34" charset="0"/>
                <a:ea typeface="+mn-ea"/>
                <a:cs typeface="+mn-cs"/>
              </a:defRPr>
            </a:lvl6pPr>
            <a:lvl7pPr marL="2743200" algn="l" defTabSz="914400" rtl="0" eaLnBrk="1" latinLnBrk="0" hangingPunct="1">
              <a:defRPr kumimoji="1" sz="1200" kern="1200">
                <a:solidFill>
                  <a:schemeClr val="bg2"/>
                </a:solidFill>
                <a:latin typeface="Arial" pitchFamily="34" charset="0"/>
                <a:ea typeface="+mn-ea"/>
                <a:cs typeface="+mn-cs"/>
              </a:defRPr>
            </a:lvl7pPr>
            <a:lvl8pPr marL="3200400" algn="l" defTabSz="914400" rtl="0" eaLnBrk="1" latinLnBrk="0" hangingPunct="1">
              <a:defRPr kumimoji="1" sz="1200" kern="1200">
                <a:solidFill>
                  <a:schemeClr val="bg2"/>
                </a:solidFill>
                <a:latin typeface="Arial" pitchFamily="34" charset="0"/>
                <a:ea typeface="+mn-ea"/>
                <a:cs typeface="+mn-cs"/>
              </a:defRPr>
            </a:lvl8pPr>
            <a:lvl9pPr marL="3657600" algn="l" defTabSz="914400" rtl="0" eaLnBrk="1" latinLnBrk="0" hangingPunct="1">
              <a:defRPr kumimoji="1" sz="1200" kern="1200">
                <a:solidFill>
                  <a:schemeClr val="bg2"/>
                </a:solidFill>
                <a:latin typeface="Arial" pitchFamily="34" charset="0"/>
                <a:ea typeface="+mn-ea"/>
                <a:cs typeface="+mn-cs"/>
              </a:defRPr>
            </a:lvl9pPr>
          </a:lstStyle>
          <a:p>
            <a:r>
              <a:rPr lang="en-US" sz="1400" b="1" dirty="0">
                <a:solidFill>
                  <a:schemeClr val="tx1"/>
                </a:solidFill>
              </a:rPr>
              <a:t>B</a:t>
            </a:r>
          </a:p>
        </p:txBody>
      </p:sp>
      <p:sp>
        <p:nvSpPr>
          <p:cNvPr id="29" name="Text Box 47"/>
          <p:cNvSpPr txBox="1">
            <a:spLocks noChangeArrowheads="1"/>
          </p:cNvSpPr>
          <p:nvPr/>
        </p:nvSpPr>
        <p:spPr bwMode="auto">
          <a:xfrm>
            <a:off x="4335463" y="3463132"/>
            <a:ext cx="349250" cy="276225"/>
          </a:xfrm>
          <a:prstGeom prst="rect">
            <a:avLst/>
          </a:prstGeom>
          <a:solidFill>
            <a:srgbClr val="FFFFFF"/>
          </a:solidFill>
          <a:ln>
            <a:noFill/>
          </a:ln>
          <a:extLst>
            <a:ext uri="{91240B29-F687-4F45-9708-019B960494DF}">
              <a14:hiddenLine xmlns:a14="http://schemas.microsoft.com/office/drawing/2010/main" xmlns="" w="19050">
                <a:solidFill>
                  <a:srgbClr val="000000"/>
                </a:solidFill>
                <a:miter lim="800000"/>
                <a:headEnd/>
                <a:tailEnd/>
              </a14:hiddenLine>
            </a:ext>
          </a:extLst>
        </p:spPr>
        <p:txBody>
          <a:bodyPr/>
          <a:lstStyle>
            <a:defPPr>
              <a:defRPr lang="en-US"/>
            </a:defPPr>
            <a:lvl1pPr algn="l" rtl="0" eaLnBrk="0" fontAlgn="base" hangingPunct="0">
              <a:spcBef>
                <a:spcPct val="0"/>
              </a:spcBef>
              <a:spcAft>
                <a:spcPct val="0"/>
              </a:spcAft>
              <a:defRPr kumimoji="1" sz="1200" kern="1200">
                <a:solidFill>
                  <a:schemeClr val="bg2"/>
                </a:solidFill>
                <a:latin typeface="Arial" pitchFamily="34" charset="0"/>
                <a:ea typeface="+mn-ea"/>
                <a:cs typeface="+mn-cs"/>
              </a:defRPr>
            </a:lvl1pPr>
            <a:lvl2pPr marL="457200" algn="l" rtl="0" eaLnBrk="0" fontAlgn="base" hangingPunct="0">
              <a:spcBef>
                <a:spcPct val="0"/>
              </a:spcBef>
              <a:spcAft>
                <a:spcPct val="0"/>
              </a:spcAft>
              <a:defRPr kumimoji="1" sz="1200" kern="1200">
                <a:solidFill>
                  <a:schemeClr val="bg2"/>
                </a:solidFill>
                <a:latin typeface="Arial" pitchFamily="34" charset="0"/>
                <a:ea typeface="+mn-ea"/>
                <a:cs typeface="+mn-cs"/>
              </a:defRPr>
            </a:lvl2pPr>
            <a:lvl3pPr marL="914400" algn="l" rtl="0" eaLnBrk="0" fontAlgn="base" hangingPunct="0">
              <a:spcBef>
                <a:spcPct val="0"/>
              </a:spcBef>
              <a:spcAft>
                <a:spcPct val="0"/>
              </a:spcAft>
              <a:defRPr kumimoji="1" sz="1200" kern="1200">
                <a:solidFill>
                  <a:schemeClr val="bg2"/>
                </a:solidFill>
                <a:latin typeface="Arial" pitchFamily="34" charset="0"/>
                <a:ea typeface="+mn-ea"/>
                <a:cs typeface="+mn-cs"/>
              </a:defRPr>
            </a:lvl3pPr>
            <a:lvl4pPr marL="1371600" algn="l" rtl="0" eaLnBrk="0" fontAlgn="base" hangingPunct="0">
              <a:spcBef>
                <a:spcPct val="0"/>
              </a:spcBef>
              <a:spcAft>
                <a:spcPct val="0"/>
              </a:spcAft>
              <a:defRPr kumimoji="1" sz="1200" kern="1200">
                <a:solidFill>
                  <a:schemeClr val="bg2"/>
                </a:solidFill>
                <a:latin typeface="Arial" pitchFamily="34" charset="0"/>
                <a:ea typeface="+mn-ea"/>
                <a:cs typeface="+mn-cs"/>
              </a:defRPr>
            </a:lvl4pPr>
            <a:lvl5pPr marL="1828800" algn="l" rtl="0" eaLnBrk="0" fontAlgn="base" hangingPunct="0">
              <a:spcBef>
                <a:spcPct val="0"/>
              </a:spcBef>
              <a:spcAft>
                <a:spcPct val="0"/>
              </a:spcAft>
              <a:defRPr kumimoji="1" sz="1200" kern="1200">
                <a:solidFill>
                  <a:schemeClr val="bg2"/>
                </a:solidFill>
                <a:latin typeface="Arial" pitchFamily="34" charset="0"/>
                <a:ea typeface="+mn-ea"/>
                <a:cs typeface="+mn-cs"/>
              </a:defRPr>
            </a:lvl5pPr>
            <a:lvl6pPr marL="2286000" algn="l" defTabSz="914400" rtl="0" eaLnBrk="1" latinLnBrk="0" hangingPunct="1">
              <a:defRPr kumimoji="1" sz="1200" kern="1200">
                <a:solidFill>
                  <a:schemeClr val="bg2"/>
                </a:solidFill>
                <a:latin typeface="Arial" pitchFamily="34" charset="0"/>
                <a:ea typeface="+mn-ea"/>
                <a:cs typeface="+mn-cs"/>
              </a:defRPr>
            </a:lvl6pPr>
            <a:lvl7pPr marL="2743200" algn="l" defTabSz="914400" rtl="0" eaLnBrk="1" latinLnBrk="0" hangingPunct="1">
              <a:defRPr kumimoji="1" sz="1200" kern="1200">
                <a:solidFill>
                  <a:schemeClr val="bg2"/>
                </a:solidFill>
                <a:latin typeface="Arial" pitchFamily="34" charset="0"/>
                <a:ea typeface="+mn-ea"/>
                <a:cs typeface="+mn-cs"/>
              </a:defRPr>
            </a:lvl7pPr>
            <a:lvl8pPr marL="3200400" algn="l" defTabSz="914400" rtl="0" eaLnBrk="1" latinLnBrk="0" hangingPunct="1">
              <a:defRPr kumimoji="1" sz="1200" kern="1200">
                <a:solidFill>
                  <a:schemeClr val="bg2"/>
                </a:solidFill>
                <a:latin typeface="Arial" pitchFamily="34" charset="0"/>
                <a:ea typeface="+mn-ea"/>
                <a:cs typeface="+mn-cs"/>
              </a:defRPr>
            </a:lvl8pPr>
            <a:lvl9pPr marL="3657600" algn="l" defTabSz="914400" rtl="0" eaLnBrk="1" latinLnBrk="0" hangingPunct="1">
              <a:defRPr kumimoji="1" sz="1200" kern="1200">
                <a:solidFill>
                  <a:schemeClr val="bg2"/>
                </a:solidFill>
                <a:latin typeface="Arial" pitchFamily="34" charset="0"/>
                <a:ea typeface="+mn-ea"/>
                <a:cs typeface="+mn-cs"/>
              </a:defRPr>
            </a:lvl9pPr>
          </a:lstStyle>
          <a:p>
            <a:r>
              <a:rPr lang="en-US" sz="1400" b="1" dirty="0">
                <a:solidFill>
                  <a:schemeClr val="tx1"/>
                </a:solidFill>
              </a:rPr>
              <a:t>Z</a:t>
            </a:r>
          </a:p>
        </p:txBody>
      </p:sp>
      <p:sp>
        <p:nvSpPr>
          <p:cNvPr id="30" name="Line 48"/>
          <p:cNvSpPr>
            <a:spLocks noChangeShapeType="1"/>
          </p:cNvSpPr>
          <p:nvPr/>
        </p:nvSpPr>
        <p:spPr bwMode="auto">
          <a:xfrm>
            <a:off x="4206875" y="3352007"/>
            <a:ext cx="0" cy="442912"/>
          </a:xfrm>
          <a:prstGeom prst="line">
            <a:avLst/>
          </a:prstGeom>
          <a:noFill/>
          <a:ln w="19050">
            <a:solidFill>
              <a:srgbClr val="000000"/>
            </a:solidFill>
            <a:round/>
            <a:headEnd type="triangle" w="sm" len="med"/>
            <a:tailEnd type="triangle" w="sm" len="med"/>
          </a:ln>
          <a:extLst>
            <a:ext uri="{909E8E84-426E-40DD-AFC4-6F175D3DCCD1}">
              <a14:hiddenFill xmlns:a14="http://schemas.microsoft.com/office/drawing/2010/main" xmlns="">
                <a:noFill/>
              </a14:hiddenFill>
            </a:ext>
          </a:extLst>
        </p:spPr>
        <p:txBody>
          <a:bodyPr/>
          <a:lstStyle>
            <a:defPPr>
              <a:defRPr lang="en-US"/>
            </a:defPPr>
            <a:lvl1pPr algn="l" rtl="0" eaLnBrk="0" fontAlgn="base" hangingPunct="0">
              <a:spcBef>
                <a:spcPct val="0"/>
              </a:spcBef>
              <a:spcAft>
                <a:spcPct val="0"/>
              </a:spcAft>
              <a:defRPr kumimoji="1" sz="1200" kern="1200">
                <a:solidFill>
                  <a:schemeClr val="bg2"/>
                </a:solidFill>
                <a:latin typeface="Arial" pitchFamily="34" charset="0"/>
                <a:ea typeface="+mn-ea"/>
                <a:cs typeface="+mn-cs"/>
              </a:defRPr>
            </a:lvl1pPr>
            <a:lvl2pPr marL="457200" algn="l" rtl="0" eaLnBrk="0" fontAlgn="base" hangingPunct="0">
              <a:spcBef>
                <a:spcPct val="0"/>
              </a:spcBef>
              <a:spcAft>
                <a:spcPct val="0"/>
              </a:spcAft>
              <a:defRPr kumimoji="1" sz="1200" kern="1200">
                <a:solidFill>
                  <a:schemeClr val="bg2"/>
                </a:solidFill>
                <a:latin typeface="Arial" pitchFamily="34" charset="0"/>
                <a:ea typeface="+mn-ea"/>
                <a:cs typeface="+mn-cs"/>
              </a:defRPr>
            </a:lvl2pPr>
            <a:lvl3pPr marL="914400" algn="l" rtl="0" eaLnBrk="0" fontAlgn="base" hangingPunct="0">
              <a:spcBef>
                <a:spcPct val="0"/>
              </a:spcBef>
              <a:spcAft>
                <a:spcPct val="0"/>
              </a:spcAft>
              <a:defRPr kumimoji="1" sz="1200" kern="1200">
                <a:solidFill>
                  <a:schemeClr val="bg2"/>
                </a:solidFill>
                <a:latin typeface="Arial" pitchFamily="34" charset="0"/>
                <a:ea typeface="+mn-ea"/>
                <a:cs typeface="+mn-cs"/>
              </a:defRPr>
            </a:lvl3pPr>
            <a:lvl4pPr marL="1371600" algn="l" rtl="0" eaLnBrk="0" fontAlgn="base" hangingPunct="0">
              <a:spcBef>
                <a:spcPct val="0"/>
              </a:spcBef>
              <a:spcAft>
                <a:spcPct val="0"/>
              </a:spcAft>
              <a:defRPr kumimoji="1" sz="1200" kern="1200">
                <a:solidFill>
                  <a:schemeClr val="bg2"/>
                </a:solidFill>
                <a:latin typeface="Arial" pitchFamily="34" charset="0"/>
                <a:ea typeface="+mn-ea"/>
                <a:cs typeface="+mn-cs"/>
              </a:defRPr>
            </a:lvl4pPr>
            <a:lvl5pPr marL="1828800" algn="l" rtl="0" eaLnBrk="0" fontAlgn="base" hangingPunct="0">
              <a:spcBef>
                <a:spcPct val="0"/>
              </a:spcBef>
              <a:spcAft>
                <a:spcPct val="0"/>
              </a:spcAft>
              <a:defRPr kumimoji="1" sz="1200" kern="1200">
                <a:solidFill>
                  <a:schemeClr val="bg2"/>
                </a:solidFill>
                <a:latin typeface="Arial" pitchFamily="34" charset="0"/>
                <a:ea typeface="+mn-ea"/>
                <a:cs typeface="+mn-cs"/>
              </a:defRPr>
            </a:lvl5pPr>
            <a:lvl6pPr marL="2286000" algn="l" defTabSz="914400" rtl="0" eaLnBrk="1" latinLnBrk="0" hangingPunct="1">
              <a:defRPr kumimoji="1" sz="1200" kern="1200">
                <a:solidFill>
                  <a:schemeClr val="bg2"/>
                </a:solidFill>
                <a:latin typeface="Arial" pitchFamily="34" charset="0"/>
                <a:ea typeface="+mn-ea"/>
                <a:cs typeface="+mn-cs"/>
              </a:defRPr>
            </a:lvl6pPr>
            <a:lvl7pPr marL="2743200" algn="l" defTabSz="914400" rtl="0" eaLnBrk="1" latinLnBrk="0" hangingPunct="1">
              <a:defRPr kumimoji="1" sz="1200" kern="1200">
                <a:solidFill>
                  <a:schemeClr val="bg2"/>
                </a:solidFill>
                <a:latin typeface="Arial" pitchFamily="34" charset="0"/>
                <a:ea typeface="+mn-ea"/>
                <a:cs typeface="+mn-cs"/>
              </a:defRPr>
            </a:lvl7pPr>
            <a:lvl8pPr marL="3200400" algn="l" defTabSz="914400" rtl="0" eaLnBrk="1" latinLnBrk="0" hangingPunct="1">
              <a:defRPr kumimoji="1" sz="1200" kern="1200">
                <a:solidFill>
                  <a:schemeClr val="bg2"/>
                </a:solidFill>
                <a:latin typeface="Arial" pitchFamily="34" charset="0"/>
                <a:ea typeface="+mn-ea"/>
                <a:cs typeface="+mn-cs"/>
              </a:defRPr>
            </a:lvl8pPr>
            <a:lvl9pPr marL="3657600" algn="l" defTabSz="914400" rtl="0" eaLnBrk="1" latinLnBrk="0" hangingPunct="1">
              <a:defRPr kumimoji="1" sz="1200" kern="1200">
                <a:solidFill>
                  <a:schemeClr val="bg2"/>
                </a:solidFill>
                <a:latin typeface="Arial" pitchFamily="34" charset="0"/>
                <a:ea typeface="+mn-ea"/>
                <a:cs typeface="+mn-cs"/>
              </a:defRPr>
            </a:lvl9pPr>
          </a:lstStyle>
          <a:p>
            <a:endParaRPr lang="en-US"/>
          </a:p>
        </p:txBody>
      </p:sp>
      <p:sp>
        <p:nvSpPr>
          <p:cNvPr id="31" name="Line 49"/>
          <p:cNvSpPr>
            <a:spLocks noChangeShapeType="1"/>
          </p:cNvSpPr>
          <p:nvPr/>
        </p:nvSpPr>
        <p:spPr bwMode="auto">
          <a:xfrm>
            <a:off x="3524250" y="3812382"/>
            <a:ext cx="406400" cy="0"/>
          </a:xfrm>
          <a:prstGeom prst="line">
            <a:avLst/>
          </a:prstGeom>
          <a:noFill/>
          <a:ln w="19050">
            <a:solidFill>
              <a:srgbClr val="000000"/>
            </a:solidFill>
            <a:round/>
            <a:headEnd/>
            <a:tailEnd/>
          </a:ln>
          <a:extLst>
            <a:ext uri="{909E8E84-426E-40DD-AFC4-6F175D3DCCD1}">
              <a14:hiddenFill xmlns:a14="http://schemas.microsoft.com/office/drawing/2010/main" xmlns="">
                <a:noFill/>
              </a14:hiddenFill>
            </a:ext>
          </a:extLst>
        </p:spPr>
        <p:txBody>
          <a:bodyPr/>
          <a:lstStyle>
            <a:defPPr>
              <a:defRPr lang="en-US"/>
            </a:defPPr>
            <a:lvl1pPr algn="l" rtl="0" eaLnBrk="0" fontAlgn="base" hangingPunct="0">
              <a:spcBef>
                <a:spcPct val="0"/>
              </a:spcBef>
              <a:spcAft>
                <a:spcPct val="0"/>
              </a:spcAft>
              <a:defRPr kumimoji="1" sz="1200" kern="1200">
                <a:solidFill>
                  <a:schemeClr val="bg2"/>
                </a:solidFill>
                <a:latin typeface="Arial" pitchFamily="34" charset="0"/>
                <a:ea typeface="+mn-ea"/>
                <a:cs typeface="+mn-cs"/>
              </a:defRPr>
            </a:lvl1pPr>
            <a:lvl2pPr marL="457200" algn="l" rtl="0" eaLnBrk="0" fontAlgn="base" hangingPunct="0">
              <a:spcBef>
                <a:spcPct val="0"/>
              </a:spcBef>
              <a:spcAft>
                <a:spcPct val="0"/>
              </a:spcAft>
              <a:defRPr kumimoji="1" sz="1200" kern="1200">
                <a:solidFill>
                  <a:schemeClr val="bg2"/>
                </a:solidFill>
                <a:latin typeface="Arial" pitchFamily="34" charset="0"/>
                <a:ea typeface="+mn-ea"/>
                <a:cs typeface="+mn-cs"/>
              </a:defRPr>
            </a:lvl2pPr>
            <a:lvl3pPr marL="914400" algn="l" rtl="0" eaLnBrk="0" fontAlgn="base" hangingPunct="0">
              <a:spcBef>
                <a:spcPct val="0"/>
              </a:spcBef>
              <a:spcAft>
                <a:spcPct val="0"/>
              </a:spcAft>
              <a:defRPr kumimoji="1" sz="1200" kern="1200">
                <a:solidFill>
                  <a:schemeClr val="bg2"/>
                </a:solidFill>
                <a:latin typeface="Arial" pitchFamily="34" charset="0"/>
                <a:ea typeface="+mn-ea"/>
                <a:cs typeface="+mn-cs"/>
              </a:defRPr>
            </a:lvl3pPr>
            <a:lvl4pPr marL="1371600" algn="l" rtl="0" eaLnBrk="0" fontAlgn="base" hangingPunct="0">
              <a:spcBef>
                <a:spcPct val="0"/>
              </a:spcBef>
              <a:spcAft>
                <a:spcPct val="0"/>
              </a:spcAft>
              <a:defRPr kumimoji="1" sz="1200" kern="1200">
                <a:solidFill>
                  <a:schemeClr val="bg2"/>
                </a:solidFill>
                <a:latin typeface="Arial" pitchFamily="34" charset="0"/>
                <a:ea typeface="+mn-ea"/>
                <a:cs typeface="+mn-cs"/>
              </a:defRPr>
            </a:lvl4pPr>
            <a:lvl5pPr marL="1828800" algn="l" rtl="0" eaLnBrk="0" fontAlgn="base" hangingPunct="0">
              <a:spcBef>
                <a:spcPct val="0"/>
              </a:spcBef>
              <a:spcAft>
                <a:spcPct val="0"/>
              </a:spcAft>
              <a:defRPr kumimoji="1" sz="1200" kern="1200">
                <a:solidFill>
                  <a:schemeClr val="bg2"/>
                </a:solidFill>
                <a:latin typeface="Arial" pitchFamily="34" charset="0"/>
                <a:ea typeface="+mn-ea"/>
                <a:cs typeface="+mn-cs"/>
              </a:defRPr>
            </a:lvl5pPr>
            <a:lvl6pPr marL="2286000" algn="l" defTabSz="914400" rtl="0" eaLnBrk="1" latinLnBrk="0" hangingPunct="1">
              <a:defRPr kumimoji="1" sz="1200" kern="1200">
                <a:solidFill>
                  <a:schemeClr val="bg2"/>
                </a:solidFill>
                <a:latin typeface="Arial" pitchFamily="34" charset="0"/>
                <a:ea typeface="+mn-ea"/>
                <a:cs typeface="+mn-cs"/>
              </a:defRPr>
            </a:lvl6pPr>
            <a:lvl7pPr marL="2743200" algn="l" defTabSz="914400" rtl="0" eaLnBrk="1" latinLnBrk="0" hangingPunct="1">
              <a:defRPr kumimoji="1" sz="1200" kern="1200">
                <a:solidFill>
                  <a:schemeClr val="bg2"/>
                </a:solidFill>
                <a:latin typeface="Arial" pitchFamily="34" charset="0"/>
                <a:ea typeface="+mn-ea"/>
                <a:cs typeface="+mn-cs"/>
              </a:defRPr>
            </a:lvl7pPr>
            <a:lvl8pPr marL="3200400" algn="l" defTabSz="914400" rtl="0" eaLnBrk="1" latinLnBrk="0" hangingPunct="1">
              <a:defRPr kumimoji="1" sz="1200" kern="1200">
                <a:solidFill>
                  <a:schemeClr val="bg2"/>
                </a:solidFill>
                <a:latin typeface="Arial" pitchFamily="34" charset="0"/>
                <a:ea typeface="+mn-ea"/>
                <a:cs typeface="+mn-cs"/>
              </a:defRPr>
            </a:lvl8pPr>
            <a:lvl9pPr marL="3657600" algn="l" defTabSz="914400" rtl="0" eaLnBrk="1" latinLnBrk="0" hangingPunct="1">
              <a:defRPr kumimoji="1" sz="1200" kern="1200">
                <a:solidFill>
                  <a:schemeClr val="bg2"/>
                </a:solidFill>
                <a:latin typeface="Arial" pitchFamily="34" charset="0"/>
                <a:ea typeface="+mn-ea"/>
                <a:cs typeface="+mn-cs"/>
              </a:defRPr>
            </a:lvl9pPr>
          </a:lstStyle>
          <a:p>
            <a:endParaRPr lang="en-US"/>
          </a:p>
        </p:txBody>
      </p:sp>
      <p:sp>
        <p:nvSpPr>
          <p:cNvPr id="32" name="Line 50"/>
          <p:cNvSpPr>
            <a:spLocks noChangeShapeType="1"/>
          </p:cNvSpPr>
          <p:nvPr/>
        </p:nvSpPr>
        <p:spPr bwMode="auto">
          <a:xfrm flipV="1">
            <a:off x="6361113" y="2929732"/>
            <a:ext cx="0" cy="312737"/>
          </a:xfrm>
          <a:prstGeom prst="line">
            <a:avLst/>
          </a:prstGeom>
          <a:noFill/>
          <a:ln w="19050">
            <a:solidFill>
              <a:srgbClr val="000000"/>
            </a:solidFill>
            <a:round/>
            <a:headEnd type="triangle" w="sm" len="med"/>
            <a:tailEnd/>
          </a:ln>
          <a:extLst>
            <a:ext uri="{909E8E84-426E-40DD-AFC4-6F175D3DCCD1}">
              <a14:hiddenFill xmlns:a14="http://schemas.microsoft.com/office/drawing/2010/main" xmlns="">
                <a:noFill/>
              </a14:hiddenFill>
            </a:ext>
          </a:extLst>
        </p:spPr>
        <p:txBody>
          <a:bodyPr/>
          <a:lstStyle>
            <a:defPPr>
              <a:defRPr lang="en-US"/>
            </a:defPPr>
            <a:lvl1pPr algn="l" rtl="0" eaLnBrk="0" fontAlgn="base" hangingPunct="0">
              <a:spcBef>
                <a:spcPct val="0"/>
              </a:spcBef>
              <a:spcAft>
                <a:spcPct val="0"/>
              </a:spcAft>
              <a:defRPr kumimoji="1" sz="1200" kern="1200">
                <a:solidFill>
                  <a:schemeClr val="bg2"/>
                </a:solidFill>
                <a:latin typeface="Arial" pitchFamily="34" charset="0"/>
                <a:ea typeface="+mn-ea"/>
                <a:cs typeface="+mn-cs"/>
              </a:defRPr>
            </a:lvl1pPr>
            <a:lvl2pPr marL="457200" algn="l" rtl="0" eaLnBrk="0" fontAlgn="base" hangingPunct="0">
              <a:spcBef>
                <a:spcPct val="0"/>
              </a:spcBef>
              <a:spcAft>
                <a:spcPct val="0"/>
              </a:spcAft>
              <a:defRPr kumimoji="1" sz="1200" kern="1200">
                <a:solidFill>
                  <a:schemeClr val="bg2"/>
                </a:solidFill>
                <a:latin typeface="Arial" pitchFamily="34" charset="0"/>
                <a:ea typeface="+mn-ea"/>
                <a:cs typeface="+mn-cs"/>
              </a:defRPr>
            </a:lvl2pPr>
            <a:lvl3pPr marL="914400" algn="l" rtl="0" eaLnBrk="0" fontAlgn="base" hangingPunct="0">
              <a:spcBef>
                <a:spcPct val="0"/>
              </a:spcBef>
              <a:spcAft>
                <a:spcPct val="0"/>
              </a:spcAft>
              <a:defRPr kumimoji="1" sz="1200" kern="1200">
                <a:solidFill>
                  <a:schemeClr val="bg2"/>
                </a:solidFill>
                <a:latin typeface="Arial" pitchFamily="34" charset="0"/>
                <a:ea typeface="+mn-ea"/>
                <a:cs typeface="+mn-cs"/>
              </a:defRPr>
            </a:lvl3pPr>
            <a:lvl4pPr marL="1371600" algn="l" rtl="0" eaLnBrk="0" fontAlgn="base" hangingPunct="0">
              <a:spcBef>
                <a:spcPct val="0"/>
              </a:spcBef>
              <a:spcAft>
                <a:spcPct val="0"/>
              </a:spcAft>
              <a:defRPr kumimoji="1" sz="1200" kern="1200">
                <a:solidFill>
                  <a:schemeClr val="bg2"/>
                </a:solidFill>
                <a:latin typeface="Arial" pitchFamily="34" charset="0"/>
                <a:ea typeface="+mn-ea"/>
                <a:cs typeface="+mn-cs"/>
              </a:defRPr>
            </a:lvl4pPr>
            <a:lvl5pPr marL="1828800" algn="l" rtl="0" eaLnBrk="0" fontAlgn="base" hangingPunct="0">
              <a:spcBef>
                <a:spcPct val="0"/>
              </a:spcBef>
              <a:spcAft>
                <a:spcPct val="0"/>
              </a:spcAft>
              <a:defRPr kumimoji="1" sz="1200" kern="1200">
                <a:solidFill>
                  <a:schemeClr val="bg2"/>
                </a:solidFill>
                <a:latin typeface="Arial" pitchFamily="34" charset="0"/>
                <a:ea typeface="+mn-ea"/>
                <a:cs typeface="+mn-cs"/>
              </a:defRPr>
            </a:lvl5pPr>
            <a:lvl6pPr marL="2286000" algn="l" defTabSz="914400" rtl="0" eaLnBrk="1" latinLnBrk="0" hangingPunct="1">
              <a:defRPr kumimoji="1" sz="1200" kern="1200">
                <a:solidFill>
                  <a:schemeClr val="bg2"/>
                </a:solidFill>
                <a:latin typeface="Arial" pitchFamily="34" charset="0"/>
                <a:ea typeface="+mn-ea"/>
                <a:cs typeface="+mn-cs"/>
              </a:defRPr>
            </a:lvl6pPr>
            <a:lvl7pPr marL="2743200" algn="l" defTabSz="914400" rtl="0" eaLnBrk="1" latinLnBrk="0" hangingPunct="1">
              <a:defRPr kumimoji="1" sz="1200" kern="1200">
                <a:solidFill>
                  <a:schemeClr val="bg2"/>
                </a:solidFill>
                <a:latin typeface="Arial" pitchFamily="34" charset="0"/>
                <a:ea typeface="+mn-ea"/>
                <a:cs typeface="+mn-cs"/>
              </a:defRPr>
            </a:lvl7pPr>
            <a:lvl8pPr marL="3200400" algn="l" defTabSz="914400" rtl="0" eaLnBrk="1" latinLnBrk="0" hangingPunct="1">
              <a:defRPr kumimoji="1" sz="1200" kern="1200">
                <a:solidFill>
                  <a:schemeClr val="bg2"/>
                </a:solidFill>
                <a:latin typeface="Arial" pitchFamily="34" charset="0"/>
                <a:ea typeface="+mn-ea"/>
                <a:cs typeface="+mn-cs"/>
              </a:defRPr>
            </a:lvl8pPr>
            <a:lvl9pPr marL="3657600" algn="l" defTabSz="914400" rtl="0" eaLnBrk="1" latinLnBrk="0" hangingPunct="1">
              <a:defRPr kumimoji="1" sz="1200" kern="1200">
                <a:solidFill>
                  <a:schemeClr val="bg2"/>
                </a:solidFill>
                <a:latin typeface="Arial" pitchFamily="34" charset="0"/>
                <a:ea typeface="+mn-ea"/>
                <a:cs typeface="+mn-cs"/>
              </a:defRPr>
            </a:lvl9pPr>
          </a:lstStyle>
          <a:p>
            <a:endParaRPr lang="en-US"/>
          </a:p>
        </p:txBody>
      </p:sp>
      <p:sp>
        <p:nvSpPr>
          <p:cNvPr id="33" name="Line 51"/>
          <p:cNvSpPr>
            <a:spLocks noChangeShapeType="1"/>
          </p:cNvSpPr>
          <p:nvPr/>
        </p:nvSpPr>
        <p:spPr bwMode="auto">
          <a:xfrm flipV="1">
            <a:off x="6361113" y="3334544"/>
            <a:ext cx="0" cy="257175"/>
          </a:xfrm>
          <a:prstGeom prst="line">
            <a:avLst/>
          </a:prstGeom>
          <a:noFill/>
          <a:ln w="19050">
            <a:solidFill>
              <a:srgbClr val="000000"/>
            </a:solidFill>
            <a:round/>
            <a:headEnd/>
            <a:tailEnd type="triangle" w="sm" len="med"/>
          </a:ln>
          <a:extLst>
            <a:ext uri="{909E8E84-426E-40DD-AFC4-6F175D3DCCD1}">
              <a14:hiddenFill xmlns:a14="http://schemas.microsoft.com/office/drawing/2010/main" xmlns="">
                <a:noFill/>
              </a14:hiddenFill>
            </a:ext>
          </a:extLst>
        </p:spPr>
        <p:txBody>
          <a:bodyPr/>
          <a:lstStyle>
            <a:defPPr>
              <a:defRPr lang="en-US"/>
            </a:defPPr>
            <a:lvl1pPr algn="l" rtl="0" eaLnBrk="0" fontAlgn="base" hangingPunct="0">
              <a:spcBef>
                <a:spcPct val="0"/>
              </a:spcBef>
              <a:spcAft>
                <a:spcPct val="0"/>
              </a:spcAft>
              <a:defRPr kumimoji="1" sz="1200" kern="1200">
                <a:solidFill>
                  <a:schemeClr val="bg2"/>
                </a:solidFill>
                <a:latin typeface="Arial" pitchFamily="34" charset="0"/>
                <a:ea typeface="+mn-ea"/>
                <a:cs typeface="+mn-cs"/>
              </a:defRPr>
            </a:lvl1pPr>
            <a:lvl2pPr marL="457200" algn="l" rtl="0" eaLnBrk="0" fontAlgn="base" hangingPunct="0">
              <a:spcBef>
                <a:spcPct val="0"/>
              </a:spcBef>
              <a:spcAft>
                <a:spcPct val="0"/>
              </a:spcAft>
              <a:defRPr kumimoji="1" sz="1200" kern="1200">
                <a:solidFill>
                  <a:schemeClr val="bg2"/>
                </a:solidFill>
                <a:latin typeface="Arial" pitchFamily="34" charset="0"/>
                <a:ea typeface="+mn-ea"/>
                <a:cs typeface="+mn-cs"/>
              </a:defRPr>
            </a:lvl2pPr>
            <a:lvl3pPr marL="914400" algn="l" rtl="0" eaLnBrk="0" fontAlgn="base" hangingPunct="0">
              <a:spcBef>
                <a:spcPct val="0"/>
              </a:spcBef>
              <a:spcAft>
                <a:spcPct val="0"/>
              </a:spcAft>
              <a:defRPr kumimoji="1" sz="1200" kern="1200">
                <a:solidFill>
                  <a:schemeClr val="bg2"/>
                </a:solidFill>
                <a:latin typeface="Arial" pitchFamily="34" charset="0"/>
                <a:ea typeface="+mn-ea"/>
                <a:cs typeface="+mn-cs"/>
              </a:defRPr>
            </a:lvl3pPr>
            <a:lvl4pPr marL="1371600" algn="l" rtl="0" eaLnBrk="0" fontAlgn="base" hangingPunct="0">
              <a:spcBef>
                <a:spcPct val="0"/>
              </a:spcBef>
              <a:spcAft>
                <a:spcPct val="0"/>
              </a:spcAft>
              <a:defRPr kumimoji="1" sz="1200" kern="1200">
                <a:solidFill>
                  <a:schemeClr val="bg2"/>
                </a:solidFill>
                <a:latin typeface="Arial" pitchFamily="34" charset="0"/>
                <a:ea typeface="+mn-ea"/>
                <a:cs typeface="+mn-cs"/>
              </a:defRPr>
            </a:lvl4pPr>
            <a:lvl5pPr marL="1828800" algn="l" rtl="0" eaLnBrk="0" fontAlgn="base" hangingPunct="0">
              <a:spcBef>
                <a:spcPct val="0"/>
              </a:spcBef>
              <a:spcAft>
                <a:spcPct val="0"/>
              </a:spcAft>
              <a:defRPr kumimoji="1" sz="1200" kern="1200">
                <a:solidFill>
                  <a:schemeClr val="bg2"/>
                </a:solidFill>
                <a:latin typeface="Arial" pitchFamily="34" charset="0"/>
                <a:ea typeface="+mn-ea"/>
                <a:cs typeface="+mn-cs"/>
              </a:defRPr>
            </a:lvl5pPr>
            <a:lvl6pPr marL="2286000" algn="l" defTabSz="914400" rtl="0" eaLnBrk="1" latinLnBrk="0" hangingPunct="1">
              <a:defRPr kumimoji="1" sz="1200" kern="1200">
                <a:solidFill>
                  <a:schemeClr val="bg2"/>
                </a:solidFill>
                <a:latin typeface="Arial" pitchFamily="34" charset="0"/>
                <a:ea typeface="+mn-ea"/>
                <a:cs typeface="+mn-cs"/>
              </a:defRPr>
            </a:lvl6pPr>
            <a:lvl7pPr marL="2743200" algn="l" defTabSz="914400" rtl="0" eaLnBrk="1" latinLnBrk="0" hangingPunct="1">
              <a:defRPr kumimoji="1" sz="1200" kern="1200">
                <a:solidFill>
                  <a:schemeClr val="bg2"/>
                </a:solidFill>
                <a:latin typeface="Arial" pitchFamily="34" charset="0"/>
                <a:ea typeface="+mn-ea"/>
                <a:cs typeface="+mn-cs"/>
              </a:defRPr>
            </a:lvl7pPr>
            <a:lvl8pPr marL="3200400" algn="l" defTabSz="914400" rtl="0" eaLnBrk="1" latinLnBrk="0" hangingPunct="1">
              <a:defRPr kumimoji="1" sz="1200" kern="1200">
                <a:solidFill>
                  <a:schemeClr val="bg2"/>
                </a:solidFill>
                <a:latin typeface="Arial" pitchFamily="34" charset="0"/>
                <a:ea typeface="+mn-ea"/>
                <a:cs typeface="+mn-cs"/>
              </a:defRPr>
            </a:lvl8pPr>
            <a:lvl9pPr marL="3657600" algn="l" defTabSz="914400" rtl="0" eaLnBrk="1" latinLnBrk="0" hangingPunct="1">
              <a:defRPr kumimoji="1" sz="1200" kern="1200">
                <a:solidFill>
                  <a:schemeClr val="bg2"/>
                </a:solidFill>
                <a:latin typeface="Arial" pitchFamily="34" charset="0"/>
                <a:ea typeface="+mn-ea"/>
                <a:cs typeface="+mn-cs"/>
              </a:defRPr>
            </a:lvl9pPr>
          </a:lstStyle>
          <a:p>
            <a:endParaRPr lang="en-US"/>
          </a:p>
        </p:txBody>
      </p:sp>
      <p:sp>
        <p:nvSpPr>
          <p:cNvPr id="34" name="Text Box 52"/>
          <p:cNvSpPr txBox="1">
            <a:spLocks noChangeArrowheads="1"/>
          </p:cNvSpPr>
          <p:nvPr/>
        </p:nvSpPr>
        <p:spPr bwMode="auto">
          <a:xfrm>
            <a:off x="5876925" y="2474119"/>
            <a:ext cx="1122363" cy="257175"/>
          </a:xfrm>
          <a:prstGeom prst="rect">
            <a:avLst/>
          </a:prstGeom>
          <a:solidFill>
            <a:srgbClr val="FFFFFF"/>
          </a:solidFill>
          <a:ln>
            <a:noFill/>
          </a:ln>
          <a:extLst>
            <a:ext uri="{91240B29-F687-4F45-9708-019B960494DF}">
              <a14:hiddenLine xmlns:a14="http://schemas.microsoft.com/office/drawing/2010/main" xmlns="" w="19050">
                <a:solidFill>
                  <a:srgbClr val="000000"/>
                </a:solidFill>
                <a:miter lim="800000"/>
                <a:headEnd/>
                <a:tailEnd/>
              </a14:hiddenLine>
            </a:ext>
          </a:extLst>
        </p:spPr>
        <p:txBody>
          <a:bodyPr/>
          <a:lstStyle>
            <a:defPPr>
              <a:defRPr lang="en-US"/>
            </a:defPPr>
            <a:lvl1pPr algn="l" rtl="0" eaLnBrk="0" fontAlgn="base" hangingPunct="0">
              <a:spcBef>
                <a:spcPct val="0"/>
              </a:spcBef>
              <a:spcAft>
                <a:spcPct val="0"/>
              </a:spcAft>
              <a:defRPr kumimoji="1" sz="1200" kern="1200">
                <a:solidFill>
                  <a:schemeClr val="bg2"/>
                </a:solidFill>
                <a:latin typeface="Arial" pitchFamily="34" charset="0"/>
                <a:ea typeface="+mn-ea"/>
                <a:cs typeface="+mn-cs"/>
              </a:defRPr>
            </a:lvl1pPr>
            <a:lvl2pPr marL="457200" algn="l" rtl="0" eaLnBrk="0" fontAlgn="base" hangingPunct="0">
              <a:spcBef>
                <a:spcPct val="0"/>
              </a:spcBef>
              <a:spcAft>
                <a:spcPct val="0"/>
              </a:spcAft>
              <a:defRPr kumimoji="1" sz="1200" kern="1200">
                <a:solidFill>
                  <a:schemeClr val="bg2"/>
                </a:solidFill>
                <a:latin typeface="Arial" pitchFamily="34" charset="0"/>
                <a:ea typeface="+mn-ea"/>
                <a:cs typeface="+mn-cs"/>
              </a:defRPr>
            </a:lvl2pPr>
            <a:lvl3pPr marL="914400" algn="l" rtl="0" eaLnBrk="0" fontAlgn="base" hangingPunct="0">
              <a:spcBef>
                <a:spcPct val="0"/>
              </a:spcBef>
              <a:spcAft>
                <a:spcPct val="0"/>
              </a:spcAft>
              <a:defRPr kumimoji="1" sz="1200" kern="1200">
                <a:solidFill>
                  <a:schemeClr val="bg2"/>
                </a:solidFill>
                <a:latin typeface="Arial" pitchFamily="34" charset="0"/>
                <a:ea typeface="+mn-ea"/>
                <a:cs typeface="+mn-cs"/>
              </a:defRPr>
            </a:lvl3pPr>
            <a:lvl4pPr marL="1371600" algn="l" rtl="0" eaLnBrk="0" fontAlgn="base" hangingPunct="0">
              <a:spcBef>
                <a:spcPct val="0"/>
              </a:spcBef>
              <a:spcAft>
                <a:spcPct val="0"/>
              </a:spcAft>
              <a:defRPr kumimoji="1" sz="1200" kern="1200">
                <a:solidFill>
                  <a:schemeClr val="bg2"/>
                </a:solidFill>
                <a:latin typeface="Arial" pitchFamily="34" charset="0"/>
                <a:ea typeface="+mn-ea"/>
                <a:cs typeface="+mn-cs"/>
              </a:defRPr>
            </a:lvl4pPr>
            <a:lvl5pPr marL="1828800" algn="l" rtl="0" eaLnBrk="0" fontAlgn="base" hangingPunct="0">
              <a:spcBef>
                <a:spcPct val="0"/>
              </a:spcBef>
              <a:spcAft>
                <a:spcPct val="0"/>
              </a:spcAft>
              <a:defRPr kumimoji="1" sz="1200" kern="1200">
                <a:solidFill>
                  <a:schemeClr val="bg2"/>
                </a:solidFill>
                <a:latin typeface="Arial" pitchFamily="34" charset="0"/>
                <a:ea typeface="+mn-ea"/>
                <a:cs typeface="+mn-cs"/>
              </a:defRPr>
            </a:lvl5pPr>
            <a:lvl6pPr marL="2286000" algn="l" defTabSz="914400" rtl="0" eaLnBrk="1" latinLnBrk="0" hangingPunct="1">
              <a:defRPr kumimoji="1" sz="1200" kern="1200">
                <a:solidFill>
                  <a:schemeClr val="bg2"/>
                </a:solidFill>
                <a:latin typeface="Arial" pitchFamily="34" charset="0"/>
                <a:ea typeface="+mn-ea"/>
                <a:cs typeface="+mn-cs"/>
              </a:defRPr>
            </a:lvl6pPr>
            <a:lvl7pPr marL="2743200" algn="l" defTabSz="914400" rtl="0" eaLnBrk="1" latinLnBrk="0" hangingPunct="1">
              <a:defRPr kumimoji="1" sz="1200" kern="1200">
                <a:solidFill>
                  <a:schemeClr val="bg2"/>
                </a:solidFill>
                <a:latin typeface="Arial" pitchFamily="34" charset="0"/>
                <a:ea typeface="+mn-ea"/>
                <a:cs typeface="+mn-cs"/>
              </a:defRPr>
            </a:lvl7pPr>
            <a:lvl8pPr marL="3200400" algn="l" defTabSz="914400" rtl="0" eaLnBrk="1" latinLnBrk="0" hangingPunct="1">
              <a:defRPr kumimoji="1" sz="1200" kern="1200">
                <a:solidFill>
                  <a:schemeClr val="bg2"/>
                </a:solidFill>
                <a:latin typeface="Arial" pitchFamily="34" charset="0"/>
                <a:ea typeface="+mn-ea"/>
                <a:cs typeface="+mn-cs"/>
              </a:defRPr>
            </a:lvl8pPr>
            <a:lvl9pPr marL="3657600" algn="l" defTabSz="914400" rtl="0" eaLnBrk="1" latinLnBrk="0" hangingPunct="1">
              <a:defRPr kumimoji="1" sz="1200" kern="1200">
                <a:solidFill>
                  <a:schemeClr val="bg2"/>
                </a:solidFill>
                <a:latin typeface="Arial" pitchFamily="34" charset="0"/>
                <a:ea typeface="+mn-ea"/>
                <a:cs typeface="+mn-cs"/>
              </a:defRPr>
            </a:lvl9pPr>
          </a:lstStyle>
          <a:p>
            <a:r>
              <a:rPr lang="en-US" dirty="0">
                <a:solidFill>
                  <a:schemeClr val="tx1"/>
                </a:solidFill>
              </a:rPr>
              <a:t>Relative Motion</a:t>
            </a:r>
            <a:endParaRPr lang="en-US" sz="2400" dirty="0">
              <a:solidFill>
                <a:schemeClr val="tx1"/>
              </a:solidFill>
            </a:endParaRPr>
          </a:p>
        </p:txBody>
      </p:sp>
      <p:sp>
        <p:nvSpPr>
          <p:cNvPr id="35" name="Text Box 53"/>
          <p:cNvSpPr txBox="1">
            <a:spLocks noChangeArrowheads="1"/>
          </p:cNvSpPr>
          <p:nvPr/>
        </p:nvSpPr>
        <p:spPr bwMode="auto">
          <a:xfrm>
            <a:off x="3438525" y="2929732"/>
            <a:ext cx="1246188" cy="230187"/>
          </a:xfrm>
          <a:prstGeom prst="rect">
            <a:avLst/>
          </a:prstGeom>
          <a:solidFill>
            <a:srgbClr val="FFFFFF"/>
          </a:solidFill>
          <a:ln>
            <a:noFill/>
          </a:ln>
          <a:extLst>
            <a:ext uri="{91240B29-F687-4F45-9708-019B960494DF}">
              <a14:hiddenLine xmlns:a14="http://schemas.microsoft.com/office/drawing/2010/main" xmlns="" w="19050">
                <a:solidFill>
                  <a:srgbClr val="000000"/>
                </a:solidFill>
                <a:miter lim="800000"/>
                <a:headEnd/>
                <a:tailEnd/>
              </a14:hiddenLine>
            </a:ext>
          </a:extLst>
        </p:spPr>
        <p:txBody>
          <a:bodyPr/>
          <a:lstStyle>
            <a:defPPr>
              <a:defRPr lang="en-US"/>
            </a:defPPr>
            <a:lvl1pPr algn="l" rtl="0" eaLnBrk="0" fontAlgn="base" hangingPunct="0">
              <a:spcBef>
                <a:spcPct val="0"/>
              </a:spcBef>
              <a:spcAft>
                <a:spcPct val="0"/>
              </a:spcAft>
              <a:defRPr kumimoji="1" sz="1200" kern="1200">
                <a:solidFill>
                  <a:schemeClr val="bg2"/>
                </a:solidFill>
                <a:latin typeface="Arial" pitchFamily="34" charset="0"/>
                <a:ea typeface="+mn-ea"/>
                <a:cs typeface="+mn-cs"/>
              </a:defRPr>
            </a:lvl1pPr>
            <a:lvl2pPr marL="457200" algn="l" rtl="0" eaLnBrk="0" fontAlgn="base" hangingPunct="0">
              <a:spcBef>
                <a:spcPct val="0"/>
              </a:spcBef>
              <a:spcAft>
                <a:spcPct val="0"/>
              </a:spcAft>
              <a:defRPr kumimoji="1" sz="1200" kern="1200">
                <a:solidFill>
                  <a:schemeClr val="bg2"/>
                </a:solidFill>
                <a:latin typeface="Arial" pitchFamily="34" charset="0"/>
                <a:ea typeface="+mn-ea"/>
                <a:cs typeface="+mn-cs"/>
              </a:defRPr>
            </a:lvl2pPr>
            <a:lvl3pPr marL="914400" algn="l" rtl="0" eaLnBrk="0" fontAlgn="base" hangingPunct="0">
              <a:spcBef>
                <a:spcPct val="0"/>
              </a:spcBef>
              <a:spcAft>
                <a:spcPct val="0"/>
              </a:spcAft>
              <a:defRPr kumimoji="1" sz="1200" kern="1200">
                <a:solidFill>
                  <a:schemeClr val="bg2"/>
                </a:solidFill>
                <a:latin typeface="Arial" pitchFamily="34" charset="0"/>
                <a:ea typeface="+mn-ea"/>
                <a:cs typeface="+mn-cs"/>
              </a:defRPr>
            </a:lvl3pPr>
            <a:lvl4pPr marL="1371600" algn="l" rtl="0" eaLnBrk="0" fontAlgn="base" hangingPunct="0">
              <a:spcBef>
                <a:spcPct val="0"/>
              </a:spcBef>
              <a:spcAft>
                <a:spcPct val="0"/>
              </a:spcAft>
              <a:defRPr kumimoji="1" sz="1200" kern="1200">
                <a:solidFill>
                  <a:schemeClr val="bg2"/>
                </a:solidFill>
                <a:latin typeface="Arial" pitchFamily="34" charset="0"/>
                <a:ea typeface="+mn-ea"/>
                <a:cs typeface="+mn-cs"/>
              </a:defRPr>
            </a:lvl4pPr>
            <a:lvl5pPr marL="1828800" algn="l" rtl="0" eaLnBrk="0" fontAlgn="base" hangingPunct="0">
              <a:spcBef>
                <a:spcPct val="0"/>
              </a:spcBef>
              <a:spcAft>
                <a:spcPct val="0"/>
              </a:spcAft>
              <a:defRPr kumimoji="1" sz="1200" kern="1200">
                <a:solidFill>
                  <a:schemeClr val="bg2"/>
                </a:solidFill>
                <a:latin typeface="Arial" pitchFamily="34" charset="0"/>
                <a:ea typeface="+mn-ea"/>
                <a:cs typeface="+mn-cs"/>
              </a:defRPr>
            </a:lvl5pPr>
            <a:lvl6pPr marL="2286000" algn="l" defTabSz="914400" rtl="0" eaLnBrk="1" latinLnBrk="0" hangingPunct="1">
              <a:defRPr kumimoji="1" sz="1200" kern="1200">
                <a:solidFill>
                  <a:schemeClr val="bg2"/>
                </a:solidFill>
                <a:latin typeface="Arial" pitchFamily="34" charset="0"/>
                <a:ea typeface="+mn-ea"/>
                <a:cs typeface="+mn-cs"/>
              </a:defRPr>
            </a:lvl6pPr>
            <a:lvl7pPr marL="2743200" algn="l" defTabSz="914400" rtl="0" eaLnBrk="1" latinLnBrk="0" hangingPunct="1">
              <a:defRPr kumimoji="1" sz="1200" kern="1200">
                <a:solidFill>
                  <a:schemeClr val="bg2"/>
                </a:solidFill>
                <a:latin typeface="Arial" pitchFamily="34" charset="0"/>
                <a:ea typeface="+mn-ea"/>
                <a:cs typeface="+mn-cs"/>
              </a:defRPr>
            </a:lvl7pPr>
            <a:lvl8pPr marL="3200400" algn="l" defTabSz="914400" rtl="0" eaLnBrk="1" latinLnBrk="0" hangingPunct="1">
              <a:defRPr kumimoji="1" sz="1200" kern="1200">
                <a:solidFill>
                  <a:schemeClr val="bg2"/>
                </a:solidFill>
                <a:latin typeface="Arial" pitchFamily="34" charset="0"/>
                <a:ea typeface="+mn-ea"/>
                <a:cs typeface="+mn-cs"/>
              </a:defRPr>
            </a:lvl8pPr>
            <a:lvl9pPr marL="3657600" algn="l" defTabSz="914400" rtl="0" eaLnBrk="1" latinLnBrk="0" hangingPunct="1">
              <a:defRPr kumimoji="1" sz="1200" kern="1200">
                <a:solidFill>
                  <a:schemeClr val="bg2"/>
                </a:solidFill>
                <a:latin typeface="Arial" pitchFamily="34" charset="0"/>
                <a:ea typeface="+mn-ea"/>
                <a:cs typeface="+mn-cs"/>
              </a:defRPr>
            </a:lvl9pPr>
          </a:lstStyle>
          <a:p>
            <a:r>
              <a:rPr lang="en-US" sz="1400" dirty="0">
                <a:solidFill>
                  <a:schemeClr val="tx1"/>
                </a:solidFill>
              </a:rPr>
              <a:t>Component</a:t>
            </a:r>
          </a:p>
        </p:txBody>
      </p:sp>
      <p:sp>
        <p:nvSpPr>
          <p:cNvPr id="36" name="Line 54"/>
          <p:cNvSpPr>
            <a:spLocks noChangeShapeType="1"/>
          </p:cNvSpPr>
          <p:nvPr/>
        </p:nvSpPr>
        <p:spPr bwMode="auto">
          <a:xfrm>
            <a:off x="2401888" y="3628232"/>
            <a:ext cx="109537" cy="295275"/>
          </a:xfrm>
          <a:prstGeom prst="line">
            <a:avLst/>
          </a:prstGeom>
          <a:noFill/>
          <a:ln w="19050">
            <a:solidFill>
              <a:srgbClr val="000000"/>
            </a:solidFill>
            <a:round/>
            <a:headEnd type="triangle" w="sm" len="med"/>
            <a:tailEnd/>
          </a:ln>
          <a:extLst>
            <a:ext uri="{909E8E84-426E-40DD-AFC4-6F175D3DCCD1}">
              <a14:hiddenFill xmlns:a14="http://schemas.microsoft.com/office/drawing/2010/main" xmlns="">
                <a:noFill/>
              </a14:hiddenFill>
            </a:ext>
          </a:extLst>
        </p:spPr>
        <p:txBody>
          <a:bodyPr/>
          <a:lstStyle>
            <a:defPPr>
              <a:defRPr lang="en-US"/>
            </a:defPPr>
            <a:lvl1pPr algn="l" rtl="0" eaLnBrk="0" fontAlgn="base" hangingPunct="0">
              <a:spcBef>
                <a:spcPct val="0"/>
              </a:spcBef>
              <a:spcAft>
                <a:spcPct val="0"/>
              </a:spcAft>
              <a:defRPr kumimoji="1" sz="1200" kern="1200">
                <a:solidFill>
                  <a:schemeClr val="bg2"/>
                </a:solidFill>
                <a:latin typeface="Arial" pitchFamily="34" charset="0"/>
                <a:ea typeface="+mn-ea"/>
                <a:cs typeface="+mn-cs"/>
              </a:defRPr>
            </a:lvl1pPr>
            <a:lvl2pPr marL="457200" algn="l" rtl="0" eaLnBrk="0" fontAlgn="base" hangingPunct="0">
              <a:spcBef>
                <a:spcPct val="0"/>
              </a:spcBef>
              <a:spcAft>
                <a:spcPct val="0"/>
              </a:spcAft>
              <a:defRPr kumimoji="1" sz="1200" kern="1200">
                <a:solidFill>
                  <a:schemeClr val="bg2"/>
                </a:solidFill>
                <a:latin typeface="Arial" pitchFamily="34" charset="0"/>
                <a:ea typeface="+mn-ea"/>
                <a:cs typeface="+mn-cs"/>
              </a:defRPr>
            </a:lvl2pPr>
            <a:lvl3pPr marL="914400" algn="l" rtl="0" eaLnBrk="0" fontAlgn="base" hangingPunct="0">
              <a:spcBef>
                <a:spcPct val="0"/>
              </a:spcBef>
              <a:spcAft>
                <a:spcPct val="0"/>
              </a:spcAft>
              <a:defRPr kumimoji="1" sz="1200" kern="1200">
                <a:solidFill>
                  <a:schemeClr val="bg2"/>
                </a:solidFill>
                <a:latin typeface="Arial" pitchFamily="34" charset="0"/>
                <a:ea typeface="+mn-ea"/>
                <a:cs typeface="+mn-cs"/>
              </a:defRPr>
            </a:lvl3pPr>
            <a:lvl4pPr marL="1371600" algn="l" rtl="0" eaLnBrk="0" fontAlgn="base" hangingPunct="0">
              <a:spcBef>
                <a:spcPct val="0"/>
              </a:spcBef>
              <a:spcAft>
                <a:spcPct val="0"/>
              </a:spcAft>
              <a:defRPr kumimoji="1" sz="1200" kern="1200">
                <a:solidFill>
                  <a:schemeClr val="bg2"/>
                </a:solidFill>
                <a:latin typeface="Arial" pitchFamily="34" charset="0"/>
                <a:ea typeface="+mn-ea"/>
                <a:cs typeface="+mn-cs"/>
              </a:defRPr>
            </a:lvl4pPr>
            <a:lvl5pPr marL="1828800" algn="l" rtl="0" eaLnBrk="0" fontAlgn="base" hangingPunct="0">
              <a:spcBef>
                <a:spcPct val="0"/>
              </a:spcBef>
              <a:spcAft>
                <a:spcPct val="0"/>
              </a:spcAft>
              <a:defRPr kumimoji="1" sz="1200" kern="1200">
                <a:solidFill>
                  <a:schemeClr val="bg2"/>
                </a:solidFill>
                <a:latin typeface="Arial" pitchFamily="34" charset="0"/>
                <a:ea typeface="+mn-ea"/>
                <a:cs typeface="+mn-cs"/>
              </a:defRPr>
            </a:lvl5pPr>
            <a:lvl6pPr marL="2286000" algn="l" defTabSz="914400" rtl="0" eaLnBrk="1" latinLnBrk="0" hangingPunct="1">
              <a:defRPr kumimoji="1" sz="1200" kern="1200">
                <a:solidFill>
                  <a:schemeClr val="bg2"/>
                </a:solidFill>
                <a:latin typeface="Arial" pitchFamily="34" charset="0"/>
                <a:ea typeface="+mn-ea"/>
                <a:cs typeface="+mn-cs"/>
              </a:defRPr>
            </a:lvl6pPr>
            <a:lvl7pPr marL="2743200" algn="l" defTabSz="914400" rtl="0" eaLnBrk="1" latinLnBrk="0" hangingPunct="1">
              <a:defRPr kumimoji="1" sz="1200" kern="1200">
                <a:solidFill>
                  <a:schemeClr val="bg2"/>
                </a:solidFill>
                <a:latin typeface="Arial" pitchFamily="34" charset="0"/>
                <a:ea typeface="+mn-ea"/>
                <a:cs typeface="+mn-cs"/>
              </a:defRPr>
            </a:lvl7pPr>
            <a:lvl8pPr marL="3200400" algn="l" defTabSz="914400" rtl="0" eaLnBrk="1" latinLnBrk="0" hangingPunct="1">
              <a:defRPr kumimoji="1" sz="1200" kern="1200">
                <a:solidFill>
                  <a:schemeClr val="bg2"/>
                </a:solidFill>
                <a:latin typeface="Arial" pitchFamily="34" charset="0"/>
                <a:ea typeface="+mn-ea"/>
                <a:cs typeface="+mn-cs"/>
              </a:defRPr>
            </a:lvl8pPr>
            <a:lvl9pPr marL="3657600" algn="l" defTabSz="914400" rtl="0" eaLnBrk="1" latinLnBrk="0" hangingPunct="1">
              <a:defRPr kumimoji="1" sz="1200" kern="1200">
                <a:solidFill>
                  <a:schemeClr val="bg2"/>
                </a:solidFill>
                <a:latin typeface="Arial" pitchFamily="34" charset="0"/>
                <a:ea typeface="+mn-ea"/>
                <a:cs typeface="+mn-cs"/>
              </a:defRPr>
            </a:lvl9pPr>
          </a:lstStyle>
          <a:p>
            <a:endParaRPr lang="en-US"/>
          </a:p>
        </p:txBody>
      </p:sp>
      <p:sp>
        <p:nvSpPr>
          <p:cNvPr id="37" name="Line 55"/>
          <p:cNvSpPr>
            <a:spLocks noChangeShapeType="1"/>
          </p:cNvSpPr>
          <p:nvPr/>
        </p:nvSpPr>
        <p:spPr bwMode="auto">
          <a:xfrm rot="10800000">
            <a:off x="2254250" y="3296444"/>
            <a:ext cx="111125" cy="295275"/>
          </a:xfrm>
          <a:prstGeom prst="line">
            <a:avLst/>
          </a:prstGeom>
          <a:noFill/>
          <a:ln w="19050">
            <a:solidFill>
              <a:srgbClr val="000000"/>
            </a:solidFill>
            <a:round/>
            <a:headEnd type="triangle" w="sm" len="med"/>
            <a:tailEnd/>
          </a:ln>
          <a:extLst>
            <a:ext uri="{909E8E84-426E-40DD-AFC4-6F175D3DCCD1}">
              <a14:hiddenFill xmlns:a14="http://schemas.microsoft.com/office/drawing/2010/main" xmlns="">
                <a:noFill/>
              </a14:hiddenFill>
            </a:ext>
          </a:extLst>
        </p:spPr>
        <p:txBody>
          <a:bodyPr/>
          <a:lstStyle>
            <a:defPPr>
              <a:defRPr lang="en-US"/>
            </a:defPPr>
            <a:lvl1pPr algn="l" rtl="0" eaLnBrk="0" fontAlgn="base" hangingPunct="0">
              <a:spcBef>
                <a:spcPct val="0"/>
              </a:spcBef>
              <a:spcAft>
                <a:spcPct val="0"/>
              </a:spcAft>
              <a:defRPr kumimoji="1" sz="1200" kern="1200">
                <a:solidFill>
                  <a:schemeClr val="bg2"/>
                </a:solidFill>
                <a:latin typeface="Arial" pitchFamily="34" charset="0"/>
                <a:ea typeface="+mn-ea"/>
                <a:cs typeface="+mn-cs"/>
              </a:defRPr>
            </a:lvl1pPr>
            <a:lvl2pPr marL="457200" algn="l" rtl="0" eaLnBrk="0" fontAlgn="base" hangingPunct="0">
              <a:spcBef>
                <a:spcPct val="0"/>
              </a:spcBef>
              <a:spcAft>
                <a:spcPct val="0"/>
              </a:spcAft>
              <a:defRPr kumimoji="1" sz="1200" kern="1200">
                <a:solidFill>
                  <a:schemeClr val="bg2"/>
                </a:solidFill>
                <a:latin typeface="Arial" pitchFamily="34" charset="0"/>
                <a:ea typeface="+mn-ea"/>
                <a:cs typeface="+mn-cs"/>
              </a:defRPr>
            </a:lvl2pPr>
            <a:lvl3pPr marL="914400" algn="l" rtl="0" eaLnBrk="0" fontAlgn="base" hangingPunct="0">
              <a:spcBef>
                <a:spcPct val="0"/>
              </a:spcBef>
              <a:spcAft>
                <a:spcPct val="0"/>
              </a:spcAft>
              <a:defRPr kumimoji="1" sz="1200" kern="1200">
                <a:solidFill>
                  <a:schemeClr val="bg2"/>
                </a:solidFill>
                <a:latin typeface="Arial" pitchFamily="34" charset="0"/>
                <a:ea typeface="+mn-ea"/>
                <a:cs typeface="+mn-cs"/>
              </a:defRPr>
            </a:lvl3pPr>
            <a:lvl4pPr marL="1371600" algn="l" rtl="0" eaLnBrk="0" fontAlgn="base" hangingPunct="0">
              <a:spcBef>
                <a:spcPct val="0"/>
              </a:spcBef>
              <a:spcAft>
                <a:spcPct val="0"/>
              </a:spcAft>
              <a:defRPr kumimoji="1" sz="1200" kern="1200">
                <a:solidFill>
                  <a:schemeClr val="bg2"/>
                </a:solidFill>
                <a:latin typeface="Arial" pitchFamily="34" charset="0"/>
                <a:ea typeface="+mn-ea"/>
                <a:cs typeface="+mn-cs"/>
              </a:defRPr>
            </a:lvl4pPr>
            <a:lvl5pPr marL="1828800" algn="l" rtl="0" eaLnBrk="0" fontAlgn="base" hangingPunct="0">
              <a:spcBef>
                <a:spcPct val="0"/>
              </a:spcBef>
              <a:spcAft>
                <a:spcPct val="0"/>
              </a:spcAft>
              <a:defRPr kumimoji="1" sz="1200" kern="1200">
                <a:solidFill>
                  <a:schemeClr val="bg2"/>
                </a:solidFill>
                <a:latin typeface="Arial" pitchFamily="34" charset="0"/>
                <a:ea typeface="+mn-ea"/>
                <a:cs typeface="+mn-cs"/>
              </a:defRPr>
            </a:lvl5pPr>
            <a:lvl6pPr marL="2286000" algn="l" defTabSz="914400" rtl="0" eaLnBrk="1" latinLnBrk="0" hangingPunct="1">
              <a:defRPr kumimoji="1" sz="1200" kern="1200">
                <a:solidFill>
                  <a:schemeClr val="bg2"/>
                </a:solidFill>
                <a:latin typeface="Arial" pitchFamily="34" charset="0"/>
                <a:ea typeface="+mn-ea"/>
                <a:cs typeface="+mn-cs"/>
              </a:defRPr>
            </a:lvl6pPr>
            <a:lvl7pPr marL="2743200" algn="l" defTabSz="914400" rtl="0" eaLnBrk="1" latinLnBrk="0" hangingPunct="1">
              <a:defRPr kumimoji="1" sz="1200" kern="1200">
                <a:solidFill>
                  <a:schemeClr val="bg2"/>
                </a:solidFill>
                <a:latin typeface="Arial" pitchFamily="34" charset="0"/>
                <a:ea typeface="+mn-ea"/>
                <a:cs typeface="+mn-cs"/>
              </a:defRPr>
            </a:lvl7pPr>
            <a:lvl8pPr marL="3200400" algn="l" defTabSz="914400" rtl="0" eaLnBrk="1" latinLnBrk="0" hangingPunct="1">
              <a:defRPr kumimoji="1" sz="1200" kern="1200">
                <a:solidFill>
                  <a:schemeClr val="bg2"/>
                </a:solidFill>
                <a:latin typeface="Arial" pitchFamily="34" charset="0"/>
                <a:ea typeface="+mn-ea"/>
                <a:cs typeface="+mn-cs"/>
              </a:defRPr>
            </a:lvl8pPr>
            <a:lvl9pPr marL="3657600" algn="l" defTabSz="914400" rtl="0" eaLnBrk="1" latinLnBrk="0" hangingPunct="1">
              <a:defRPr kumimoji="1" sz="1200" kern="1200">
                <a:solidFill>
                  <a:schemeClr val="bg2"/>
                </a:solidFill>
                <a:latin typeface="Arial" pitchFamily="34" charset="0"/>
                <a:ea typeface="+mn-ea"/>
                <a:cs typeface="+mn-cs"/>
              </a:defRPr>
            </a:lvl9pPr>
          </a:lstStyle>
          <a:p>
            <a:endParaRPr lang="en-US"/>
          </a:p>
        </p:txBody>
      </p:sp>
      <p:sp>
        <p:nvSpPr>
          <p:cNvPr id="38" name="Text Box 56"/>
          <p:cNvSpPr txBox="1">
            <a:spLocks noChangeArrowheads="1"/>
          </p:cNvSpPr>
          <p:nvPr/>
        </p:nvSpPr>
        <p:spPr bwMode="auto">
          <a:xfrm>
            <a:off x="2033588" y="2874169"/>
            <a:ext cx="312737" cy="312738"/>
          </a:xfrm>
          <a:prstGeom prst="rect">
            <a:avLst/>
          </a:prstGeom>
          <a:solidFill>
            <a:srgbClr val="FFFFFF"/>
          </a:solidFill>
          <a:ln>
            <a:noFill/>
          </a:ln>
          <a:extLst>
            <a:ext uri="{91240B29-F687-4F45-9708-019B960494DF}">
              <a14:hiddenLine xmlns:a14="http://schemas.microsoft.com/office/drawing/2010/main" xmlns="" w="19050">
                <a:solidFill>
                  <a:srgbClr val="000000"/>
                </a:solidFill>
                <a:miter lim="800000"/>
                <a:headEnd/>
                <a:tailEnd/>
              </a14:hiddenLine>
            </a:ext>
          </a:extLst>
        </p:spPr>
        <p:txBody>
          <a:bodyPr/>
          <a:lstStyle>
            <a:defPPr>
              <a:defRPr lang="en-US"/>
            </a:defPPr>
            <a:lvl1pPr algn="l" rtl="0" eaLnBrk="0" fontAlgn="base" hangingPunct="0">
              <a:spcBef>
                <a:spcPct val="0"/>
              </a:spcBef>
              <a:spcAft>
                <a:spcPct val="0"/>
              </a:spcAft>
              <a:defRPr kumimoji="1" sz="1200" kern="1200">
                <a:solidFill>
                  <a:schemeClr val="bg2"/>
                </a:solidFill>
                <a:latin typeface="Arial" pitchFamily="34" charset="0"/>
                <a:ea typeface="+mn-ea"/>
                <a:cs typeface="+mn-cs"/>
              </a:defRPr>
            </a:lvl1pPr>
            <a:lvl2pPr marL="457200" algn="l" rtl="0" eaLnBrk="0" fontAlgn="base" hangingPunct="0">
              <a:spcBef>
                <a:spcPct val="0"/>
              </a:spcBef>
              <a:spcAft>
                <a:spcPct val="0"/>
              </a:spcAft>
              <a:defRPr kumimoji="1" sz="1200" kern="1200">
                <a:solidFill>
                  <a:schemeClr val="bg2"/>
                </a:solidFill>
                <a:latin typeface="Arial" pitchFamily="34" charset="0"/>
                <a:ea typeface="+mn-ea"/>
                <a:cs typeface="+mn-cs"/>
              </a:defRPr>
            </a:lvl2pPr>
            <a:lvl3pPr marL="914400" algn="l" rtl="0" eaLnBrk="0" fontAlgn="base" hangingPunct="0">
              <a:spcBef>
                <a:spcPct val="0"/>
              </a:spcBef>
              <a:spcAft>
                <a:spcPct val="0"/>
              </a:spcAft>
              <a:defRPr kumimoji="1" sz="1200" kern="1200">
                <a:solidFill>
                  <a:schemeClr val="bg2"/>
                </a:solidFill>
                <a:latin typeface="Arial" pitchFamily="34" charset="0"/>
                <a:ea typeface="+mn-ea"/>
                <a:cs typeface="+mn-cs"/>
              </a:defRPr>
            </a:lvl3pPr>
            <a:lvl4pPr marL="1371600" algn="l" rtl="0" eaLnBrk="0" fontAlgn="base" hangingPunct="0">
              <a:spcBef>
                <a:spcPct val="0"/>
              </a:spcBef>
              <a:spcAft>
                <a:spcPct val="0"/>
              </a:spcAft>
              <a:defRPr kumimoji="1" sz="1200" kern="1200">
                <a:solidFill>
                  <a:schemeClr val="bg2"/>
                </a:solidFill>
                <a:latin typeface="Arial" pitchFamily="34" charset="0"/>
                <a:ea typeface="+mn-ea"/>
                <a:cs typeface="+mn-cs"/>
              </a:defRPr>
            </a:lvl4pPr>
            <a:lvl5pPr marL="1828800" algn="l" rtl="0" eaLnBrk="0" fontAlgn="base" hangingPunct="0">
              <a:spcBef>
                <a:spcPct val="0"/>
              </a:spcBef>
              <a:spcAft>
                <a:spcPct val="0"/>
              </a:spcAft>
              <a:defRPr kumimoji="1" sz="1200" kern="1200">
                <a:solidFill>
                  <a:schemeClr val="bg2"/>
                </a:solidFill>
                <a:latin typeface="Arial" pitchFamily="34" charset="0"/>
                <a:ea typeface="+mn-ea"/>
                <a:cs typeface="+mn-cs"/>
              </a:defRPr>
            </a:lvl5pPr>
            <a:lvl6pPr marL="2286000" algn="l" defTabSz="914400" rtl="0" eaLnBrk="1" latinLnBrk="0" hangingPunct="1">
              <a:defRPr kumimoji="1" sz="1200" kern="1200">
                <a:solidFill>
                  <a:schemeClr val="bg2"/>
                </a:solidFill>
                <a:latin typeface="Arial" pitchFamily="34" charset="0"/>
                <a:ea typeface="+mn-ea"/>
                <a:cs typeface="+mn-cs"/>
              </a:defRPr>
            </a:lvl6pPr>
            <a:lvl7pPr marL="2743200" algn="l" defTabSz="914400" rtl="0" eaLnBrk="1" latinLnBrk="0" hangingPunct="1">
              <a:defRPr kumimoji="1" sz="1200" kern="1200">
                <a:solidFill>
                  <a:schemeClr val="bg2"/>
                </a:solidFill>
                <a:latin typeface="Arial" pitchFamily="34" charset="0"/>
                <a:ea typeface="+mn-ea"/>
                <a:cs typeface="+mn-cs"/>
              </a:defRPr>
            </a:lvl7pPr>
            <a:lvl8pPr marL="3200400" algn="l" defTabSz="914400" rtl="0" eaLnBrk="1" latinLnBrk="0" hangingPunct="1">
              <a:defRPr kumimoji="1" sz="1200" kern="1200">
                <a:solidFill>
                  <a:schemeClr val="bg2"/>
                </a:solidFill>
                <a:latin typeface="Arial" pitchFamily="34" charset="0"/>
                <a:ea typeface="+mn-ea"/>
                <a:cs typeface="+mn-cs"/>
              </a:defRPr>
            </a:lvl8pPr>
            <a:lvl9pPr marL="3657600" algn="l" defTabSz="914400" rtl="0" eaLnBrk="1" latinLnBrk="0" hangingPunct="1">
              <a:defRPr kumimoji="1" sz="1200" kern="1200">
                <a:solidFill>
                  <a:schemeClr val="bg2"/>
                </a:solidFill>
                <a:latin typeface="Arial" pitchFamily="34" charset="0"/>
                <a:ea typeface="+mn-ea"/>
                <a:cs typeface="+mn-cs"/>
              </a:defRPr>
            </a:lvl9pPr>
          </a:lstStyle>
          <a:p>
            <a:r>
              <a:rPr lang="en-US" sz="1400" b="1" dirty="0">
                <a:solidFill>
                  <a:schemeClr val="tx1"/>
                </a:solidFill>
              </a:rPr>
              <a:t>h</a:t>
            </a:r>
          </a:p>
        </p:txBody>
      </p:sp>
      <p:sp>
        <p:nvSpPr>
          <p:cNvPr id="39" name="Line 57"/>
          <p:cNvSpPr>
            <a:spLocks noChangeShapeType="1"/>
          </p:cNvSpPr>
          <p:nvPr/>
        </p:nvSpPr>
        <p:spPr bwMode="auto">
          <a:xfrm flipH="1" flipV="1">
            <a:off x="2879725" y="3204369"/>
            <a:ext cx="55563" cy="239713"/>
          </a:xfrm>
          <a:prstGeom prst="line">
            <a:avLst/>
          </a:prstGeom>
          <a:noFill/>
          <a:ln w="28575">
            <a:solidFill>
              <a:srgbClr val="000000"/>
            </a:solidFill>
            <a:round/>
            <a:headEnd/>
            <a:tailEnd/>
          </a:ln>
          <a:extLst>
            <a:ext uri="{909E8E84-426E-40DD-AFC4-6F175D3DCCD1}">
              <a14:hiddenFill xmlns:a14="http://schemas.microsoft.com/office/drawing/2010/main" xmlns="">
                <a:noFill/>
              </a14:hiddenFill>
            </a:ext>
          </a:extLst>
        </p:spPr>
        <p:txBody>
          <a:bodyPr/>
          <a:lstStyle>
            <a:defPPr>
              <a:defRPr lang="en-US"/>
            </a:defPPr>
            <a:lvl1pPr algn="l" rtl="0" eaLnBrk="0" fontAlgn="base" hangingPunct="0">
              <a:spcBef>
                <a:spcPct val="0"/>
              </a:spcBef>
              <a:spcAft>
                <a:spcPct val="0"/>
              </a:spcAft>
              <a:defRPr kumimoji="1" sz="1200" kern="1200">
                <a:solidFill>
                  <a:schemeClr val="bg2"/>
                </a:solidFill>
                <a:latin typeface="Arial" pitchFamily="34" charset="0"/>
                <a:ea typeface="+mn-ea"/>
                <a:cs typeface="+mn-cs"/>
              </a:defRPr>
            </a:lvl1pPr>
            <a:lvl2pPr marL="457200" algn="l" rtl="0" eaLnBrk="0" fontAlgn="base" hangingPunct="0">
              <a:spcBef>
                <a:spcPct val="0"/>
              </a:spcBef>
              <a:spcAft>
                <a:spcPct val="0"/>
              </a:spcAft>
              <a:defRPr kumimoji="1" sz="1200" kern="1200">
                <a:solidFill>
                  <a:schemeClr val="bg2"/>
                </a:solidFill>
                <a:latin typeface="Arial" pitchFamily="34" charset="0"/>
                <a:ea typeface="+mn-ea"/>
                <a:cs typeface="+mn-cs"/>
              </a:defRPr>
            </a:lvl2pPr>
            <a:lvl3pPr marL="914400" algn="l" rtl="0" eaLnBrk="0" fontAlgn="base" hangingPunct="0">
              <a:spcBef>
                <a:spcPct val="0"/>
              </a:spcBef>
              <a:spcAft>
                <a:spcPct val="0"/>
              </a:spcAft>
              <a:defRPr kumimoji="1" sz="1200" kern="1200">
                <a:solidFill>
                  <a:schemeClr val="bg2"/>
                </a:solidFill>
                <a:latin typeface="Arial" pitchFamily="34" charset="0"/>
                <a:ea typeface="+mn-ea"/>
                <a:cs typeface="+mn-cs"/>
              </a:defRPr>
            </a:lvl3pPr>
            <a:lvl4pPr marL="1371600" algn="l" rtl="0" eaLnBrk="0" fontAlgn="base" hangingPunct="0">
              <a:spcBef>
                <a:spcPct val="0"/>
              </a:spcBef>
              <a:spcAft>
                <a:spcPct val="0"/>
              </a:spcAft>
              <a:defRPr kumimoji="1" sz="1200" kern="1200">
                <a:solidFill>
                  <a:schemeClr val="bg2"/>
                </a:solidFill>
                <a:latin typeface="Arial" pitchFamily="34" charset="0"/>
                <a:ea typeface="+mn-ea"/>
                <a:cs typeface="+mn-cs"/>
              </a:defRPr>
            </a:lvl4pPr>
            <a:lvl5pPr marL="1828800" algn="l" rtl="0" eaLnBrk="0" fontAlgn="base" hangingPunct="0">
              <a:spcBef>
                <a:spcPct val="0"/>
              </a:spcBef>
              <a:spcAft>
                <a:spcPct val="0"/>
              </a:spcAft>
              <a:defRPr kumimoji="1" sz="1200" kern="1200">
                <a:solidFill>
                  <a:schemeClr val="bg2"/>
                </a:solidFill>
                <a:latin typeface="Arial" pitchFamily="34" charset="0"/>
                <a:ea typeface="+mn-ea"/>
                <a:cs typeface="+mn-cs"/>
              </a:defRPr>
            </a:lvl5pPr>
            <a:lvl6pPr marL="2286000" algn="l" defTabSz="914400" rtl="0" eaLnBrk="1" latinLnBrk="0" hangingPunct="1">
              <a:defRPr kumimoji="1" sz="1200" kern="1200">
                <a:solidFill>
                  <a:schemeClr val="bg2"/>
                </a:solidFill>
                <a:latin typeface="Arial" pitchFamily="34" charset="0"/>
                <a:ea typeface="+mn-ea"/>
                <a:cs typeface="+mn-cs"/>
              </a:defRPr>
            </a:lvl6pPr>
            <a:lvl7pPr marL="2743200" algn="l" defTabSz="914400" rtl="0" eaLnBrk="1" latinLnBrk="0" hangingPunct="1">
              <a:defRPr kumimoji="1" sz="1200" kern="1200">
                <a:solidFill>
                  <a:schemeClr val="bg2"/>
                </a:solidFill>
                <a:latin typeface="Arial" pitchFamily="34" charset="0"/>
                <a:ea typeface="+mn-ea"/>
                <a:cs typeface="+mn-cs"/>
              </a:defRPr>
            </a:lvl7pPr>
            <a:lvl8pPr marL="3200400" algn="l" defTabSz="914400" rtl="0" eaLnBrk="1" latinLnBrk="0" hangingPunct="1">
              <a:defRPr kumimoji="1" sz="1200" kern="1200">
                <a:solidFill>
                  <a:schemeClr val="bg2"/>
                </a:solidFill>
                <a:latin typeface="Arial" pitchFamily="34" charset="0"/>
                <a:ea typeface="+mn-ea"/>
                <a:cs typeface="+mn-cs"/>
              </a:defRPr>
            </a:lvl8pPr>
            <a:lvl9pPr marL="3657600" algn="l" defTabSz="914400" rtl="0" eaLnBrk="1" latinLnBrk="0" hangingPunct="1">
              <a:defRPr kumimoji="1" sz="1200" kern="1200">
                <a:solidFill>
                  <a:schemeClr val="bg2"/>
                </a:solidFill>
                <a:latin typeface="Arial" pitchFamily="34" charset="0"/>
                <a:ea typeface="+mn-ea"/>
                <a:cs typeface="+mn-cs"/>
              </a:defRPr>
            </a:lvl9pPr>
          </a:lstStyle>
          <a:p>
            <a:endParaRPr lang="en-US"/>
          </a:p>
        </p:txBody>
      </p:sp>
      <p:sp>
        <p:nvSpPr>
          <p:cNvPr id="40" name="Line 58"/>
          <p:cNvSpPr>
            <a:spLocks noChangeShapeType="1"/>
          </p:cNvSpPr>
          <p:nvPr/>
        </p:nvSpPr>
        <p:spPr bwMode="auto">
          <a:xfrm flipV="1">
            <a:off x="5348288" y="3223419"/>
            <a:ext cx="55562" cy="203200"/>
          </a:xfrm>
          <a:prstGeom prst="line">
            <a:avLst/>
          </a:prstGeom>
          <a:noFill/>
          <a:ln w="28575">
            <a:solidFill>
              <a:srgbClr val="000000"/>
            </a:solidFill>
            <a:round/>
            <a:headEnd/>
            <a:tailEnd/>
          </a:ln>
          <a:extLst>
            <a:ext uri="{909E8E84-426E-40DD-AFC4-6F175D3DCCD1}">
              <a14:hiddenFill xmlns:a14="http://schemas.microsoft.com/office/drawing/2010/main" xmlns="">
                <a:noFill/>
              </a14:hiddenFill>
            </a:ext>
          </a:extLst>
        </p:spPr>
        <p:txBody>
          <a:bodyPr/>
          <a:lstStyle>
            <a:defPPr>
              <a:defRPr lang="en-US"/>
            </a:defPPr>
            <a:lvl1pPr algn="l" rtl="0" eaLnBrk="0" fontAlgn="base" hangingPunct="0">
              <a:spcBef>
                <a:spcPct val="0"/>
              </a:spcBef>
              <a:spcAft>
                <a:spcPct val="0"/>
              </a:spcAft>
              <a:defRPr kumimoji="1" sz="1200" kern="1200">
                <a:solidFill>
                  <a:schemeClr val="bg2"/>
                </a:solidFill>
                <a:latin typeface="Arial" pitchFamily="34" charset="0"/>
                <a:ea typeface="+mn-ea"/>
                <a:cs typeface="+mn-cs"/>
              </a:defRPr>
            </a:lvl1pPr>
            <a:lvl2pPr marL="457200" algn="l" rtl="0" eaLnBrk="0" fontAlgn="base" hangingPunct="0">
              <a:spcBef>
                <a:spcPct val="0"/>
              </a:spcBef>
              <a:spcAft>
                <a:spcPct val="0"/>
              </a:spcAft>
              <a:defRPr kumimoji="1" sz="1200" kern="1200">
                <a:solidFill>
                  <a:schemeClr val="bg2"/>
                </a:solidFill>
                <a:latin typeface="Arial" pitchFamily="34" charset="0"/>
                <a:ea typeface="+mn-ea"/>
                <a:cs typeface="+mn-cs"/>
              </a:defRPr>
            </a:lvl2pPr>
            <a:lvl3pPr marL="914400" algn="l" rtl="0" eaLnBrk="0" fontAlgn="base" hangingPunct="0">
              <a:spcBef>
                <a:spcPct val="0"/>
              </a:spcBef>
              <a:spcAft>
                <a:spcPct val="0"/>
              </a:spcAft>
              <a:defRPr kumimoji="1" sz="1200" kern="1200">
                <a:solidFill>
                  <a:schemeClr val="bg2"/>
                </a:solidFill>
                <a:latin typeface="Arial" pitchFamily="34" charset="0"/>
                <a:ea typeface="+mn-ea"/>
                <a:cs typeface="+mn-cs"/>
              </a:defRPr>
            </a:lvl3pPr>
            <a:lvl4pPr marL="1371600" algn="l" rtl="0" eaLnBrk="0" fontAlgn="base" hangingPunct="0">
              <a:spcBef>
                <a:spcPct val="0"/>
              </a:spcBef>
              <a:spcAft>
                <a:spcPct val="0"/>
              </a:spcAft>
              <a:defRPr kumimoji="1" sz="1200" kern="1200">
                <a:solidFill>
                  <a:schemeClr val="bg2"/>
                </a:solidFill>
                <a:latin typeface="Arial" pitchFamily="34" charset="0"/>
                <a:ea typeface="+mn-ea"/>
                <a:cs typeface="+mn-cs"/>
              </a:defRPr>
            </a:lvl4pPr>
            <a:lvl5pPr marL="1828800" algn="l" rtl="0" eaLnBrk="0" fontAlgn="base" hangingPunct="0">
              <a:spcBef>
                <a:spcPct val="0"/>
              </a:spcBef>
              <a:spcAft>
                <a:spcPct val="0"/>
              </a:spcAft>
              <a:defRPr kumimoji="1" sz="1200" kern="1200">
                <a:solidFill>
                  <a:schemeClr val="bg2"/>
                </a:solidFill>
                <a:latin typeface="Arial" pitchFamily="34" charset="0"/>
                <a:ea typeface="+mn-ea"/>
                <a:cs typeface="+mn-cs"/>
              </a:defRPr>
            </a:lvl5pPr>
            <a:lvl6pPr marL="2286000" algn="l" defTabSz="914400" rtl="0" eaLnBrk="1" latinLnBrk="0" hangingPunct="1">
              <a:defRPr kumimoji="1" sz="1200" kern="1200">
                <a:solidFill>
                  <a:schemeClr val="bg2"/>
                </a:solidFill>
                <a:latin typeface="Arial" pitchFamily="34" charset="0"/>
                <a:ea typeface="+mn-ea"/>
                <a:cs typeface="+mn-cs"/>
              </a:defRPr>
            </a:lvl6pPr>
            <a:lvl7pPr marL="2743200" algn="l" defTabSz="914400" rtl="0" eaLnBrk="1" latinLnBrk="0" hangingPunct="1">
              <a:defRPr kumimoji="1" sz="1200" kern="1200">
                <a:solidFill>
                  <a:schemeClr val="bg2"/>
                </a:solidFill>
                <a:latin typeface="Arial" pitchFamily="34" charset="0"/>
                <a:ea typeface="+mn-ea"/>
                <a:cs typeface="+mn-cs"/>
              </a:defRPr>
            </a:lvl7pPr>
            <a:lvl8pPr marL="3200400" algn="l" defTabSz="914400" rtl="0" eaLnBrk="1" latinLnBrk="0" hangingPunct="1">
              <a:defRPr kumimoji="1" sz="1200" kern="1200">
                <a:solidFill>
                  <a:schemeClr val="bg2"/>
                </a:solidFill>
                <a:latin typeface="Arial" pitchFamily="34" charset="0"/>
                <a:ea typeface="+mn-ea"/>
                <a:cs typeface="+mn-cs"/>
              </a:defRPr>
            </a:lvl8pPr>
            <a:lvl9pPr marL="3657600" algn="l" defTabSz="914400" rtl="0" eaLnBrk="1" latinLnBrk="0" hangingPunct="1">
              <a:defRPr kumimoji="1" sz="1200" kern="1200">
                <a:solidFill>
                  <a:schemeClr val="bg2"/>
                </a:solidFill>
                <a:latin typeface="Arial" pitchFamily="34" charset="0"/>
                <a:ea typeface="+mn-ea"/>
                <a:cs typeface="+mn-cs"/>
              </a:defRPr>
            </a:lvl9pPr>
          </a:lstStyle>
          <a:p>
            <a:endParaRPr lang="en-US"/>
          </a:p>
        </p:txBody>
      </p:sp>
      <p:sp>
        <p:nvSpPr>
          <p:cNvPr id="41" name="Freeform 40"/>
          <p:cNvSpPr>
            <a:spLocks/>
          </p:cNvSpPr>
          <p:nvPr/>
        </p:nvSpPr>
        <p:spPr bwMode="auto">
          <a:xfrm>
            <a:off x="2879725" y="3039269"/>
            <a:ext cx="387350" cy="184150"/>
          </a:xfrm>
          <a:custGeom>
            <a:avLst/>
            <a:gdLst>
              <a:gd name="T0" fmla="*/ 551 w 551"/>
              <a:gd name="T1" fmla="*/ 10 h 213"/>
              <a:gd name="T2" fmla="*/ 435 w 551"/>
              <a:gd name="T3" fmla="*/ 10 h 213"/>
              <a:gd name="T4" fmla="*/ 174 w 551"/>
              <a:gd name="T5" fmla="*/ 68 h 213"/>
              <a:gd name="T6" fmla="*/ 0 w 551"/>
              <a:gd name="T7" fmla="*/ 213 h 213"/>
            </a:gdLst>
            <a:ahLst/>
            <a:cxnLst>
              <a:cxn ang="0">
                <a:pos x="T0" y="T1"/>
              </a:cxn>
              <a:cxn ang="0">
                <a:pos x="T2" y="T3"/>
              </a:cxn>
              <a:cxn ang="0">
                <a:pos x="T4" y="T5"/>
              </a:cxn>
              <a:cxn ang="0">
                <a:pos x="T6" y="T7"/>
              </a:cxn>
            </a:cxnLst>
            <a:rect l="0" t="0" r="r" b="b"/>
            <a:pathLst>
              <a:path w="551" h="213">
                <a:moveTo>
                  <a:pt x="551" y="10"/>
                </a:moveTo>
                <a:cubicBezTo>
                  <a:pt x="524" y="5"/>
                  <a:pt x="498" y="0"/>
                  <a:pt x="435" y="10"/>
                </a:cubicBezTo>
                <a:cubicBezTo>
                  <a:pt x="372" y="20"/>
                  <a:pt x="246" y="34"/>
                  <a:pt x="174" y="68"/>
                </a:cubicBezTo>
                <a:cubicBezTo>
                  <a:pt x="102" y="102"/>
                  <a:pt x="51" y="157"/>
                  <a:pt x="0" y="213"/>
                </a:cubicBezTo>
              </a:path>
            </a:pathLst>
          </a:custGeom>
          <a:noFill/>
          <a:ln w="28575" cmpd="sng">
            <a:solidFill>
              <a:srgbClr val="000000"/>
            </a:solidFill>
            <a:round/>
            <a:headEnd/>
            <a:tailEnd/>
          </a:ln>
          <a:extLst>
            <a:ext uri="{909E8E84-426E-40DD-AFC4-6F175D3DCCD1}">
              <a14:hiddenFill xmlns:a14="http://schemas.microsoft.com/office/drawing/2010/main" xmlns="">
                <a:solidFill>
                  <a:srgbClr val="FFFFFF"/>
                </a:solidFill>
              </a14:hiddenFill>
            </a:ext>
          </a:extLst>
        </p:spPr>
        <p:txBody>
          <a:bodyPr/>
          <a:lstStyle>
            <a:defPPr>
              <a:defRPr lang="en-US"/>
            </a:defPPr>
            <a:lvl1pPr algn="l" rtl="0" eaLnBrk="0" fontAlgn="base" hangingPunct="0">
              <a:spcBef>
                <a:spcPct val="0"/>
              </a:spcBef>
              <a:spcAft>
                <a:spcPct val="0"/>
              </a:spcAft>
              <a:defRPr kumimoji="1" sz="1200" kern="1200">
                <a:solidFill>
                  <a:schemeClr val="bg2"/>
                </a:solidFill>
                <a:latin typeface="Arial" pitchFamily="34" charset="0"/>
                <a:ea typeface="+mn-ea"/>
                <a:cs typeface="+mn-cs"/>
              </a:defRPr>
            </a:lvl1pPr>
            <a:lvl2pPr marL="457200" algn="l" rtl="0" eaLnBrk="0" fontAlgn="base" hangingPunct="0">
              <a:spcBef>
                <a:spcPct val="0"/>
              </a:spcBef>
              <a:spcAft>
                <a:spcPct val="0"/>
              </a:spcAft>
              <a:defRPr kumimoji="1" sz="1200" kern="1200">
                <a:solidFill>
                  <a:schemeClr val="bg2"/>
                </a:solidFill>
                <a:latin typeface="Arial" pitchFamily="34" charset="0"/>
                <a:ea typeface="+mn-ea"/>
                <a:cs typeface="+mn-cs"/>
              </a:defRPr>
            </a:lvl2pPr>
            <a:lvl3pPr marL="914400" algn="l" rtl="0" eaLnBrk="0" fontAlgn="base" hangingPunct="0">
              <a:spcBef>
                <a:spcPct val="0"/>
              </a:spcBef>
              <a:spcAft>
                <a:spcPct val="0"/>
              </a:spcAft>
              <a:defRPr kumimoji="1" sz="1200" kern="1200">
                <a:solidFill>
                  <a:schemeClr val="bg2"/>
                </a:solidFill>
                <a:latin typeface="Arial" pitchFamily="34" charset="0"/>
                <a:ea typeface="+mn-ea"/>
                <a:cs typeface="+mn-cs"/>
              </a:defRPr>
            </a:lvl3pPr>
            <a:lvl4pPr marL="1371600" algn="l" rtl="0" eaLnBrk="0" fontAlgn="base" hangingPunct="0">
              <a:spcBef>
                <a:spcPct val="0"/>
              </a:spcBef>
              <a:spcAft>
                <a:spcPct val="0"/>
              </a:spcAft>
              <a:defRPr kumimoji="1" sz="1200" kern="1200">
                <a:solidFill>
                  <a:schemeClr val="bg2"/>
                </a:solidFill>
                <a:latin typeface="Arial" pitchFamily="34" charset="0"/>
                <a:ea typeface="+mn-ea"/>
                <a:cs typeface="+mn-cs"/>
              </a:defRPr>
            </a:lvl4pPr>
            <a:lvl5pPr marL="1828800" algn="l" rtl="0" eaLnBrk="0" fontAlgn="base" hangingPunct="0">
              <a:spcBef>
                <a:spcPct val="0"/>
              </a:spcBef>
              <a:spcAft>
                <a:spcPct val="0"/>
              </a:spcAft>
              <a:defRPr kumimoji="1" sz="1200" kern="1200">
                <a:solidFill>
                  <a:schemeClr val="bg2"/>
                </a:solidFill>
                <a:latin typeface="Arial" pitchFamily="34" charset="0"/>
                <a:ea typeface="+mn-ea"/>
                <a:cs typeface="+mn-cs"/>
              </a:defRPr>
            </a:lvl5pPr>
            <a:lvl6pPr marL="2286000" algn="l" defTabSz="914400" rtl="0" eaLnBrk="1" latinLnBrk="0" hangingPunct="1">
              <a:defRPr kumimoji="1" sz="1200" kern="1200">
                <a:solidFill>
                  <a:schemeClr val="bg2"/>
                </a:solidFill>
                <a:latin typeface="Arial" pitchFamily="34" charset="0"/>
                <a:ea typeface="+mn-ea"/>
                <a:cs typeface="+mn-cs"/>
              </a:defRPr>
            </a:lvl6pPr>
            <a:lvl7pPr marL="2743200" algn="l" defTabSz="914400" rtl="0" eaLnBrk="1" latinLnBrk="0" hangingPunct="1">
              <a:defRPr kumimoji="1" sz="1200" kern="1200">
                <a:solidFill>
                  <a:schemeClr val="bg2"/>
                </a:solidFill>
                <a:latin typeface="Arial" pitchFamily="34" charset="0"/>
                <a:ea typeface="+mn-ea"/>
                <a:cs typeface="+mn-cs"/>
              </a:defRPr>
            </a:lvl7pPr>
            <a:lvl8pPr marL="3200400" algn="l" defTabSz="914400" rtl="0" eaLnBrk="1" latinLnBrk="0" hangingPunct="1">
              <a:defRPr kumimoji="1" sz="1200" kern="1200">
                <a:solidFill>
                  <a:schemeClr val="bg2"/>
                </a:solidFill>
                <a:latin typeface="Arial" pitchFamily="34" charset="0"/>
                <a:ea typeface="+mn-ea"/>
                <a:cs typeface="+mn-cs"/>
              </a:defRPr>
            </a:lvl8pPr>
            <a:lvl9pPr marL="3657600" algn="l" defTabSz="914400" rtl="0" eaLnBrk="1" latinLnBrk="0" hangingPunct="1">
              <a:defRPr kumimoji="1" sz="1200" kern="1200">
                <a:solidFill>
                  <a:schemeClr val="bg2"/>
                </a:solidFill>
                <a:latin typeface="Arial" pitchFamily="34" charset="0"/>
                <a:ea typeface="+mn-ea"/>
                <a:cs typeface="+mn-cs"/>
              </a:defRPr>
            </a:lvl9pPr>
          </a:lstStyle>
          <a:p>
            <a:endParaRPr lang="en-US"/>
          </a:p>
        </p:txBody>
      </p:sp>
      <p:sp>
        <p:nvSpPr>
          <p:cNvPr id="42" name="Freeform 41"/>
          <p:cNvSpPr>
            <a:spLocks/>
          </p:cNvSpPr>
          <p:nvPr/>
        </p:nvSpPr>
        <p:spPr bwMode="auto">
          <a:xfrm flipH="1">
            <a:off x="5053013" y="3039269"/>
            <a:ext cx="350837" cy="184150"/>
          </a:xfrm>
          <a:custGeom>
            <a:avLst/>
            <a:gdLst>
              <a:gd name="T0" fmla="*/ 551 w 551"/>
              <a:gd name="T1" fmla="*/ 10 h 213"/>
              <a:gd name="T2" fmla="*/ 435 w 551"/>
              <a:gd name="T3" fmla="*/ 10 h 213"/>
              <a:gd name="T4" fmla="*/ 174 w 551"/>
              <a:gd name="T5" fmla="*/ 68 h 213"/>
              <a:gd name="T6" fmla="*/ 0 w 551"/>
              <a:gd name="T7" fmla="*/ 213 h 213"/>
            </a:gdLst>
            <a:ahLst/>
            <a:cxnLst>
              <a:cxn ang="0">
                <a:pos x="T0" y="T1"/>
              </a:cxn>
              <a:cxn ang="0">
                <a:pos x="T2" y="T3"/>
              </a:cxn>
              <a:cxn ang="0">
                <a:pos x="T4" y="T5"/>
              </a:cxn>
              <a:cxn ang="0">
                <a:pos x="T6" y="T7"/>
              </a:cxn>
            </a:cxnLst>
            <a:rect l="0" t="0" r="r" b="b"/>
            <a:pathLst>
              <a:path w="551" h="213">
                <a:moveTo>
                  <a:pt x="551" y="10"/>
                </a:moveTo>
                <a:cubicBezTo>
                  <a:pt x="524" y="5"/>
                  <a:pt x="498" y="0"/>
                  <a:pt x="435" y="10"/>
                </a:cubicBezTo>
                <a:cubicBezTo>
                  <a:pt x="372" y="20"/>
                  <a:pt x="246" y="34"/>
                  <a:pt x="174" y="68"/>
                </a:cubicBezTo>
                <a:cubicBezTo>
                  <a:pt x="102" y="102"/>
                  <a:pt x="51" y="157"/>
                  <a:pt x="0" y="213"/>
                </a:cubicBezTo>
              </a:path>
            </a:pathLst>
          </a:custGeom>
          <a:noFill/>
          <a:ln w="28575" cmpd="sng">
            <a:solidFill>
              <a:srgbClr val="000000"/>
            </a:solidFill>
            <a:round/>
            <a:headEnd/>
            <a:tailEnd/>
          </a:ln>
          <a:extLst>
            <a:ext uri="{909E8E84-426E-40DD-AFC4-6F175D3DCCD1}">
              <a14:hiddenFill xmlns:a14="http://schemas.microsoft.com/office/drawing/2010/main" xmlns="">
                <a:solidFill>
                  <a:srgbClr val="FFFFFF"/>
                </a:solidFill>
              </a14:hiddenFill>
            </a:ext>
          </a:extLst>
        </p:spPr>
        <p:txBody>
          <a:bodyPr/>
          <a:lstStyle>
            <a:defPPr>
              <a:defRPr lang="en-US"/>
            </a:defPPr>
            <a:lvl1pPr algn="l" rtl="0" eaLnBrk="0" fontAlgn="base" hangingPunct="0">
              <a:spcBef>
                <a:spcPct val="0"/>
              </a:spcBef>
              <a:spcAft>
                <a:spcPct val="0"/>
              </a:spcAft>
              <a:defRPr kumimoji="1" sz="1200" kern="1200">
                <a:solidFill>
                  <a:schemeClr val="bg2"/>
                </a:solidFill>
                <a:latin typeface="Arial" pitchFamily="34" charset="0"/>
                <a:ea typeface="+mn-ea"/>
                <a:cs typeface="+mn-cs"/>
              </a:defRPr>
            </a:lvl1pPr>
            <a:lvl2pPr marL="457200" algn="l" rtl="0" eaLnBrk="0" fontAlgn="base" hangingPunct="0">
              <a:spcBef>
                <a:spcPct val="0"/>
              </a:spcBef>
              <a:spcAft>
                <a:spcPct val="0"/>
              </a:spcAft>
              <a:defRPr kumimoji="1" sz="1200" kern="1200">
                <a:solidFill>
                  <a:schemeClr val="bg2"/>
                </a:solidFill>
                <a:latin typeface="Arial" pitchFamily="34" charset="0"/>
                <a:ea typeface="+mn-ea"/>
                <a:cs typeface="+mn-cs"/>
              </a:defRPr>
            </a:lvl2pPr>
            <a:lvl3pPr marL="914400" algn="l" rtl="0" eaLnBrk="0" fontAlgn="base" hangingPunct="0">
              <a:spcBef>
                <a:spcPct val="0"/>
              </a:spcBef>
              <a:spcAft>
                <a:spcPct val="0"/>
              </a:spcAft>
              <a:defRPr kumimoji="1" sz="1200" kern="1200">
                <a:solidFill>
                  <a:schemeClr val="bg2"/>
                </a:solidFill>
                <a:latin typeface="Arial" pitchFamily="34" charset="0"/>
                <a:ea typeface="+mn-ea"/>
                <a:cs typeface="+mn-cs"/>
              </a:defRPr>
            </a:lvl3pPr>
            <a:lvl4pPr marL="1371600" algn="l" rtl="0" eaLnBrk="0" fontAlgn="base" hangingPunct="0">
              <a:spcBef>
                <a:spcPct val="0"/>
              </a:spcBef>
              <a:spcAft>
                <a:spcPct val="0"/>
              </a:spcAft>
              <a:defRPr kumimoji="1" sz="1200" kern="1200">
                <a:solidFill>
                  <a:schemeClr val="bg2"/>
                </a:solidFill>
                <a:latin typeface="Arial" pitchFamily="34" charset="0"/>
                <a:ea typeface="+mn-ea"/>
                <a:cs typeface="+mn-cs"/>
              </a:defRPr>
            </a:lvl4pPr>
            <a:lvl5pPr marL="1828800" algn="l" rtl="0" eaLnBrk="0" fontAlgn="base" hangingPunct="0">
              <a:spcBef>
                <a:spcPct val="0"/>
              </a:spcBef>
              <a:spcAft>
                <a:spcPct val="0"/>
              </a:spcAft>
              <a:defRPr kumimoji="1" sz="1200" kern="1200">
                <a:solidFill>
                  <a:schemeClr val="bg2"/>
                </a:solidFill>
                <a:latin typeface="Arial" pitchFamily="34" charset="0"/>
                <a:ea typeface="+mn-ea"/>
                <a:cs typeface="+mn-cs"/>
              </a:defRPr>
            </a:lvl5pPr>
            <a:lvl6pPr marL="2286000" algn="l" defTabSz="914400" rtl="0" eaLnBrk="1" latinLnBrk="0" hangingPunct="1">
              <a:defRPr kumimoji="1" sz="1200" kern="1200">
                <a:solidFill>
                  <a:schemeClr val="bg2"/>
                </a:solidFill>
                <a:latin typeface="Arial" pitchFamily="34" charset="0"/>
                <a:ea typeface="+mn-ea"/>
                <a:cs typeface="+mn-cs"/>
              </a:defRPr>
            </a:lvl6pPr>
            <a:lvl7pPr marL="2743200" algn="l" defTabSz="914400" rtl="0" eaLnBrk="1" latinLnBrk="0" hangingPunct="1">
              <a:defRPr kumimoji="1" sz="1200" kern="1200">
                <a:solidFill>
                  <a:schemeClr val="bg2"/>
                </a:solidFill>
                <a:latin typeface="Arial" pitchFamily="34" charset="0"/>
                <a:ea typeface="+mn-ea"/>
                <a:cs typeface="+mn-cs"/>
              </a:defRPr>
            </a:lvl7pPr>
            <a:lvl8pPr marL="3200400" algn="l" defTabSz="914400" rtl="0" eaLnBrk="1" latinLnBrk="0" hangingPunct="1">
              <a:defRPr kumimoji="1" sz="1200" kern="1200">
                <a:solidFill>
                  <a:schemeClr val="bg2"/>
                </a:solidFill>
                <a:latin typeface="Arial" pitchFamily="34" charset="0"/>
                <a:ea typeface="+mn-ea"/>
                <a:cs typeface="+mn-cs"/>
              </a:defRPr>
            </a:lvl8pPr>
            <a:lvl9pPr marL="3657600" algn="l" defTabSz="914400" rtl="0" eaLnBrk="1" latinLnBrk="0" hangingPunct="1">
              <a:defRPr kumimoji="1" sz="1200" kern="1200">
                <a:solidFill>
                  <a:schemeClr val="bg2"/>
                </a:solidFill>
                <a:latin typeface="Arial" pitchFamily="34" charset="0"/>
                <a:ea typeface="+mn-ea"/>
                <a:cs typeface="+mn-cs"/>
              </a:defRPr>
            </a:lvl9pPr>
          </a:lstStyle>
          <a:p>
            <a:endParaRPr lang="en-US"/>
          </a:p>
        </p:txBody>
      </p:sp>
      <p:grpSp>
        <p:nvGrpSpPr>
          <p:cNvPr id="43" name="Group 42"/>
          <p:cNvGrpSpPr>
            <a:grpSpLocks/>
          </p:cNvGrpSpPr>
          <p:nvPr/>
        </p:nvGrpSpPr>
        <p:grpSpPr bwMode="auto">
          <a:xfrm flipV="1">
            <a:off x="1609725" y="5544336"/>
            <a:ext cx="4751388" cy="496889"/>
            <a:chOff x="1798" y="4437"/>
            <a:chExt cx="8265" cy="638"/>
          </a:xfrm>
        </p:grpSpPr>
        <p:sp>
          <p:nvSpPr>
            <p:cNvPr id="65" name="Freeform 64"/>
            <p:cNvSpPr>
              <a:spLocks/>
            </p:cNvSpPr>
            <p:nvPr/>
          </p:nvSpPr>
          <p:spPr bwMode="auto">
            <a:xfrm>
              <a:off x="1798" y="4437"/>
              <a:ext cx="8236" cy="551"/>
            </a:xfrm>
            <a:custGeom>
              <a:avLst/>
              <a:gdLst>
                <a:gd name="T0" fmla="*/ 0 w 8236"/>
                <a:gd name="T1" fmla="*/ 551 h 551"/>
                <a:gd name="T2" fmla="*/ 4118 w 8236"/>
                <a:gd name="T3" fmla="*/ 0 h 551"/>
                <a:gd name="T4" fmla="*/ 8236 w 8236"/>
                <a:gd name="T5" fmla="*/ 551 h 551"/>
              </a:gdLst>
              <a:ahLst/>
              <a:cxnLst>
                <a:cxn ang="0">
                  <a:pos x="T0" y="T1"/>
                </a:cxn>
                <a:cxn ang="0">
                  <a:pos x="T2" y="T3"/>
                </a:cxn>
                <a:cxn ang="0">
                  <a:pos x="T4" y="T5"/>
                </a:cxn>
              </a:cxnLst>
              <a:rect l="0" t="0" r="r" b="b"/>
              <a:pathLst>
                <a:path w="8236" h="551">
                  <a:moveTo>
                    <a:pt x="0" y="551"/>
                  </a:moveTo>
                  <a:cubicBezTo>
                    <a:pt x="1372" y="275"/>
                    <a:pt x="2745" y="0"/>
                    <a:pt x="4118" y="0"/>
                  </a:cubicBezTo>
                  <a:cubicBezTo>
                    <a:pt x="5491" y="0"/>
                    <a:pt x="6863" y="275"/>
                    <a:pt x="8236" y="551"/>
                  </a:cubicBezTo>
                </a:path>
              </a:pathLst>
            </a:custGeom>
            <a:noFill/>
            <a:ln w="28575" cmpd="sng">
              <a:solidFill>
                <a:srgbClr val="000000"/>
              </a:solidFill>
              <a:round/>
              <a:headEnd/>
              <a:tailEnd/>
            </a:ln>
            <a:extLst>
              <a:ext uri="{909E8E84-426E-40DD-AFC4-6F175D3DCCD1}">
                <a14:hiddenFill xmlns:a14="http://schemas.microsoft.com/office/drawing/2010/main" xmlns="">
                  <a:solidFill>
                    <a:srgbClr val="FFFFFF"/>
                  </a:solidFill>
                </a14:hiddenFill>
              </a:ext>
            </a:extLst>
          </p:spPr>
          <p:txBody>
            <a:bodyPr/>
            <a:lstStyle>
              <a:defPPr>
                <a:defRPr lang="en-US"/>
              </a:defPPr>
              <a:lvl1pPr algn="l" rtl="0" eaLnBrk="0" fontAlgn="base" hangingPunct="0">
                <a:spcBef>
                  <a:spcPct val="0"/>
                </a:spcBef>
                <a:spcAft>
                  <a:spcPct val="0"/>
                </a:spcAft>
                <a:defRPr kumimoji="1" sz="1200" kern="1200">
                  <a:solidFill>
                    <a:schemeClr val="bg2"/>
                  </a:solidFill>
                  <a:latin typeface="Arial" pitchFamily="34" charset="0"/>
                  <a:ea typeface="+mn-ea"/>
                  <a:cs typeface="+mn-cs"/>
                </a:defRPr>
              </a:lvl1pPr>
              <a:lvl2pPr marL="457200" algn="l" rtl="0" eaLnBrk="0" fontAlgn="base" hangingPunct="0">
                <a:spcBef>
                  <a:spcPct val="0"/>
                </a:spcBef>
                <a:spcAft>
                  <a:spcPct val="0"/>
                </a:spcAft>
                <a:defRPr kumimoji="1" sz="1200" kern="1200">
                  <a:solidFill>
                    <a:schemeClr val="bg2"/>
                  </a:solidFill>
                  <a:latin typeface="Arial" pitchFamily="34" charset="0"/>
                  <a:ea typeface="+mn-ea"/>
                  <a:cs typeface="+mn-cs"/>
                </a:defRPr>
              </a:lvl2pPr>
              <a:lvl3pPr marL="914400" algn="l" rtl="0" eaLnBrk="0" fontAlgn="base" hangingPunct="0">
                <a:spcBef>
                  <a:spcPct val="0"/>
                </a:spcBef>
                <a:spcAft>
                  <a:spcPct val="0"/>
                </a:spcAft>
                <a:defRPr kumimoji="1" sz="1200" kern="1200">
                  <a:solidFill>
                    <a:schemeClr val="bg2"/>
                  </a:solidFill>
                  <a:latin typeface="Arial" pitchFamily="34" charset="0"/>
                  <a:ea typeface="+mn-ea"/>
                  <a:cs typeface="+mn-cs"/>
                </a:defRPr>
              </a:lvl3pPr>
              <a:lvl4pPr marL="1371600" algn="l" rtl="0" eaLnBrk="0" fontAlgn="base" hangingPunct="0">
                <a:spcBef>
                  <a:spcPct val="0"/>
                </a:spcBef>
                <a:spcAft>
                  <a:spcPct val="0"/>
                </a:spcAft>
                <a:defRPr kumimoji="1" sz="1200" kern="1200">
                  <a:solidFill>
                    <a:schemeClr val="bg2"/>
                  </a:solidFill>
                  <a:latin typeface="Arial" pitchFamily="34" charset="0"/>
                  <a:ea typeface="+mn-ea"/>
                  <a:cs typeface="+mn-cs"/>
                </a:defRPr>
              </a:lvl4pPr>
              <a:lvl5pPr marL="1828800" algn="l" rtl="0" eaLnBrk="0" fontAlgn="base" hangingPunct="0">
                <a:spcBef>
                  <a:spcPct val="0"/>
                </a:spcBef>
                <a:spcAft>
                  <a:spcPct val="0"/>
                </a:spcAft>
                <a:defRPr kumimoji="1" sz="1200" kern="1200">
                  <a:solidFill>
                    <a:schemeClr val="bg2"/>
                  </a:solidFill>
                  <a:latin typeface="Arial" pitchFamily="34" charset="0"/>
                  <a:ea typeface="+mn-ea"/>
                  <a:cs typeface="+mn-cs"/>
                </a:defRPr>
              </a:lvl5pPr>
              <a:lvl6pPr marL="2286000" algn="l" defTabSz="914400" rtl="0" eaLnBrk="1" latinLnBrk="0" hangingPunct="1">
                <a:defRPr kumimoji="1" sz="1200" kern="1200">
                  <a:solidFill>
                    <a:schemeClr val="bg2"/>
                  </a:solidFill>
                  <a:latin typeface="Arial" pitchFamily="34" charset="0"/>
                  <a:ea typeface="+mn-ea"/>
                  <a:cs typeface="+mn-cs"/>
                </a:defRPr>
              </a:lvl6pPr>
              <a:lvl7pPr marL="2743200" algn="l" defTabSz="914400" rtl="0" eaLnBrk="1" latinLnBrk="0" hangingPunct="1">
                <a:defRPr kumimoji="1" sz="1200" kern="1200">
                  <a:solidFill>
                    <a:schemeClr val="bg2"/>
                  </a:solidFill>
                  <a:latin typeface="Arial" pitchFamily="34" charset="0"/>
                  <a:ea typeface="+mn-ea"/>
                  <a:cs typeface="+mn-cs"/>
                </a:defRPr>
              </a:lvl7pPr>
              <a:lvl8pPr marL="3200400" algn="l" defTabSz="914400" rtl="0" eaLnBrk="1" latinLnBrk="0" hangingPunct="1">
                <a:defRPr kumimoji="1" sz="1200" kern="1200">
                  <a:solidFill>
                    <a:schemeClr val="bg2"/>
                  </a:solidFill>
                  <a:latin typeface="Arial" pitchFamily="34" charset="0"/>
                  <a:ea typeface="+mn-ea"/>
                  <a:cs typeface="+mn-cs"/>
                </a:defRPr>
              </a:lvl8pPr>
              <a:lvl9pPr marL="3657600" algn="l" defTabSz="914400" rtl="0" eaLnBrk="1" latinLnBrk="0" hangingPunct="1">
                <a:defRPr kumimoji="1" sz="1200" kern="1200">
                  <a:solidFill>
                    <a:schemeClr val="bg2"/>
                  </a:solidFill>
                  <a:latin typeface="Arial" pitchFamily="34" charset="0"/>
                  <a:ea typeface="+mn-ea"/>
                  <a:cs typeface="+mn-cs"/>
                </a:defRPr>
              </a:lvl9pPr>
            </a:lstStyle>
            <a:p>
              <a:endParaRPr lang="en-US"/>
            </a:p>
          </p:txBody>
        </p:sp>
        <p:sp>
          <p:nvSpPr>
            <p:cNvPr id="66" name="Freeform 65"/>
            <p:cNvSpPr>
              <a:spLocks/>
            </p:cNvSpPr>
            <p:nvPr/>
          </p:nvSpPr>
          <p:spPr bwMode="auto">
            <a:xfrm>
              <a:off x="1827" y="4524"/>
              <a:ext cx="8236" cy="551"/>
            </a:xfrm>
            <a:custGeom>
              <a:avLst/>
              <a:gdLst>
                <a:gd name="T0" fmla="*/ 0 w 8236"/>
                <a:gd name="T1" fmla="*/ 551 h 551"/>
                <a:gd name="T2" fmla="*/ 4118 w 8236"/>
                <a:gd name="T3" fmla="*/ 0 h 551"/>
                <a:gd name="T4" fmla="*/ 8236 w 8236"/>
                <a:gd name="T5" fmla="*/ 551 h 551"/>
              </a:gdLst>
              <a:ahLst/>
              <a:cxnLst>
                <a:cxn ang="0">
                  <a:pos x="T0" y="T1"/>
                </a:cxn>
                <a:cxn ang="0">
                  <a:pos x="T2" y="T3"/>
                </a:cxn>
                <a:cxn ang="0">
                  <a:pos x="T4" y="T5"/>
                </a:cxn>
              </a:cxnLst>
              <a:rect l="0" t="0" r="r" b="b"/>
              <a:pathLst>
                <a:path w="8236" h="551">
                  <a:moveTo>
                    <a:pt x="0" y="551"/>
                  </a:moveTo>
                  <a:cubicBezTo>
                    <a:pt x="1372" y="275"/>
                    <a:pt x="2745" y="0"/>
                    <a:pt x="4118" y="0"/>
                  </a:cubicBezTo>
                  <a:cubicBezTo>
                    <a:pt x="5491" y="0"/>
                    <a:pt x="6863" y="275"/>
                    <a:pt x="8236" y="551"/>
                  </a:cubicBezTo>
                </a:path>
              </a:pathLst>
            </a:custGeom>
            <a:noFill/>
            <a:ln w="28575" cmpd="sng">
              <a:solidFill>
                <a:srgbClr val="000000"/>
              </a:solidFill>
              <a:round/>
              <a:headEnd/>
              <a:tailEnd/>
            </a:ln>
            <a:extLst>
              <a:ext uri="{909E8E84-426E-40DD-AFC4-6F175D3DCCD1}">
                <a14:hiddenFill xmlns:a14="http://schemas.microsoft.com/office/drawing/2010/main" xmlns="">
                  <a:solidFill>
                    <a:srgbClr val="FFFFFF"/>
                  </a:solidFill>
                </a14:hiddenFill>
              </a:ext>
            </a:extLst>
          </p:spPr>
          <p:txBody>
            <a:bodyPr/>
            <a:lstStyle>
              <a:defPPr>
                <a:defRPr lang="en-US"/>
              </a:defPPr>
              <a:lvl1pPr algn="l" rtl="0" eaLnBrk="0" fontAlgn="base" hangingPunct="0">
                <a:spcBef>
                  <a:spcPct val="0"/>
                </a:spcBef>
                <a:spcAft>
                  <a:spcPct val="0"/>
                </a:spcAft>
                <a:defRPr kumimoji="1" sz="1200" kern="1200">
                  <a:solidFill>
                    <a:schemeClr val="bg2"/>
                  </a:solidFill>
                  <a:latin typeface="Arial" pitchFamily="34" charset="0"/>
                  <a:ea typeface="+mn-ea"/>
                  <a:cs typeface="+mn-cs"/>
                </a:defRPr>
              </a:lvl1pPr>
              <a:lvl2pPr marL="457200" algn="l" rtl="0" eaLnBrk="0" fontAlgn="base" hangingPunct="0">
                <a:spcBef>
                  <a:spcPct val="0"/>
                </a:spcBef>
                <a:spcAft>
                  <a:spcPct val="0"/>
                </a:spcAft>
                <a:defRPr kumimoji="1" sz="1200" kern="1200">
                  <a:solidFill>
                    <a:schemeClr val="bg2"/>
                  </a:solidFill>
                  <a:latin typeface="Arial" pitchFamily="34" charset="0"/>
                  <a:ea typeface="+mn-ea"/>
                  <a:cs typeface="+mn-cs"/>
                </a:defRPr>
              </a:lvl2pPr>
              <a:lvl3pPr marL="914400" algn="l" rtl="0" eaLnBrk="0" fontAlgn="base" hangingPunct="0">
                <a:spcBef>
                  <a:spcPct val="0"/>
                </a:spcBef>
                <a:spcAft>
                  <a:spcPct val="0"/>
                </a:spcAft>
                <a:defRPr kumimoji="1" sz="1200" kern="1200">
                  <a:solidFill>
                    <a:schemeClr val="bg2"/>
                  </a:solidFill>
                  <a:latin typeface="Arial" pitchFamily="34" charset="0"/>
                  <a:ea typeface="+mn-ea"/>
                  <a:cs typeface="+mn-cs"/>
                </a:defRPr>
              </a:lvl3pPr>
              <a:lvl4pPr marL="1371600" algn="l" rtl="0" eaLnBrk="0" fontAlgn="base" hangingPunct="0">
                <a:spcBef>
                  <a:spcPct val="0"/>
                </a:spcBef>
                <a:spcAft>
                  <a:spcPct val="0"/>
                </a:spcAft>
                <a:defRPr kumimoji="1" sz="1200" kern="1200">
                  <a:solidFill>
                    <a:schemeClr val="bg2"/>
                  </a:solidFill>
                  <a:latin typeface="Arial" pitchFamily="34" charset="0"/>
                  <a:ea typeface="+mn-ea"/>
                  <a:cs typeface="+mn-cs"/>
                </a:defRPr>
              </a:lvl4pPr>
              <a:lvl5pPr marL="1828800" algn="l" rtl="0" eaLnBrk="0" fontAlgn="base" hangingPunct="0">
                <a:spcBef>
                  <a:spcPct val="0"/>
                </a:spcBef>
                <a:spcAft>
                  <a:spcPct val="0"/>
                </a:spcAft>
                <a:defRPr kumimoji="1" sz="1200" kern="1200">
                  <a:solidFill>
                    <a:schemeClr val="bg2"/>
                  </a:solidFill>
                  <a:latin typeface="Arial" pitchFamily="34" charset="0"/>
                  <a:ea typeface="+mn-ea"/>
                  <a:cs typeface="+mn-cs"/>
                </a:defRPr>
              </a:lvl5pPr>
              <a:lvl6pPr marL="2286000" algn="l" defTabSz="914400" rtl="0" eaLnBrk="1" latinLnBrk="0" hangingPunct="1">
                <a:defRPr kumimoji="1" sz="1200" kern="1200">
                  <a:solidFill>
                    <a:schemeClr val="bg2"/>
                  </a:solidFill>
                  <a:latin typeface="Arial" pitchFamily="34" charset="0"/>
                  <a:ea typeface="+mn-ea"/>
                  <a:cs typeface="+mn-cs"/>
                </a:defRPr>
              </a:lvl6pPr>
              <a:lvl7pPr marL="2743200" algn="l" defTabSz="914400" rtl="0" eaLnBrk="1" latinLnBrk="0" hangingPunct="1">
                <a:defRPr kumimoji="1" sz="1200" kern="1200">
                  <a:solidFill>
                    <a:schemeClr val="bg2"/>
                  </a:solidFill>
                  <a:latin typeface="Arial" pitchFamily="34" charset="0"/>
                  <a:ea typeface="+mn-ea"/>
                  <a:cs typeface="+mn-cs"/>
                </a:defRPr>
              </a:lvl7pPr>
              <a:lvl8pPr marL="3200400" algn="l" defTabSz="914400" rtl="0" eaLnBrk="1" latinLnBrk="0" hangingPunct="1">
                <a:defRPr kumimoji="1" sz="1200" kern="1200">
                  <a:solidFill>
                    <a:schemeClr val="bg2"/>
                  </a:solidFill>
                  <a:latin typeface="Arial" pitchFamily="34" charset="0"/>
                  <a:ea typeface="+mn-ea"/>
                  <a:cs typeface="+mn-cs"/>
                </a:defRPr>
              </a:lvl8pPr>
              <a:lvl9pPr marL="3657600" algn="l" defTabSz="914400" rtl="0" eaLnBrk="1" latinLnBrk="0" hangingPunct="1">
                <a:defRPr kumimoji="1" sz="1200" kern="1200">
                  <a:solidFill>
                    <a:schemeClr val="bg2"/>
                  </a:solidFill>
                  <a:latin typeface="Arial" pitchFamily="34" charset="0"/>
                  <a:ea typeface="+mn-ea"/>
                  <a:cs typeface="+mn-cs"/>
                </a:defRPr>
              </a:lvl9pPr>
            </a:lstStyle>
            <a:p>
              <a:endParaRPr lang="en-US"/>
            </a:p>
          </p:txBody>
        </p:sp>
        <p:sp>
          <p:nvSpPr>
            <p:cNvPr id="67" name="Line 64"/>
            <p:cNvSpPr>
              <a:spLocks noChangeShapeType="1"/>
            </p:cNvSpPr>
            <p:nvPr/>
          </p:nvSpPr>
          <p:spPr bwMode="auto">
            <a:xfrm flipV="1">
              <a:off x="2117" y="4901"/>
              <a:ext cx="145" cy="116"/>
            </a:xfrm>
            <a:prstGeom prst="line">
              <a:avLst/>
            </a:prstGeom>
            <a:noFill/>
            <a:ln w="28575">
              <a:solidFill>
                <a:srgbClr val="000000"/>
              </a:solidFill>
              <a:round/>
              <a:headEnd/>
              <a:tailEnd/>
            </a:ln>
            <a:extLst>
              <a:ext uri="{909E8E84-426E-40DD-AFC4-6F175D3DCCD1}">
                <a14:hiddenFill xmlns:a14="http://schemas.microsoft.com/office/drawing/2010/main" xmlns="">
                  <a:noFill/>
                </a14:hiddenFill>
              </a:ext>
            </a:extLst>
          </p:spPr>
          <p:txBody>
            <a:bodyPr/>
            <a:lstStyle>
              <a:defPPr>
                <a:defRPr lang="en-US"/>
              </a:defPPr>
              <a:lvl1pPr algn="l" rtl="0" eaLnBrk="0" fontAlgn="base" hangingPunct="0">
                <a:spcBef>
                  <a:spcPct val="0"/>
                </a:spcBef>
                <a:spcAft>
                  <a:spcPct val="0"/>
                </a:spcAft>
                <a:defRPr kumimoji="1" sz="1200" kern="1200">
                  <a:solidFill>
                    <a:schemeClr val="bg2"/>
                  </a:solidFill>
                  <a:latin typeface="Arial" pitchFamily="34" charset="0"/>
                  <a:ea typeface="+mn-ea"/>
                  <a:cs typeface="+mn-cs"/>
                </a:defRPr>
              </a:lvl1pPr>
              <a:lvl2pPr marL="457200" algn="l" rtl="0" eaLnBrk="0" fontAlgn="base" hangingPunct="0">
                <a:spcBef>
                  <a:spcPct val="0"/>
                </a:spcBef>
                <a:spcAft>
                  <a:spcPct val="0"/>
                </a:spcAft>
                <a:defRPr kumimoji="1" sz="1200" kern="1200">
                  <a:solidFill>
                    <a:schemeClr val="bg2"/>
                  </a:solidFill>
                  <a:latin typeface="Arial" pitchFamily="34" charset="0"/>
                  <a:ea typeface="+mn-ea"/>
                  <a:cs typeface="+mn-cs"/>
                </a:defRPr>
              </a:lvl2pPr>
              <a:lvl3pPr marL="914400" algn="l" rtl="0" eaLnBrk="0" fontAlgn="base" hangingPunct="0">
                <a:spcBef>
                  <a:spcPct val="0"/>
                </a:spcBef>
                <a:spcAft>
                  <a:spcPct val="0"/>
                </a:spcAft>
                <a:defRPr kumimoji="1" sz="1200" kern="1200">
                  <a:solidFill>
                    <a:schemeClr val="bg2"/>
                  </a:solidFill>
                  <a:latin typeface="Arial" pitchFamily="34" charset="0"/>
                  <a:ea typeface="+mn-ea"/>
                  <a:cs typeface="+mn-cs"/>
                </a:defRPr>
              </a:lvl3pPr>
              <a:lvl4pPr marL="1371600" algn="l" rtl="0" eaLnBrk="0" fontAlgn="base" hangingPunct="0">
                <a:spcBef>
                  <a:spcPct val="0"/>
                </a:spcBef>
                <a:spcAft>
                  <a:spcPct val="0"/>
                </a:spcAft>
                <a:defRPr kumimoji="1" sz="1200" kern="1200">
                  <a:solidFill>
                    <a:schemeClr val="bg2"/>
                  </a:solidFill>
                  <a:latin typeface="Arial" pitchFamily="34" charset="0"/>
                  <a:ea typeface="+mn-ea"/>
                  <a:cs typeface="+mn-cs"/>
                </a:defRPr>
              </a:lvl4pPr>
              <a:lvl5pPr marL="1828800" algn="l" rtl="0" eaLnBrk="0" fontAlgn="base" hangingPunct="0">
                <a:spcBef>
                  <a:spcPct val="0"/>
                </a:spcBef>
                <a:spcAft>
                  <a:spcPct val="0"/>
                </a:spcAft>
                <a:defRPr kumimoji="1" sz="1200" kern="1200">
                  <a:solidFill>
                    <a:schemeClr val="bg2"/>
                  </a:solidFill>
                  <a:latin typeface="Arial" pitchFamily="34" charset="0"/>
                  <a:ea typeface="+mn-ea"/>
                  <a:cs typeface="+mn-cs"/>
                </a:defRPr>
              </a:lvl5pPr>
              <a:lvl6pPr marL="2286000" algn="l" defTabSz="914400" rtl="0" eaLnBrk="1" latinLnBrk="0" hangingPunct="1">
                <a:defRPr kumimoji="1" sz="1200" kern="1200">
                  <a:solidFill>
                    <a:schemeClr val="bg2"/>
                  </a:solidFill>
                  <a:latin typeface="Arial" pitchFamily="34" charset="0"/>
                  <a:ea typeface="+mn-ea"/>
                  <a:cs typeface="+mn-cs"/>
                </a:defRPr>
              </a:lvl6pPr>
              <a:lvl7pPr marL="2743200" algn="l" defTabSz="914400" rtl="0" eaLnBrk="1" latinLnBrk="0" hangingPunct="1">
                <a:defRPr kumimoji="1" sz="1200" kern="1200">
                  <a:solidFill>
                    <a:schemeClr val="bg2"/>
                  </a:solidFill>
                  <a:latin typeface="Arial" pitchFamily="34" charset="0"/>
                  <a:ea typeface="+mn-ea"/>
                  <a:cs typeface="+mn-cs"/>
                </a:defRPr>
              </a:lvl7pPr>
              <a:lvl8pPr marL="3200400" algn="l" defTabSz="914400" rtl="0" eaLnBrk="1" latinLnBrk="0" hangingPunct="1">
                <a:defRPr kumimoji="1" sz="1200" kern="1200">
                  <a:solidFill>
                    <a:schemeClr val="bg2"/>
                  </a:solidFill>
                  <a:latin typeface="Arial" pitchFamily="34" charset="0"/>
                  <a:ea typeface="+mn-ea"/>
                  <a:cs typeface="+mn-cs"/>
                </a:defRPr>
              </a:lvl8pPr>
              <a:lvl9pPr marL="3657600" algn="l" defTabSz="914400" rtl="0" eaLnBrk="1" latinLnBrk="0" hangingPunct="1">
                <a:defRPr kumimoji="1" sz="1200" kern="1200">
                  <a:solidFill>
                    <a:schemeClr val="bg2"/>
                  </a:solidFill>
                  <a:latin typeface="Arial" pitchFamily="34" charset="0"/>
                  <a:ea typeface="+mn-ea"/>
                  <a:cs typeface="+mn-cs"/>
                </a:defRPr>
              </a:lvl9pPr>
            </a:lstStyle>
            <a:p>
              <a:endParaRPr lang="en-US"/>
            </a:p>
          </p:txBody>
        </p:sp>
        <p:sp>
          <p:nvSpPr>
            <p:cNvPr id="68" name="Line 65"/>
            <p:cNvSpPr>
              <a:spLocks noChangeShapeType="1"/>
            </p:cNvSpPr>
            <p:nvPr/>
          </p:nvSpPr>
          <p:spPr bwMode="auto">
            <a:xfrm flipV="1">
              <a:off x="5771" y="4437"/>
              <a:ext cx="116" cy="87"/>
            </a:xfrm>
            <a:prstGeom prst="line">
              <a:avLst/>
            </a:prstGeom>
            <a:noFill/>
            <a:ln w="28575">
              <a:solidFill>
                <a:srgbClr val="000000"/>
              </a:solidFill>
              <a:round/>
              <a:headEnd/>
              <a:tailEnd/>
            </a:ln>
            <a:extLst>
              <a:ext uri="{909E8E84-426E-40DD-AFC4-6F175D3DCCD1}">
                <a14:hiddenFill xmlns:a14="http://schemas.microsoft.com/office/drawing/2010/main" xmlns="">
                  <a:noFill/>
                </a14:hiddenFill>
              </a:ext>
            </a:extLst>
          </p:spPr>
          <p:txBody>
            <a:bodyPr/>
            <a:lstStyle>
              <a:defPPr>
                <a:defRPr lang="en-US"/>
              </a:defPPr>
              <a:lvl1pPr algn="l" rtl="0" eaLnBrk="0" fontAlgn="base" hangingPunct="0">
                <a:spcBef>
                  <a:spcPct val="0"/>
                </a:spcBef>
                <a:spcAft>
                  <a:spcPct val="0"/>
                </a:spcAft>
                <a:defRPr kumimoji="1" sz="1200" kern="1200">
                  <a:solidFill>
                    <a:schemeClr val="bg2"/>
                  </a:solidFill>
                  <a:latin typeface="Arial" pitchFamily="34" charset="0"/>
                  <a:ea typeface="+mn-ea"/>
                  <a:cs typeface="+mn-cs"/>
                </a:defRPr>
              </a:lvl1pPr>
              <a:lvl2pPr marL="457200" algn="l" rtl="0" eaLnBrk="0" fontAlgn="base" hangingPunct="0">
                <a:spcBef>
                  <a:spcPct val="0"/>
                </a:spcBef>
                <a:spcAft>
                  <a:spcPct val="0"/>
                </a:spcAft>
                <a:defRPr kumimoji="1" sz="1200" kern="1200">
                  <a:solidFill>
                    <a:schemeClr val="bg2"/>
                  </a:solidFill>
                  <a:latin typeface="Arial" pitchFamily="34" charset="0"/>
                  <a:ea typeface="+mn-ea"/>
                  <a:cs typeface="+mn-cs"/>
                </a:defRPr>
              </a:lvl2pPr>
              <a:lvl3pPr marL="914400" algn="l" rtl="0" eaLnBrk="0" fontAlgn="base" hangingPunct="0">
                <a:spcBef>
                  <a:spcPct val="0"/>
                </a:spcBef>
                <a:spcAft>
                  <a:spcPct val="0"/>
                </a:spcAft>
                <a:defRPr kumimoji="1" sz="1200" kern="1200">
                  <a:solidFill>
                    <a:schemeClr val="bg2"/>
                  </a:solidFill>
                  <a:latin typeface="Arial" pitchFamily="34" charset="0"/>
                  <a:ea typeface="+mn-ea"/>
                  <a:cs typeface="+mn-cs"/>
                </a:defRPr>
              </a:lvl3pPr>
              <a:lvl4pPr marL="1371600" algn="l" rtl="0" eaLnBrk="0" fontAlgn="base" hangingPunct="0">
                <a:spcBef>
                  <a:spcPct val="0"/>
                </a:spcBef>
                <a:spcAft>
                  <a:spcPct val="0"/>
                </a:spcAft>
                <a:defRPr kumimoji="1" sz="1200" kern="1200">
                  <a:solidFill>
                    <a:schemeClr val="bg2"/>
                  </a:solidFill>
                  <a:latin typeface="Arial" pitchFamily="34" charset="0"/>
                  <a:ea typeface="+mn-ea"/>
                  <a:cs typeface="+mn-cs"/>
                </a:defRPr>
              </a:lvl4pPr>
              <a:lvl5pPr marL="1828800" algn="l" rtl="0" eaLnBrk="0" fontAlgn="base" hangingPunct="0">
                <a:spcBef>
                  <a:spcPct val="0"/>
                </a:spcBef>
                <a:spcAft>
                  <a:spcPct val="0"/>
                </a:spcAft>
                <a:defRPr kumimoji="1" sz="1200" kern="1200">
                  <a:solidFill>
                    <a:schemeClr val="bg2"/>
                  </a:solidFill>
                  <a:latin typeface="Arial" pitchFamily="34" charset="0"/>
                  <a:ea typeface="+mn-ea"/>
                  <a:cs typeface="+mn-cs"/>
                </a:defRPr>
              </a:lvl5pPr>
              <a:lvl6pPr marL="2286000" algn="l" defTabSz="914400" rtl="0" eaLnBrk="1" latinLnBrk="0" hangingPunct="1">
                <a:defRPr kumimoji="1" sz="1200" kern="1200">
                  <a:solidFill>
                    <a:schemeClr val="bg2"/>
                  </a:solidFill>
                  <a:latin typeface="Arial" pitchFamily="34" charset="0"/>
                  <a:ea typeface="+mn-ea"/>
                  <a:cs typeface="+mn-cs"/>
                </a:defRPr>
              </a:lvl6pPr>
              <a:lvl7pPr marL="2743200" algn="l" defTabSz="914400" rtl="0" eaLnBrk="1" latinLnBrk="0" hangingPunct="1">
                <a:defRPr kumimoji="1" sz="1200" kern="1200">
                  <a:solidFill>
                    <a:schemeClr val="bg2"/>
                  </a:solidFill>
                  <a:latin typeface="Arial" pitchFamily="34" charset="0"/>
                  <a:ea typeface="+mn-ea"/>
                  <a:cs typeface="+mn-cs"/>
                </a:defRPr>
              </a:lvl7pPr>
              <a:lvl8pPr marL="3200400" algn="l" defTabSz="914400" rtl="0" eaLnBrk="1" latinLnBrk="0" hangingPunct="1">
                <a:defRPr kumimoji="1" sz="1200" kern="1200">
                  <a:solidFill>
                    <a:schemeClr val="bg2"/>
                  </a:solidFill>
                  <a:latin typeface="Arial" pitchFamily="34" charset="0"/>
                  <a:ea typeface="+mn-ea"/>
                  <a:cs typeface="+mn-cs"/>
                </a:defRPr>
              </a:lvl8pPr>
              <a:lvl9pPr marL="3657600" algn="l" defTabSz="914400" rtl="0" eaLnBrk="1" latinLnBrk="0" hangingPunct="1">
                <a:defRPr kumimoji="1" sz="1200" kern="1200">
                  <a:solidFill>
                    <a:schemeClr val="bg2"/>
                  </a:solidFill>
                  <a:latin typeface="Arial" pitchFamily="34" charset="0"/>
                  <a:ea typeface="+mn-ea"/>
                  <a:cs typeface="+mn-cs"/>
                </a:defRPr>
              </a:lvl9pPr>
            </a:lstStyle>
            <a:p>
              <a:endParaRPr lang="en-US"/>
            </a:p>
          </p:txBody>
        </p:sp>
        <p:sp>
          <p:nvSpPr>
            <p:cNvPr id="69" name="Line 66"/>
            <p:cNvSpPr>
              <a:spLocks noChangeShapeType="1"/>
            </p:cNvSpPr>
            <p:nvPr/>
          </p:nvSpPr>
          <p:spPr bwMode="auto">
            <a:xfrm flipV="1">
              <a:off x="4350" y="4524"/>
              <a:ext cx="145" cy="116"/>
            </a:xfrm>
            <a:prstGeom prst="line">
              <a:avLst/>
            </a:prstGeom>
            <a:noFill/>
            <a:ln w="28575">
              <a:solidFill>
                <a:srgbClr val="000000"/>
              </a:solidFill>
              <a:round/>
              <a:headEnd/>
              <a:tailEnd/>
            </a:ln>
            <a:extLst>
              <a:ext uri="{909E8E84-426E-40DD-AFC4-6F175D3DCCD1}">
                <a14:hiddenFill xmlns:a14="http://schemas.microsoft.com/office/drawing/2010/main" xmlns="">
                  <a:noFill/>
                </a14:hiddenFill>
              </a:ext>
            </a:extLst>
          </p:spPr>
          <p:txBody>
            <a:bodyPr/>
            <a:lstStyle>
              <a:defPPr>
                <a:defRPr lang="en-US"/>
              </a:defPPr>
              <a:lvl1pPr algn="l" rtl="0" eaLnBrk="0" fontAlgn="base" hangingPunct="0">
                <a:spcBef>
                  <a:spcPct val="0"/>
                </a:spcBef>
                <a:spcAft>
                  <a:spcPct val="0"/>
                </a:spcAft>
                <a:defRPr kumimoji="1" sz="1200" kern="1200">
                  <a:solidFill>
                    <a:schemeClr val="bg2"/>
                  </a:solidFill>
                  <a:latin typeface="Arial" pitchFamily="34" charset="0"/>
                  <a:ea typeface="+mn-ea"/>
                  <a:cs typeface="+mn-cs"/>
                </a:defRPr>
              </a:lvl1pPr>
              <a:lvl2pPr marL="457200" algn="l" rtl="0" eaLnBrk="0" fontAlgn="base" hangingPunct="0">
                <a:spcBef>
                  <a:spcPct val="0"/>
                </a:spcBef>
                <a:spcAft>
                  <a:spcPct val="0"/>
                </a:spcAft>
                <a:defRPr kumimoji="1" sz="1200" kern="1200">
                  <a:solidFill>
                    <a:schemeClr val="bg2"/>
                  </a:solidFill>
                  <a:latin typeface="Arial" pitchFamily="34" charset="0"/>
                  <a:ea typeface="+mn-ea"/>
                  <a:cs typeface="+mn-cs"/>
                </a:defRPr>
              </a:lvl2pPr>
              <a:lvl3pPr marL="914400" algn="l" rtl="0" eaLnBrk="0" fontAlgn="base" hangingPunct="0">
                <a:spcBef>
                  <a:spcPct val="0"/>
                </a:spcBef>
                <a:spcAft>
                  <a:spcPct val="0"/>
                </a:spcAft>
                <a:defRPr kumimoji="1" sz="1200" kern="1200">
                  <a:solidFill>
                    <a:schemeClr val="bg2"/>
                  </a:solidFill>
                  <a:latin typeface="Arial" pitchFamily="34" charset="0"/>
                  <a:ea typeface="+mn-ea"/>
                  <a:cs typeface="+mn-cs"/>
                </a:defRPr>
              </a:lvl3pPr>
              <a:lvl4pPr marL="1371600" algn="l" rtl="0" eaLnBrk="0" fontAlgn="base" hangingPunct="0">
                <a:spcBef>
                  <a:spcPct val="0"/>
                </a:spcBef>
                <a:spcAft>
                  <a:spcPct val="0"/>
                </a:spcAft>
                <a:defRPr kumimoji="1" sz="1200" kern="1200">
                  <a:solidFill>
                    <a:schemeClr val="bg2"/>
                  </a:solidFill>
                  <a:latin typeface="Arial" pitchFamily="34" charset="0"/>
                  <a:ea typeface="+mn-ea"/>
                  <a:cs typeface="+mn-cs"/>
                </a:defRPr>
              </a:lvl4pPr>
              <a:lvl5pPr marL="1828800" algn="l" rtl="0" eaLnBrk="0" fontAlgn="base" hangingPunct="0">
                <a:spcBef>
                  <a:spcPct val="0"/>
                </a:spcBef>
                <a:spcAft>
                  <a:spcPct val="0"/>
                </a:spcAft>
                <a:defRPr kumimoji="1" sz="1200" kern="1200">
                  <a:solidFill>
                    <a:schemeClr val="bg2"/>
                  </a:solidFill>
                  <a:latin typeface="Arial" pitchFamily="34" charset="0"/>
                  <a:ea typeface="+mn-ea"/>
                  <a:cs typeface="+mn-cs"/>
                </a:defRPr>
              </a:lvl5pPr>
              <a:lvl6pPr marL="2286000" algn="l" defTabSz="914400" rtl="0" eaLnBrk="1" latinLnBrk="0" hangingPunct="1">
                <a:defRPr kumimoji="1" sz="1200" kern="1200">
                  <a:solidFill>
                    <a:schemeClr val="bg2"/>
                  </a:solidFill>
                  <a:latin typeface="Arial" pitchFamily="34" charset="0"/>
                  <a:ea typeface="+mn-ea"/>
                  <a:cs typeface="+mn-cs"/>
                </a:defRPr>
              </a:lvl6pPr>
              <a:lvl7pPr marL="2743200" algn="l" defTabSz="914400" rtl="0" eaLnBrk="1" latinLnBrk="0" hangingPunct="1">
                <a:defRPr kumimoji="1" sz="1200" kern="1200">
                  <a:solidFill>
                    <a:schemeClr val="bg2"/>
                  </a:solidFill>
                  <a:latin typeface="Arial" pitchFamily="34" charset="0"/>
                  <a:ea typeface="+mn-ea"/>
                  <a:cs typeface="+mn-cs"/>
                </a:defRPr>
              </a:lvl7pPr>
              <a:lvl8pPr marL="3200400" algn="l" defTabSz="914400" rtl="0" eaLnBrk="1" latinLnBrk="0" hangingPunct="1">
                <a:defRPr kumimoji="1" sz="1200" kern="1200">
                  <a:solidFill>
                    <a:schemeClr val="bg2"/>
                  </a:solidFill>
                  <a:latin typeface="Arial" pitchFamily="34" charset="0"/>
                  <a:ea typeface="+mn-ea"/>
                  <a:cs typeface="+mn-cs"/>
                </a:defRPr>
              </a:lvl8pPr>
              <a:lvl9pPr marL="3657600" algn="l" defTabSz="914400" rtl="0" eaLnBrk="1" latinLnBrk="0" hangingPunct="1">
                <a:defRPr kumimoji="1" sz="1200" kern="1200">
                  <a:solidFill>
                    <a:schemeClr val="bg2"/>
                  </a:solidFill>
                  <a:latin typeface="Arial" pitchFamily="34" charset="0"/>
                  <a:ea typeface="+mn-ea"/>
                  <a:cs typeface="+mn-cs"/>
                </a:defRPr>
              </a:lvl9pPr>
            </a:lstStyle>
            <a:p>
              <a:endParaRPr lang="en-US"/>
            </a:p>
          </p:txBody>
        </p:sp>
        <p:sp>
          <p:nvSpPr>
            <p:cNvPr id="70" name="Line 67"/>
            <p:cNvSpPr>
              <a:spLocks noChangeShapeType="1"/>
            </p:cNvSpPr>
            <p:nvPr/>
          </p:nvSpPr>
          <p:spPr bwMode="auto">
            <a:xfrm flipV="1">
              <a:off x="3422" y="4669"/>
              <a:ext cx="87" cy="87"/>
            </a:xfrm>
            <a:prstGeom prst="line">
              <a:avLst/>
            </a:prstGeom>
            <a:noFill/>
            <a:ln w="28575">
              <a:solidFill>
                <a:srgbClr val="000000"/>
              </a:solidFill>
              <a:round/>
              <a:headEnd/>
              <a:tailEnd/>
            </a:ln>
            <a:extLst>
              <a:ext uri="{909E8E84-426E-40DD-AFC4-6F175D3DCCD1}">
                <a14:hiddenFill xmlns:a14="http://schemas.microsoft.com/office/drawing/2010/main" xmlns="">
                  <a:noFill/>
                </a14:hiddenFill>
              </a:ext>
            </a:extLst>
          </p:spPr>
          <p:txBody>
            <a:bodyPr/>
            <a:lstStyle>
              <a:defPPr>
                <a:defRPr lang="en-US"/>
              </a:defPPr>
              <a:lvl1pPr algn="l" rtl="0" eaLnBrk="0" fontAlgn="base" hangingPunct="0">
                <a:spcBef>
                  <a:spcPct val="0"/>
                </a:spcBef>
                <a:spcAft>
                  <a:spcPct val="0"/>
                </a:spcAft>
                <a:defRPr kumimoji="1" sz="1200" kern="1200">
                  <a:solidFill>
                    <a:schemeClr val="bg2"/>
                  </a:solidFill>
                  <a:latin typeface="Arial" pitchFamily="34" charset="0"/>
                  <a:ea typeface="+mn-ea"/>
                  <a:cs typeface="+mn-cs"/>
                </a:defRPr>
              </a:lvl1pPr>
              <a:lvl2pPr marL="457200" algn="l" rtl="0" eaLnBrk="0" fontAlgn="base" hangingPunct="0">
                <a:spcBef>
                  <a:spcPct val="0"/>
                </a:spcBef>
                <a:spcAft>
                  <a:spcPct val="0"/>
                </a:spcAft>
                <a:defRPr kumimoji="1" sz="1200" kern="1200">
                  <a:solidFill>
                    <a:schemeClr val="bg2"/>
                  </a:solidFill>
                  <a:latin typeface="Arial" pitchFamily="34" charset="0"/>
                  <a:ea typeface="+mn-ea"/>
                  <a:cs typeface="+mn-cs"/>
                </a:defRPr>
              </a:lvl2pPr>
              <a:lvl3pPr marL="914400" algn="l" rtl="0" eaLnBrk="0" fontAlgn="base" hangingPunct="0">
                <a:spcBef>
                  <a:spcPct val="0"/>
                </a:spcBef>
                <a:spcAft>
                  <a:spcPct val="0"/>
                </a:spcAft>
                <a:defRPr kumimoji="1" sz="1200" kern="1200">
                  <a:solidFill>
                    <a:schemeClr val="bg2"/>
                  </a:solidFill>
                  <a:latin typeface="Arial" pitchFamily="34" charset="0"/>
                  <a:ea typeface="+mn-ea"/>
                  <a:cs typeface="+mn-cs"/>
                </a:defRPr>
              </a:lvl3pPr>
              <a:lvl4pPr marL="1371600" algn="l" rtl="0" eaLnBrk="0" fontAlgn="base" hangingPunct="0">
                <a:spcBef>
                  <a:spcPct val="0"/>
                </a:spcBef>
                <a:spcAft>
                  <a:spcPct val="0"/>
                </a:spcAft>
                <a:defRPr kumimoji="1" sz="1200" kern="1200">
                  <a:solidFill>
                    <a:schemeClr val="bg2"/>
                  </a:solidFill>
                  <a:latin typeface="Arial" pitchFamily="34" charset="0"/>
                  <a:ea typeface="+mn-ea"/>
                  <a:cs typeface="+mn-cs"/>
                </a:defRPr>
              </a:lvl4pPr>
              <a:lvl5pPr marL="1828800" algn="l" rtl="0" eaLnBrk="0" fontAlgn="base" hangingPunct="0">
                <a:spcBef>
                  <a:spcPct val="0"/>
                </a:spcBef>
                <a:spcAft>
                  <a:spcPct val="0"/>
                </a:spcAft>
                <a:defRPr kumimoji="1" sz="1200" kern="1200">
                  <a:solidFill>
                    <a:schemeClr val="bg2"/>
                  </a:solidFill>
                  <a:latin typeface="Arial" pitchFamily="34" charset="0"/>
                  <a:ea typeface="+mn-ea"/>
                  <a:cs typeface="+mn-cs"/>
                </a:defRPr>
              </a:lvl5pPr>
              <a:lvl6pPr marL="2286000" algn="l" defTabSz="914400" rtl="0" eaLnBrk="1" latinLnBrk="0" hangingPunct="1">
                <a:defRPr kumimoji="1" sz="1200" kern="1200">
                  <a:solidFill>
                    <a:schemeClr val="bg2"/>
                  </a:solidFill>
                  <a:latin typeface="Arial" pitchFamily="34" charset="0"/>
                  <a:ea typeface="+mn-ea"/>
                  <a:cs typeface="+mn-cs"/>
                </a:defRPr>
              </a:lvl6pPr>
              <a:lvl7pPr marL="2743200" algn="l" defTabSz="914400" rtl="0" eaLnBrk="1" latinLnBrk="0" hangingPunct="1">
                <a:defRPr kumimoji="1" sz="1200" kern="1200">
                  <a:solidFill>
                    <a:schemeClr val="bg2"/>
                  </a:solidFill>
                  <a:latin typeface="Arial" pitchFamily="34" charset="0"/>
                  <a:ea typeface="+mn-ea"/>
                  <a:cs typeface="+mn-cs"/>
                </a:defRPr>
              </a:lvl7pPr>
              <a:lvl8pPr marL="3200400" algn="l" defTabSz="914400" rtl="0" eaLnBrk="1" latinLnBrk="0" hangingPunct="1">
                <a:defRPr kumimoji="1" sz="1200" kern="1200">
                  <a:solidFill>
                    <a:schemeClr val="bg2"/>
                  </a:solidFill>
                  <a:latin typeface="Arial" pitchFamily="34" charset="0"/>
                  <a:ea typeface="+mn-ea"/>
                  <a:cs typeface="+mn-cs"/>
                </a:defRPr>
              </a:lvl8pPr>
              <a:lvl9pPr marL="3657600" algn="l" defTabSz="914400" rtl="0" eaLnBrk="1" latinLnBrk="0" hangingPunct="1">
                <a:defRPr kumimoji="1" sz="1200" kern="1200">
                  <a:solidFill>
                    <a:schemeClr val="bg2"/>
                  </a:solidFill>
                  <a:latin typeface="Arial" pitchFamily="34" charset="0"/>
                  <a:ea typeface="+mn-ea"/>
                  <a:cs typeface="+mn-cs"/>
                </a:defRPr>
              </a:lvl9pPr>
            </a:lstStyle>
            <a:p>
              <a:endParaRPr lang="en-US"/>
            </a:p>
          </p:txBody>
        </p:sp>
        <p:sp>
          <p:nvSpPr>
            <p:cNvPr id="71" name="Line 68"/>
            <p:cNvSpPr>
              <a:spLocks noChangeShapeType="1"/>
            </p:cNvSpPr>
            <p:nvPr/>
          </p:nvSpPr>
          <p:spPr bwMode="auto">
            <a:xfrm flipV="1">
              <a:off x="9686" y="4930"/>
              <a:ext cx="87" cy="58"/>
            </a:xfrm>
            <a:prstGeom prst="line">
              <a:avLst/>
            </a:prstGeom>
            <a:noFill/>
            <a:ln w="28575">
              <a:solidFill>
                <a:srgbClr val="000000"/>
              </a:solidFill>
              <a:round/>
              <a:headEnd/>
              <a:tailEnd/>
            </a:ln>
            <a:extLst>
              <a:ext uri="{909E8E84-426E-40DD-AFC4-6F175D3DCCD1}">
                <a14:hiddenFill xmlns:a14="http://schemas.microsoft.com/office/drawing/2010/main" xmlns="">
                  <a:noFill/>
                </a14:hiddenFill>
              </a:ext>
            </a:extLst>
          </p:spPr>
          <p:txBody>
            <a:bodyPr/>
            <a:lstStyle>
              <a:defPPr>
                <a:defRPr lang="en-US"/>
              </a:defPPr>
              <a:lvl1pPr algn="l" rtl="0" eaLnBrk="0" fontAlgn="base" hangingPunct="0">
                <a:spcBef>
                  <a:spcPct val="0"/>
                </a:spcBef>
                <a:spcAft>
                  <a:spcPct val="0"/>
                </a:spcAft>
                <a:defRPr kumimoji="1" sz="1200" kern="1200">
                  <a:solidFill>
                    <a:schemeClr val="bg2"/>
                  </a:solidFill>
                  <a:latin typeface="Arial" pitchFamily="34" charset="0"/>
                  <a:ea typeface="+mn-ea"/>
                  <a:cs typeface="+mn-cs"/>
                </a:defRPr>
              </a:lvl1pPr>
              <a:lvl2pPr marL="457200" algn="l" rtl="0" eaLnBrk="0" fontAlgn="base" hangingPunct="0">
                <a:spcBef>
                  <a:spcPct val="0"/>
                </a:spcBef>
                <a:spcAft>
                  <a:spcPct val="0"/>
                </a:spcAft>
                <a:defRPr kumimoji="1" sz="1200" kern="1200">
                  <a:solidFill>
                    <a:schemeClr val="bg2"/>
                  </a:solidFill>
                  <a:latin typeface="Arial" pitchFamily="34" charset="0"/>
                  <a:ea typeface="+mn-ea"/>
                  <a:cs typeface="+mn-cs"/>
                </a:defRPr>
              </a:lvl2pPr>
              <a:lvl3pPr marL="914400" algn="l" rtl="0" eaLnBrk="0" fontAlgn="base" hangingPunct="0">
                <a:spcBef>
                  <a:spcPct val="0"/>
                </a:spcBef>
                <a:spcAft>
                  <a:spcPct val="0"/>
                </a:spcAft>
                <a:defRPr kumimoji="1" sz="1200" kern="1200">
                  <a:solidFill>
                    <a:schemeClr val="bg2"/>
                  </a:solidFill>
                  <a:latin typeface="Arial" pitchFamily="34" charset="0"/>
                  <a:ea typeface="+mn-ea"/>
                  <a:cs typeface="+mn-cs"/>
                </a:defRPr>
              </a:lvl3pPr>
              <a:lvl4pPr marL="1371600" algn="l" rtl="0" eaLnBrk="0" fontAlgn="base" hangingPunct="0">
                <a:spcBef>
                  <a:spcPct val="0"/>
                </a:spcBef>
                <a:spcAft>
                  <a:spcPct val="0"/>
                </a:spcAft>
                <a:defRPr kumimoji="1" sz="1200" kern="1200">
                  <a:solidFill>
                    <a:schemeClr val="bg2"/>
                  </a:solidFill>
                  <a:latin typeface="Arial" pitchFamily="34" charset="0"/>
                  <a:ea typeface="+mn-ea"/>
                  <a:cs typeface="+mn-cs"/>
                </a:defRPr>
              </a:lvl4pPr>
              <a:lvl5pPr marL="1828800" algn="l" rtl="0" eaLnBrk="0" fontAlgn="base" hangingPunct="0">
                <a:spcBef>
                  <a:spcPct val="0"/>
                </a:spcBef>
                <a:spcAft>
                  <a:spcPct val="0"/>
                </a:spcAft>
                <a:defRPr kumimoji="1" sz="1200" kern="1200">
                  <a:solidFill>
                    <a:schemeClr val="bg2"/>
                  </a:solidFill>
                  <a:latin typeface="Arial" pitchFamily="34" charset="0"/>
                  <a:ea typeface="+mn-ea"/>
                  <a:cs typeface="+mn-cs"/>
                </a:defRPr>
              </a:lvl5pPr>
              <a:lvl6pPr marL="2286000" algn="l" defTabSz="914400" rtl="0" eaLnBrk="1" latinLnBrk="0" hangingPunct="1">
                <a:defRPr kumimoji="1" sz="1200" kern="1200">
                  <a:solidFill>
                    <a:schemeClr val="bg2"/>
                  </a:solidFill>
                  <a:latin typeface="Arial" pitchFamily="34" charset="0"/>
                  <a:ea typeface="+mn-ea"/>
                  <a:cs typeface="+mn-cs"/>
                </a:defRPr>
              </a:lvl6pPr>
              <a:lvl7pPr marL="2743200" algn="l" defTabSz="914400" rtl="0" eaLnBrk="1" latinLnBrk="0" hangingPunct="1">
                <a:defRPr kumimoji="1" sz="1200" kern="1200">
                  <a:solidFill>
                    <a:schemeClr val="bg2"/>
                  </a:solidFill>
                  <a:latin typeface="Arial" pitchFamily="34" charset="0"/>
                  <a:ea typeface="+mn-ea"/>
                  <a:cs typeface="+mn-cs"/>
                </a:defRPr>
              </a:lvl7pPr>
              <a:lvl8pPr marL="3200400" algn="l" defTabSz="914400" rtl="0" eaLnBrk="1" latinLnBrk="0" hangingPunct="1">
                <a:defRPr kumimoji="1" sz="1200" kern="1200">
                  <a:solidFill>
                    <a:schemeClr val="bg2"/>
                  </a:solidFill>
                  <a:latin typeface="Arial" pitchFamily="34" charset="0"/>
                  <a:ea typeface="+mn-ea"/>
                  <a:cs typeface="+mn-cs"/>
                </a:defRPr>
              </a:lvl8pPr>
              <a:lvl9pPr marL="3657600" algn="l" defTabSz="914400" rtl="0" eaLnBrk="1" latinLnBrk="0" hangingPunct="1">
                <a:defRPr kumimoji="1" sz="1200" kern="1200">
                  <a:solidFill>
                    <a:schemeClr val="bg2"/>
                  </a:solidFill>
                  <a:latin typeface="Arial" pitchFamily="34" charset="0"/>
                  <a:ea typeface="+mn-ea"/>
                  <a:cs typeface="+mn-cs"/>
                </a:defRPr>
              </a:lvl9pPr>
            </a:lstStyle>
            <a:p>
              <a:endParaRPr lang="en-US"/>
            </a:p>
          </p:txBody>
        </p:sp>
        <p:sp>
          <p:nvSpPr>
            <p:cNvPr id="72" name="Line 69"/>
            <p:cNvSpPr>
              <a:spLocks noChangeShapeType="1"/>
            </p:cNvSpPr>
            <p:nvPr/>
          </p:nvSpPr>
          <p:spPr bwMode="auto">
            <a:xfrm flipV="1">
              <a:off x="2987" y="4727"/>
              <a:ext cx="145" cy="116"/>
            </a:xfrm>
            <a:prstGeom prst="line">
              <a:avLst/>
            </a:prstGeom>
            <a:noFill/>
            <a:ln w="28575">
              <a:solidFill>
                <a:srgbClr val="000000"/>
              </a:solidFill>
              <a:round/>
              <a:headEnd/>
              <a:tailEnd/>
            </a:ln>
            <a:extLst>
              <a:ext uri="{909E8E84-426E-40DD-AFC4-6F175D3DCCD1}">
                <a14:hiddenFill xmlns:a14="http://schemas.microsoft.com/office/drawing/2010/main" xmlns="">
                  <a:noFill/>
                </a14:hiddenFill>
              </a:ext>
            </a:extLst>
          </p:spPr>
          <p:txBody>
            <a:bodyPr/>
            <a:lstStyle>
              <a:defPPr>
                <a:defRPr lang="en-US"/>
              </a:defPPr>
              <a:lvl1pPr algn="l" rtl="0" eaLnBrk="0" fontAlgn="base" hangingPunct="0">
                <a:spcBef>
                  <a:spcPct val="0"/>
                </a:spcBef>
                <a:spcAft>
                  <a:spcPct val="0"/>
                </a:spcAft>
                <a:defRPr kumimoji="1" sz="1200" kern="1200">
                  <a:solidFill>
                    <a:schemeClr val="bg2"/>
                  </a:solidFill>
                  <a:latin typeface="Arial" pitchFamily="34" charset="0"/>
                  <a:ea typeface="+mn-ea"/>
                  <a:cs typeface="+mn-cs"/>
                </a:defRPr>
              </a:lvl1pPr>
              <a:lvl2pPr marL="457200" algn="l" rtl="0" eaLnBrk="0" fontAlgn="base" hangingPunct="0">
                <a:spcBef>
                  <a:spcPct val="0"/>
                </a:spcBef>
                <a:spcAft>
                  <a:spcPct val="0"/>
                </a:spcAft>
                <a:defRPr kumimoji="1" sz="1200" kern="1200">
                  <a:solidFill>
                    <a:schemeClr val="bg2"/>
                  </a:solidFill>
                  <a:latin typeface="Arial" pitchFamily="34" charset="0"/>
                  <a:ea typeface="+mn-ea"/>
                  <a:cs typeface="+mn-cs"/>
                </a:defRPr>
              </a:lvl2pPr>
              <a:lvl3pPr marL="914400" algn="l" rtl="0" eaLnBrk="0" fontAlgn="base" hangingPunct="0">
                <a:spcBef>
                  <a:spcPct val="0"/>
                </a:spcBef>
                <a:spcAft>
                  <a:spcPct val="0"/>
                </a:spcAft>
                <a:defRPr kumimoji="1" sz="1200" kern="1200">
                  <a:solidFill>
                    <a:schemeClr val="bg2"/>
                  </a:solidFill>
                  <a:latin typeface="Arial" pitchFamily="34" charset="0"/>
                  <a:ea typeface="+mn-ea"/>
                  <a:cs typeface="+mn-cs"/>
                </a:defRPr>
              </a:lvl3pPr>
              <a:lvl4pPr marL="1371600" algn="l" rtl="0" eaLnBrk="0" fontAlgn="base" hangingPunct="0">
                <a:spcBef>
                  <a:spcPct val="0"/>
                </a:spcBef>
                <a:spcAft>
                  <a:spcPct val="0"/>
                </a:spcAft>
                <a:defRPr kumimoji="1" sz="1200" kern="1200">
                  <a:solidFill>
                    <a:schemeClr val="bg2"/>
                  </a:solidFill>
                  <a:latin typeface="Arial" pitchFamily="34" charset="0"/>
                  <a:ea typeface="+mn-ea"/>
                  <a:cs typeface="+mn-cs"/>
                </a:defRPr>
              </a:lvl4pPr>
              <a:lvl5pPr marL="1828800" algn="l" rtl="0" eaLnBrk="0" fontAlgn="base" hangingPunct="0">
                <a:spcBef>
                  <a:spcPct val="0"/>
                </a:spcBef>
                <a:spcAft>
                  <a:spcPct val="0"/>
                </a:spcAft>
                <a:defRPr kumimoji="1" sz="1200" kern="1200">
                  <a:solidFill>
                    <a:schemeClr val="bg2"/>
                  </a:solidFill>
                  <a:latin typeface="Arial" pitchFamily="34" charset="0"/>
                  <a:ea typeface="+mn-ea"/>
                  <a:cs typeface="+mn-cs"/>
                </a:defRPr>
              </a:lvl5pPr>
              <a:lvl6pPr marL="2286000" algn="l" defTabSz="914400" rtl="0" eaLnBrk="1" latinLnBrk="0" hangingPunct="1">
                <a:defRPr kumimoji="1" sz="1200" kern="1200">
                  <a:solidFill>
                    <a:schemeClr val="bg2"/>
                  </a:solidFill>
                  <a:latin typeface="Arial" pitchFamily="34" charset="0"/>
                  <a:ea typeface="+mn-ea"/>
                  <a:cs typeface="+mn-cs"/>
                </a:defRPr>
              </a:lvl6pPr>
              <a:lvl7pPr marL="2743200" algn="l" defTabSz="914400" rtl="0" eaLnBrk="1" latinLnBrk="0" hangingPunct="1">
                <a:defRPr kumimoji="1" sz="1200" kern="1200">
                  <a:solidFill>
                    <a:schemeClr val="bg2"/>
                  </a:solidFill>
                  <a:latin typeface="Arial" pitchFamily="34" charset="0"/>
                  <a:ea typeface="+mn-ea"/>
                  <a:cs typeface="+mn-cs"/>
                </a:defRPr>
              </a:lvl7pPr>
              <a:lvl8pPr marL="3200400" algn="l" defTabSz="914400" rtl="0" eaLnBrk="1" latinLnBrk="0" hangingPunct="1">
                <a:defRPr kumimoji="1" sz="1200" kern="1200">
                  <a:solidFill>
                    <a:schemeClr val="bg2"/>
                  </a:solidFill>
                  <a:latin typeface="Arial" pitchFamily="34" charset="0"/>
                  <a:ea typeface="+mn-ea"/>
                  <a:cs typeface="+mn-cs"/>
                </a:defRPr>
              </a:lvl8pPr>
              <a:lvl9pPr marL="3657600" algn="l" defTabSz="914400" rtl="0" eaLnBrk="1" latinLnBrk="0" hangingPunct="1">
                <a:defRPr kumimoji="1" sz="1200" kern="1200">
                  <a:solidFill>
                    <a:schemeClr val="bg2"/>
                  </a:solidFill>
                  <a:latin typeface="Arial" pitchFamily="34" charset="0"/>
                  <a:ea typeface="+mn-ea"/>
                  <a:cs typeface="+mn-cs"/>
                </a:defRPr>
              </a:lvl9pPr>
            </a:lstStyle>
            <a:p>
              <a:endParaRPr lang="en-US"/>
            </a:p>
          </p:txBody>
        </p:sp>
        <p:sp>
          <p:nvSpPr>
            <p:cNvPr id="73" name="Line 70"/>
            <p:cNvSpPr>
              <a:spLocks noChangeShapeType="1"/>
            </p:cNvSpPr>
            <p:nvPr/>
          </p:nvSpPr>
          <p:spPr bwMode="auto">
            <a:xfrm flipV="1">
              <a:off x="4756" y="4495"/>
              <a:ext cx="116" cy="87"/>
            </a:xfrm>
            <a:prstGeom prst="line">
              <a:avLst/>
            </a:prstGeom>
            <a:noFill/>
            <a:ln w="28575">
              <a:solidFill>
                <a:srgbClr val="000000"/>
              </a:solidFill>
              <a:round/>
              <a:headEnd/>
              <a:tailEnd/>
            </a:ln>
            <a:extLst>
              <a:ext uri="{909E8E84-426E-40DD-AFC4-6F175D3DCCD1}">
                <a14:hiddenFill xmlns:a14="http://schemas.microsoft.com/office/drawing/2010/main" xmlns="">
                  <a:noFill/>
                </a14:hiddenFill>
              </a:ext>
            </a:extLst>
          </p:spPr>
          <p:txBody>
            <a:bodyPr/>
            <a:lstStyle>
              <a:defPPr>
                <a:defRPr lang="en-US"/>
              </a:defPPr>
              <a:lvl1pPr algn="l" rtl="0" eaLnBrk="0" fontAlgn="base" hangingPunct="0">
                <a:spcBef>
                  <a:spcPct val="0"/>
                </a:spcBef>
                <a:spcAft>
                  <a:spcPct val="0"/>
                </a:spcAft>
                <a:defRPr kumimoji="1" sz="1200" kern="1200">
                  <a:solidFill>
                    <a:schemeClr val="bg2"/>
                  </a:solidFill>
                  <a:latin typeface="Arial" pitchFamily="34" charset="0"/>
                  <a:ea typeface="+mn-ea"/>
                  <a:cs typeface="+mn-cs"/>
                </a:defRPr>
              </a:lvl1pPr>
              <a:lvl2pPr marL="457200" algn="l" rtl="0" eaLnBrk="0" fontAlgn="base" hangingPunct="0">
                <a:spcBef>
                  <a:spcPct val="0"/>
                </a:spcBef>
                <a:spcAft>
                  <a:spcPct val="0"/>
                </a:spcAft>
                <a:defRPr kumimoji="1" sz="1200" kern="1200">
                  <a:solidFill>
                    <a:schemeClr val="bg2"/>
                  </a:solidFill>
                  <a:latin typeface="Arial" pitchFamily="34" charset="0"/>
                  <a:ea typeface="+mn-ea"/>
                  <a:cs typeface="+mn-cs"/>
                </a:defRPr>
              </a:lvl2pPr>
              <a:lvl3pPr marL="914400" algn="l" rtl="0" eaLnBrk="0" fontAlgn="base" hangingPunct="0">
                <a:spcBef>
                  <a:spcPct val="0"/>
                </a:spcBef>
                <a:spcAft>
                  <a:spcPct val="0"/>
                </a:spcAft>
                <a:defRPr kumimoji="1" sz="1200" kern="1200">
                  <a:solidFill>
                    <a:schemeClr val="bg2"/>
                  </a:solidFill>
                  <a:latin typeface="Arial" pitchFamily="34" charset="0"/>
                  <a:ea typeface="+mn-ea"/>
                  <a:cs typeface="+mn-cs"/>
                </a:defRPr>
              </a:lvl3pPr>
              <a:lvl4pPr marL="1371600" algn="l" rtl="0" eaLnBrk="0" fontAlgn="base" hangingPunct="0">
                <a:spcBef>
                  <a:spcPct val="0"/>
                </a:spcBef>
                <a:spcAft>
                  <a:spcPct val="0"/>
                </a:spcAft>
                <a:defRPr kumimoji="1" sz="1200" kern="1200">
                  <a:solidFill>
                    <a:schemeClr val="bg2"/>
                  </a:solidFill>
                  <a:latin typeface="Arial" pitchFamily="34" charset="0"/>
                  <a:ea typeface="+mn-ea"/>
                  <a:cs typeface="+mn-cs"/>
                </a:defRPr>
              </a:lvl4pPr>
              <a:lvl5pPr marL="1828800" algn="l" rtl="0" eaLnBrk="0" fontAlgn="base" hangingPunct="0">
                <a:spcBef>
                  <a:spcPct val="0"/>
                </a:spcBef>
                <a:spcAft>
                  <a:spcPct val="0"/>
                </a:spcAft>
                <a:defRPr kumimoji="1" sz="1200" kern="1200">
                  <a:solidFill>
                    <a:schemeClr val="bg2"/>
                  </a:solidFill>
                  <a:latin typeface="Arial" pitchFamily="34" charset="0"/>
                  <a:ea typeface="+mn-ea"/>
                  <a:cs typeface="+mn-cs"/>
                </a:defRPr>
              </a:lvl5pPr>
              <a:lvl6pPr marL="2286000" algn="l" defTabSz="914400" rtl="0" eaLnBrk="1" latinLnBrk="0" hangingPunct="1">
                <a:defRPr kumimoji="1" sz="1200" kern="1200">
                  <a:solidFill>
                    <a:schemeClr val="bg2"/>
                  </a:solidFill>
                  <a:latin typeface="Arial" pitchFamily="34" charset="0"/>
                  <a:ea typeface="+mn-ea"/>
                  <a:cs typeface="+mn-cs"/>
                </a:defRPr>
              </a:lvl6pPr>
              <a:lvl7pPr marL="2743200" algn="l" defTabSz="914400" rtl="0" eaLnBrk="1" latinLnBrk="0" hangingPunct="1">
                <a:defRPr kumimoji="1" sz="1200" kern="1200">
                  <a:solidFill>
                    <a:schemeClr val="bg2"/>
                  </a:solidFill>
                  <a:latin typeface="Arial" pitchFamily="34" charset="0"/>
                  <a:ea typeface="+mn-ea"/>
                  <a:cs typeface="+mn-cs"/>
                </a:defRPr>
              </a:lvl7pPr>
              <a:lvl8pPr marL="3200400" algn="l" defTabSz="914400" rtl="0" eaLnBrk="1" latinLnBrk="0" hangingPunct="1">
                <a:defRPr kumimoji="1" sz="1200" kern="1200">
                  <a:solidFill>
                    <a:schemeClr val="bg2"/>
                  </a:solidFill>
                  <a:latin typeface="Arial" pitchFamily="34" charset="0"/>
                  <a:ea typeface="+mn-ea"/>
                  <a:cs typeface="+mn-cs"/>
                </a:defRPr>
              </a:lvl8pPr>
              <a:lvl9pPr marL="3657600" algn="l" defTabSz="914400" rtl="0" eaLnBrk="1" latinLnBrk="0" hangingPunct="1">
                <a:defRPr kumimoji="1" sz="1200" kern="1200">
                  <a:solidFill>
                    <a:schemeClr val="bg2"/>
                  </a:solidFill>
                  <a:latin typeface="Arial" pitchFamily="34" charset="0"/>
                  <a:ea typeface="+mn-ea"/>
                  <a:cs typeface="+mn-cs"/>
                </a:defRPr>
              </a:lvl9pPr>
            </a:lstStyle>
            <a:p>
              <a:endParaRPr lang="en-US"/>
            </a:p>
          </p:txBody>
        </p:sp>
        <p:sp>
          <p:nvSpPr>
            <p:cNvPr id="74" name="Line 71"/>
            <p:cNvSpPr>
              <a:spLocks noChangeShapeType="1"/>
            </p:cNvSpPr>
            <p:nvPr/>
          </p:nvSpPr>
          <p:spPr bwMode="auto">
            <a:xfrm flipV="1">
              <a:off x="6728" y="4466"/>
              <a:ext cx="116" cy="87"/>
            </a:xfrm>
            <a:prstGeom prst="line">
              <a:avLst/>
            </a:prstGeom>
            <a:noFill/>
            <a:ln w="28575">
              <a:solidFill>
                <a:srgbClr val="000000"/>
              </a:solidFill>
              <a:round/>
              <a:headEnd/>
              <a:tailEnd/>
            </a:ln>
            <a:extLst>
              <a:ext uri="{909E8E84-426E-40DD-AFC4-6F175D3DCCD1}">
                <a14:hiddenFill xmlns:a14="http://schemas.microsoft.com/office/drawing/2010/main" xmlns="">
                  <a:noFill/>
                </a14:hiddenFill>
              </a:ext>
            </a:extLst>
          </p:spPr>
          <p:txBody>
            <a:bodyPr/>
            <a:lstStyle>
              <a:defPPr>
                <a:defRPr lang="en-US"/>
              </a:defPPr>
              <a:lvl1pPr algn="l" rtl="0" eaLnBrk="0" fontAlgn="base" hangingPunct="0">
                <a:spcBef>
                  <a:spcPct val="0"/>
                </a:spcBef>
                <a:spcAft>
                  <a:spcPct val="0"/>
                </a:spcAft>
                <a:defRPr kumimoji="1" sz="1200" kern="1200">
                  <a:solidFill>
                    <a:schemeClr val="bg2"/>
                  </a:solidFill>
                  <a:latin typeface="Arial" pitchFamily="34" charset="0"/>
                  <a:ea typeface="+mn-ea"/>
                  <a:cs typeface="+mn-cs"/>
                </a:defRPr>
              </a:lvl1pPr>
              <a:lvl2pPr marL="457200" algn="l" rtl="0" eaLnBrk="0" fontAlgn="base" hangingPunct="0">
                <a:spcBef>
                  <a:spcPct val="0"/>
                </a:spcBef>
                <a:spcAft>
                  <a:spcPct val="0"/>
                </a:spcAft>
                <a:defRPr kumimoji="1" sz="1200" kern="1200">
                  <a:solidFill>
                    <a:schemeClr val="bg2"/>
                  </a:solidFill>
                  <a:latin typeface="Arial" pitchFamily="34" charset="0"/>
                  <a:ea typeface="+mn-ea"/>
                  <a:cs typeface="+mn-cs"/>
                </a:defRPr>
              </a:lvl2pPr>
              <a:lvl3pPr marL="914400" algn="l" rtl="0" eaLnBrk="0" fontAlgn="base" hangingPunct="0">
                <a:spcBef>
                  <a:spcPct val="0"/>
                </a:spcBef>
                <a:spcAft>
                  <a:spcPct val="0"/>
                </a:spcAft>
                <a:defRPr kumimoji="1" sz="1200" kern="1200">
                  <a:solidFill>
                    <a:schemeClr val="bg2"/>
                  </a:solidFill>
                  <a:latin typeface="Arial" pitchFamily="34" charset="0"/>
                  <a:ea typeface="+mn-ea"/>
                  <a:cs typeface="+mn-cs"/>
                </a:defRPr>
              </a:lvl3pPr>
              <a:lvl4pPr marL="1371600" algn="l" rtl="0" eaLnBrk="0" fontAlgn="base" hangingPunct="0">
                <a:spcBef>
                  <a:spcPct val="0"/>
                </a:spcBef>
                <a:spcAft>
                  <a:spcPct val="0"/>
                </a:spcAft>
                <a:defRPr kumimoji="1" sz="1200" kern="1200">
                  <a:solidFill>
                    <a:schemeClr val="bg2"/>
                  </a:solidFill>
                  <a:latin typeface="Arial" pitchFamily="34" charset="0"/>
                  <a:ea typeface="+mn-ea"/>
                  <a:cs typeface="+mn-cs"/>
                </a:defRPr>
              </a:lvl4pPr>
              <a:lvl5pPr marL="1828800" algn="l" rtl="0" eaLnBrk="0" fontAlgn="base" hangingPunct="0">
                <a:spcBef>
                  <a:spcPct val="0"/>
                </a:spcBef>
                <a:spcAft>
                  <a:spcPct val="0"/>
                </a:spcAft>
                <a:defRPr kumimoji="1" sz="1200" kern="1200">
                  <a:solidFill>
                    <a:schemeClr val="bg2"/>
                  </a:solidFill>
                  <a:latin typeface="Arial" pitchFamily="34" charset="0"/>
                  <a:ea typeface="+mn-ea"/>
                  <a:cs typeface="+mn-cs"/>
                </a:defRPr>
              </a:lvl5pPr>
              <a:lvl6pPr marL="2286000" algn="l" defTabSz="914400" rtl="0" eaLnBrk="1" latinLnBrk="0" hangingPunct="1">
                <a:defRPr kumimoji="1" sz="1200" kern="1200">
                  <a:solidFill>
                    <a:schemeClr val="bg2"/>
                  </a:solidFill>
                  <a:latin typeface="Arial" pitchFamily="34" charset="0"/>
                  <a:ea typeface="+mn-ea"/>
                  <a:cs typeface="+mn-cs"/>
                </a:defRPr>
              </a:lvl6pPr>
              <a:lvl7pPr marL="2743200" algn="l" defTabSz="914400" rtl="0" eaLnBrk="1" latinLnBrk="0" hangingPunct="1">
                <a:defRPr kumimoji="1" sz="1200" kern="1200">
                  <a:solidFill>
                    <a:schemeClr val="bg2"/>
                  </a:solidFill>
                  <a:latin typeface="Arial" pitchFamily="34" charset="0"/>
                  <a:ea typeface="+mn-ea"/>
                  <a:cs typeface="+mn-cs"/>
                </a:defRPr>
              </a:lvl7pPr>
              <a:lvl8pPr marL="3200400" algn="l" defTabSz="914400" rtl="0" eaLnBrk="1" latinLnBrk="0" hangingPunct="1">
                <a:defRPr kumimoji="1" sz="1200" kern="1200">
                  <a:solidFill>
                    <a:schemeClr val="bg2"/>
                  </a:solidFill>
                  <a:latin typeface="Arial" pitchFamily="34" charset="0"/>
                  <a:ea typeface="+mn-ea"/>
                  <a:cs typeface="+mn-cs"/>
                </a:defRPr>
              </a:lvl8pPr>
              <a:lvl9pPr marL="3657600" algn="l" defTabSz="914400" rtl="0" eaLnBrk="1" latinLnBrk="0" hangingPunct="1">
                <a:defRPr kumimoji="1" sz="1200" kern="1200">
                  <a:solidFill>
                    <a:schemeClr val="bg2"/>
                  </a:solidFill>
                  <a:latin typeface="Arial" pitchFamily="34" charset="0"/>
                  <a:ea typeface="+mn-ea"/>
                  <a:cs typeface="+mn-cs"/>
                </a:defRPr>
              </a:lvl9pPr>
            </a:lstStyle>
            <a:p>
              <a:endParaRPr lang="en-US"/>
            </a:p>
          </p:txBody>
        </p:sp>
        <p:sp>
          <p:nvSpPr>
            <p:cNvPr id="75" name="Line 72"/>
            <p:cNvSpPr>
              <a:spLocks noChangeShapeType="1"/>
            </p:cNvSpPr>
            <p:nvPr/>
          </p:nvSpPr>
          <p:spPr bwMode="auto">
            <a:xfrm flipV="1">
              <a:off x="8439" y="4698"/>
              <a:ext cx="116" cy="58"/>
            </a:xfrm>
            <a:prstGeom prst="line">
              <a:avLst/>
            </a:prstGeom>
            <a:noFill/>
            <a:ln w="28575">
              <a:solidFill>
                <a:srgbClr val="000000"/>
              </a:solidFill>
              <a:round/>
              <a:headEnd/>
              <a:tailEnd/>
            </a:ln>
            <a:extLst>
              <a:ext uri="{909E8E84-426E-40DD-AFC4-6F175D3DCCD1}">
                <a14:hiddenFill xmlns:a14="http://schemas.microsoft.com/office/drawing/2010/main" xmlns="">
                  <a:noFill/>
                </a14:hiddenFill>
              </a:ext>
            </a:extLst>
          </p:spPr>
          <p:txBody>
            <a:bodyPr/>
            <a:lstStyle>
              <a:defPPr>
                <a:defRPr lang="en-US"/>
              </a:defPPr>
              <a:lvl1pPr algn="l" rtl="0" eaLnBrk="0" fontAlgn="base" hangingPunct="0">
                <a:spcBef>
                  <a:spcPct val="0"/>
                </a:spcBef>
                <a:spcAft>
                  <a:spcPct val="0"/>
                </a:spcAft>
                <a:defRPr kumimoji="1" sz="1200" kern="1200">
                  <a:solidFill>
                    <a:schemeClr val="bg2"/>
                  </a:solidFill>
                  <a:latin typeface="Arial" pitchFamily="34" charset="0"/>
                  <a:ea typeface="+mn-ea"/>
                  <a:cs typeface="+mn-cs"/>
                </a:defRPr>
              </a:lvl1pPr>
              <a:lvl2pPr marL="457200" algn="l" rtl="0" eaLnBrk="0" fontAlgn="base" hangingPunct="0">
                <a:spcBef>
                  <a:spcPct val="0"/>
                </a:spcBef>
                <a:spcAft>
                  <a:spcPct val="0"/>
                </a:spcAft>
                <a:defRPr kumimoji="1" sz="1200" kern="1200">
                  <a:solidFill>
                    <a:schemeClr val="bg2"/>
                  </a:solidFill>
                  <a:latin typeface="Arial" pitchFamily="34" charset="0"/>
                  <a:ea typeface="+mn-ea"/>
                  <a:cs typeface="+mn-cs"/>
                </a:defRPr>
              </a:lvl2pPr>
              <a:lvl3pPr marL="914400" algn="l" rtl="0" eaLnBrk="0" fontAlgn="base" hangingPunct="0">
                <a:spcBef>
                  <a:spcPct val="0"/>
                </a:spcBef>
                <a:spcAft>
                  <a:spcPct val="0"/>
                </a:spcAft>
                <a:defRPr kumimoji="1" sz="1200" kern="1200">
                  <a:solidFill>
                    <a:schemeClr val="bg2"/>
                  </a:solidFill>
                  <a:latin typeface="Arial" pitchFamily="34" charset="0"/>
                  <a:ea typeface="+mn-ea"/>
                  <a:cs typeface="+mn-cs"/>
                </a:defRPr>
              </a:lvl3pPr>
              <a:lvl4pPr marL="1371600" algn="l" rtl="0" eaLnBrk="0" fontAlgn="base" hangingPunct="0">
                <a:spcBef>
                  <a:spcPct val="0"/>
                </a:spcBef>
                <a:spcAft>
                  <a:spcPct val="0"/>
                </a:spcAft>
                <a:defRPr kumimoji="1" sz="1200" kern="1200">
                  <a:solidFill>
                    <a:schemeClr val="bg2"/>
                  </a:solidFill>
                  <a:latin typeface="Arial" pitchFamily="34" charset="0"/>
                  <a:ea typeface="+mn-ea"/>
                  <a:cs typeface="+mn-cs"/>
                </a:defRPr>
              </a:lvl4pPr>
              <a:lvl5pPr marL="1828800" algn="l" rtl="0" eaLnBrk="0" fontAlgn="base" hangingPunct="0">
                <a:spcBef>
                  <a:spcPct val="0"/>
                </a:spcBef>
                <a:spcAft>
                  <a:spcPct val="0"/>
                </a:spcAft>
                <a:defRPr kumimoji="1" sz="1200" kern="1200">
                  <a:solidFill>
                    <a:schemeClr val="bg2"/>
                  </a:solidFill>
                  <a:latin typeface="Arial" pitchFamily="34" charset="0"/>
                  <a:ea typeface="+mn-ea"/>
                  <a:cs typeface="+mn-cs"/>
                </a:defRPr>
              </a:lvl5pPr>
              <a:lvl6pPr marL="2286000" algn="l" defTabSz="914400" rtl="0" eaLnBrk="1" latinLnBrk="0" hangingPunct="1">
                <a:defRPr kumimoji="1" sz="1200" kern="1200">
                  <a:solidFill>
                    <a:schemeClr val="bg2"/>
                  </a:solidFill>
                  <a:latin typeface="Arial" pitchFamily="34" charset="0"/>
                  <a:ea typeface="+mn-ea"/>
                  <a:cs typeface="+mn-cs"/>
                </a:defRPr>
              </a:lvl6pPr>
              <a:lvl7pPr marL="2743200" algn="l" defTabSz="914400" rtl="0" eaLnBrk="1" latinLnBrk="0" hangingPunct="1">
                <a:defRPr kumimoji="1" sz="1200" kern="1200">
                  <a:solidFill>
                    <a:schemeClr val="bg2"/>
                  </a:solidFill>
                  <a:latin typeface="Arial" pitchFamily="34" charset="0"/>
                  <a:ea typeface="+mn-ea"/>
                  <a:cs typeface="+mn-cs"/>
                </a:defRPr>
              </a:lvl7pPr>
              <a:lvl8pPr marL="3200400" algn="l" defTabSz="914400" rtl="0" eaLnBrk="1" latinLnBrk="0" hangingPunct="1">
                <a:defRPr kumimoji="1" sz="1200" kern="1200">
                  <a:solidFill>
                    <a:schemeClr val="bg2"/>
                  </a:solidFill>
                  <a:latin typeface="Arial" pitchFamily="34" charset="0"/>
                  <a:ea typeface="+mn-ea"/>
                  <a:cs typeface="+mn-cs"/>
                </a:defRPr>
              </a:lvl8pPr>
              <a:lvl9pPr marL="3657600" algn="l" defTabSz="914400" rtl="0" eaLnBrk="1" latinLnBrk="0" hangingPunct="1">
                <a:defRPr kumimoji="1" sz="1200" kern="1200">
                  <a:solidFill>
                    <a:schemeClr val="bg2"/>
                  </a:solidFill>
                  <a:latin typeface="Arial" pitchFamily="34" charset="0"/>
                  <a:ea typeface="+mn-ea"/>
                  <a:cs typeface="+mn-cs"/>
                </a:defRPr>
              </a:lvl9pPr>
            </a:lstStyle>
            <a:p>
              <a:endParaRPr lang="en-US"/>
            </a:p>
          </p:txBody>
        </p:sp>
        <p:sp>
          <p:nvSpPr>
            <p:cNvPr id="76" name="Line 73"/>
            <p:cNvSpPr>
              <a:spLocks noChangeShapeType="1"/>
            </p:cNvSpPr>
            <p:nvPr/>
          </p:nvSpPr>
          <p:spPr bwMode="auto">
            <a:xfrm flipV="1">
              <a:off x="7627" y="4582"/>
              <a:ext cx="87" cy="58"/>
            </a:xfrm>
            <a:prstGeom prst="line">
              <a:avLst/>
            </a:prstGeom>
            <a:noFill/>
            <a:ln w="28575">
              <a:solidFill>
                <a:srgbClr val="000000"/>
              </a:solidFill>
              <a:round/>
              <a:headEnd/>
              <a:tailEnd/>
            </a:ln>
            <a:extLst>
              <a:ext uri="{909E8E84-426E-40DD-AFC4-6F175D3DCCD1}">
                <a14:hiddenFill xmlns:a14="http://schemas.microsoft.com/office/drawing/2010/main" xmlns="">
                  <a:noFill/>
                </a14:hiddenFill>
              </a:ext>
            </a:extLst>
          </p:spPr>
          <p:txBody>
            <a:bodyPr/>
            <a:lstStyle>
              <a:defPPr>
                <a:defRPr lang="en-US"/>
              </a:defPPr>
              <a:lvl1pPr algn="l" rtl="0" eaLnBrk="0" fontAlgn="base" hangingPunct="0">
                <a:spcBef>
                  <a:spcPct val="0"/>
                </a:spcBef>
                <a:spcAft>
                  <a:spcPct val="0"/>
                </a:spcAft>
                <a:defRPr kumimoji="1" sz="1200" kern="1200">
                  <a:solidFill>
                    <a:schemeClr val="bg2"/>
                  </a:solidFill>
                  <a:latin typeface="Arial" pitchFamily="34" charset="0"/>
                  <a:ea typeface="+mn-ea"/>
                  <a:cs typeface="+mn-cs"/>
                </a:defRPr>
              </a:lvl1pPr>
              <a:lvl2pPr marL="457200" algn="l" rtl="0" eaLnBrk="0" fontAlgn="base" hangingPunct="0">
                <a:spcBef>
                  <a:spcPct val="0"/>
                </a:spcBef>
                <a:spcAft>
                  <a:spcPct val="0"/>
                </a:spcAft>
                <a:defRPr kumimoji="1" sz="1200" kern="1200">
                  <a:solidFill>
                    <a:schemeClr val="bg2"/>
                  </a:solidFill>
                  <a:latin typeface="Arial" pitchFamily="34" charset="0"/>
                  <a:ea typeface="+mn-ea"/>
                  <a:cs typeface="+mn-cs"/>
                </a:defRPr>
              </a:lvl2pPr>
              <a:lvl3pPr marL="914400" algn="l" rtl="0" eaLnBrk="0" fontAlgn="base" hangingPunct="0">
                <a:spcBef>
                  <a:spcPct val="0"/>
                </a:spcBef>
                <a:spcAft>
                  <a:spcPct val="0"/>
                </a:spcAft>
                <a:defRPr kumimoji="1" sz="1200" kern="1200">
                  <a:solidFill>
                    <a:schemeClr val="bg2"/>
                  </a:solidFill>
                  <a:latin typeface="Arial" pitchFamily="34" charset="0"/>
                  <a:ea typeface="+mn-ea"/>
                  <a:cs typeface="+mn-cs"/>
                </a:defRPr>
              </a:lvl3pPr>
              <a:lvl4pPr marL="1371600" algn="l" rtl="0" eaLnBrk="0" fontAlgn="base" hangingPunct="0">
                <a:spcBef>
                  <a:spcPct val="0"/>
                </a:spcBef>
                <a:spcAft>
                  <a:spcPct val="0"/>
                </a:spcAft>
                <a:defRPr kumimoji="1" sz="1200" kern="1200">
                  <a:solidFill>
                    <a:schemeClr val="bg2"/>
                  </a:solidFill>
                  <a:latin typeface="Arial" pitchFamily="34" charset="0"/>
                  <a:ea typeface="+mn-ea"/>
                  <a:cs typeface="+mn-cs"/>
                </a:defRPr>
              </a:lvl4pPr>
              <a:lvl5pPr marL="1828800" algn="l" rtl="0" eaLnBrk="0" fontAlgn="base" hangingPunct="0">
                <a:spcBef>
                  <a:spcPct val="0"/>
                </a:spcBef>
                <a:spcAft>
                  <a:spcPct val="0"/>
                </a:spcAft>
                <a:defRPr kumimoji="1" sz="1200" kern="1200">
                  <a:solidFill>
                    <a:schemeClr val="bg2"/>
                  </a:solidFill>
                  <a:latin typeface="Arial" pitchFamily="34" charset="0"/>
                  <a:ea typeface="+mn-ea"/>
                  <a:cs typeface="+mn-cs"/>
                </a:defRPr>
              </a:lvl5pPr>
              <a:lvl6pPr marL="2286000" algn="l" defTabSz="914400" rtl="0" eaLnBrk="1" latinLnBrk="0" hangingPunct="1">
                <a:defRPr kumimoji="1" sz="1200" kern="1200">
                  <a:solidFill>
                    <a:schemeClr val="bg2"/>
                  </a:solidFill>
                  <a:latin typeface="Arial" pitchFamily="34" charset="0"/>
                  <a:ea typeface="+mn-ea"/>
                  <a:cs typeface="+mn-cs"/>
                </a:defRPr>
              </a:lvl6pPr>
              <a:lvl7pPr marL="2743200" algn="l" defTabSz="914400" rtl="0" eaLnBrk="1" latinLnBrk="0" hangingPunct="1">
                <a:defRPr kumimoji="1" sz="1200" kern="1200">
                  <a:solidFill>
                    <a:schemeClr val="bg2"/>
                  </a:solidFill>
                  <a:latin typeface="Arial" pitchFamily="34" charset="0"/>
                  <a:ea typeface="+mn-ea"/>
                  <a:cs typeface="+mn-cs"/>
                </a:defRPr>
              </a:lvl7pPr>
              <a:lvl8pPr marL="3200400" algn="l" defTabSz="914400" rtl="0" eaLnBrk="1" latinLnBrk="0" hangingPunct="1">
                <a:defRPr kumimoji="1" sz="1200" kern="1200">
                  <a:solidFill>
                    <a:schemeClr val="bg2"/>
                  </a:solidFill>
                  <a:latin typeface="Arial" pitchFamily="34" charset="0"/>
                  <a:ea typeface="+mn-ea"/>
                  <a:cs typeface="+mn-cs"/>
                </a:defRPr>
              </a:lvl8pPr>
              <a:lvl9pPr marL="3657600" algn="l" defTabSz="914400" rtl="0" eaLnBrk="1" latinLnBrk="0" hangingPunct="1">
                <a:defRPr kumimoji="1" sz="1200" kern="1200">
                  <a:solidFill>
                    <a:schemeClr val="bg2"/>
                  </a:solidFill>
                  <a:latin typeface="Arial" pitchFamily="34" charset="0"/>
                  <a:ea typeface="+mn-ea"/>
                  <a:cs typeface="+mn-cs"/>
                </a:defRPr>
              </a:lvl9pPr>
            </a:lstStyle>
            <a:p>
              <a:endParaRPr lang="en-US"/>
            </a:p>
          </p:txBody>
        </p:sp>
        <p:sp>
          <p:nvSpPr>
            <p:cNvPr id="77" name="Line 74"/>
            <p:cNvSpPr>
              <a:spLocks noChangeShapeType="1"/>
            </p:cNvSpPr>
            <p:nvPr/>
          </p:nvSpPr>
          <p:spPr bwMode="auto">
            <a:xfrm flipV="1">
              <a:off x="3886" y="4582"/>
              <a:ext cx="145" cy="116"/>
            </a:xfrm>
            <a:prstGeom prst="line">
              <a:avLst/>
            </a:prstGeom>
            <a:noFill/>
            <a:ln w="28575">
              <a:solidFill>
                <a:srgbClr val="000000"/>
              </a:solidFill>
              <a:round/>
              <a:headEnd/>
              <a:tailEnd/>
            </a:ln>
            <a:extLst>
              <a:ext uri="{909E8E84-426E-40DD-AFC4-6F175D3DCCD1}">
                <a14:hiddenFill xmlns:a14="http://schemas.microsoft.com/office/drawing/2010/main" xmlns="">
                  <a:noFill/>
                </a14:hiddenFill>
              </a:ext>
            </a:extLst>
          </p:spPr>
          <p:txBody>
            <a:bodyPr/>
            <a:lstStyle>
              <a:defPPr>
                <a:defRPr lang="en-US"/>
              </a:defPPr>
              <a:lvl1pPr algn="l" rtl="0" eaLnBrk="0" fontAlgn="base" hangingPunct="0">
                <a:spcBef>
                  <a:spcPct val="0"/>
                </a:spcBef>
                <a:spcAft>
                  <a:spcPct val="0"/>
                </a:spcAft>
                <a:defRPr kumimoji="1" sz="1200" kern="1200">
                  <a:solidFill>
                    <a:schemeClr val="bg2"/>
                  </a:solidFill>
                  <a:latin typeface="Arial" pitchFamily="34" charset="0"/>
                  <a:ea typeface="+mn-ea"/>
                  <a:cs typeface="+mn-cs"/>
                </a:defRPr>
              </a:lvl1pPr>
              <a:lvl2pPr marL="457200" algn="l" rtl="0" eaLnBrk="0" fontAlgn="base" hangingPunct="0">
                <a:spcBef>
                  <a:spcPct val="0"/>
                </a:spcBef>
                <a:spcAft>
                  <a:spcPct val="0"/>
                </a:spcAft>
                <a:defRPr kumimoji="1" sz="1200" kern="1200">
                  <a:solidFill>
                    <a:schemeClr val="bg2"/>
                  </a:solidFill>
                  <a:latin typeface="Arial" pitchFamily="34" charset="0"/>
                  <a:ea typeface="+mn-ea"/>
                  <a:cs typeface="+mn-cs"/>
                </a:defRPr>
              </a:lvl2pPr>
              <a:lvl3pPr marL="914400" algn="l" rtl="0" eaLnBrk="0" fontAlgn="base" hangingPunct="0">
                <a:spcBef>
                  <a:spcPct val="0"/>
                </a:spcBef>
                <a:spcAft>
                  <a:spcPct val="0"/>
                </a:spcAft>
                <a:defRPr kumimoji="1" sz="1200" kern="1200">
                  <a:solidFill>
                    <a:schemeClr val="bg2"/>
                  </a:solidFill>
                  <a:latin typeface="Arial" pitchFamily="34" charset="0"/>
                  <a:ea typeface="+mn-ea"/>
                  <a:cs typeface="+mn-cs"/>
                </a:defRPr>
              </a:lvl3pPr>
              <a:lvl4pPr marL="1371600" algn="l" rtl="0" eaLnBrk="0" fontAlgn="base" hangingPunct="0">
                <a:spcBef>
                  <a:spcPct val="0"/>
                </a:spcBef>
                <a:spcAft>
                  <a:spcPct val="0"/>
                </a:spcAft>
                <a:defRPr kumimoji="1" sz="1200" kern="1200">
                  <a:solidFill>
                    <a:schemeClr val="bg2"/>
                  </a:solidFill>
                  <a:latin typeface="Arial" pitchFamily="34" charset="0"/>
                  <a:ea typeface="+mn-ea"/>
                  <a:cs typeface="+mn-cs"/>
                </a:defRPr>
              </a:lvl4pPr>
              <a:lvl5pPr marL="1828800" algn="l" rtl="0" eaLnBrk="0" fontAlgn="base" hangingPunct="0">
                <a:spcBef>
                  <a:spcPct val="0"/>
                </a:spcBef>
                <a:spcAft>
                  <a:spcPct val="0"/>
                </a:spcAft>
                <a:defRPr kumimoji="1" sz="1200" kern="1200">
                  <a:solidFill>
                    <a:schemeClr val="bg2"/>
                  </a:solidFill>
                  <a:latin typeface="Arial" pitchFamily="34" charset="0"/>
                  <a:ea typeface="+mn-ea"/>
                  <a:cs typeface="+mn-cs"/>
                </a:defRPr>
              </a:lvl5pPr>
              <a:lvl6pPr marL="2286000" algn="l" defTabSz="914400" rtl="0" eaLnBrk="1" latinLnBrk="0" hangingPunct="1">
                <a:defRPr kumimoji="1" sz="1200" kern="1200">
                  <a:solidFill>
                    <a:schemeClr val="bg2"/>
                  </a:solidFill>
                  <a:latin typeface="Arial" pitchFamily="34" charset="0"/>
                  <a:ea typeface="+mn-ea"/>
                  <a:cs typeface="+mn-cs"/>
                </a:defRPr>
              </a:lvl6pPr>
              <a:lvl7pPr marL="2743200" algn="l" defTabSz="914400" rtl="0" eaLnBrk="1" latinLnBrk="0" hangingPunct="1">
                <a:defRPr kumimoji="1" sz="1200" kern="1200">
                  <a:solidFill>
                    <a:schemeClr val="bg2"/>
                  </a:solidFill>
                  <a:latin typeface="Arial" pitchFamily="34" charset="0"/>
                  <a:ea typeface="+mn-ea"/>
                  <a:cs typeface="+mn-cs"/>
                </a:defRPr>
              </a:lvl7pPr>
              <a:lvl8pPr marL="3200400" algn="l" defTabSz="914400" rtl="0" eaLnBrk="1" latinLnBrk="0" hangingPunct="1">
                <a:defRPr kumimoji="1" sz="1200" kern="1200">
                  <a:solidFill>
                    <a:schemeClr val="bg2"/>
                  </a:solidFill>
                  <a:latin typeface="Arial" pitchFamily="34" charset="0"/>
                  <a:ea typeface="+mn-ea"/>
                  <a:cs typeface="+mn-cs"/>
                </a:defRPr>
              </a:lvl8pPr>
              <a:lvl9pPr marL="3657600" algn="l" defTabSz="914400" rtl="0" eaLnBrk="1" latinLnBrk="0" hangingPunct="1">
                <a:defRPr kumimoji="1" sz="1200" kern="1200">
                  <a:solidFill>
                    <a:schemeClr val="bg2"/>
                  </a:solidFill>
                  <a:latin typeface="Arial" pitchFamily="34" charset="0"/>
                  <a:ea typeface="+mn-ea"/>
                  <a:cs typeface="+mn-cs"/>
                </a:defRPr>
              </a:lvl9pPr>
            </a:lstStyle>
            <a:p>
              <a:endParaRPr lang="en-US"/>
            </a:p>
          </p:txBody>
        </p:sp>
        <p:sp>
          <p:nvSpPr>
            <p:cNvPr id="78" name="Line 75"/>
            <p:cNvSpPr>
              <a:spLocks noChangeShapeType="1"/>
            </p:cNvSpPr>
            <p:nvPr/>
          </p:nvSpPr>
          <p:spPr bwMode="auto">
            <a:xfrm flipV="1">
              <a:off x="9106" y="4843"/>
              <a:ext cx="87" cy="58"/>
            </a:xfrm>
            <a:prstGeom prst="line">
              <a:avLst/>
            </a:prstGeom>
            <a:noFill/>
            <a:ln w="28575">
              <a:solidFill>
                <a:srgbClr val="000000"/>
              </a:solidFill>
              <a:round/>
              <a:headEnd/>
              <a:tailEnd/>
            </a:ln>
            <a:extLst>
              <a:ext uri="{909E8E84-426E-40DD-AFC4-6F175D3DCCD1}">
                <a14:hiddenFill xmlns:a14="http://schemas.microsoft.com/office/drawing/2010/main" xmlns="">
                  <a:noFill/>
                </a14:hiddenFill>
              </a:ext>
            </a:extLst>
          </p:spPr>
          <p:txBody>
            <a:bodyPr/>
            <a:lstStyle>
              <a:defPPr>
                <a:defRPr lang="en-US"/>
              </a:defPPr>
              <a:lvl1pPr algn="l" rtl="0" eaLnBrk="0" fontAlgn="base" hangingPunct="0">
                <a:spcBef>
                  <a:spcPct val="0"/>
                </a:spcBef>
                <a:spcAft>
                  <a:spcPct val="0"/>
                </a:spcAft>
                <a:defRPr kumimoji="1" sz="1200" kern="1200">
                  <a:solidFill>
                    <a:schemeClr val="bg2"/>
                  </a:solidFill>
                  <a:latin typeface="Arial" pitchFamily="34" charset="0"/>
                  <a:ea typeface="+mn-ea"/>
                  <a:cs typeface="+mn-cs"/>
                </a:defRPr>
              </a:lvl1pPr>
              <a:lvl2pPr marL="457200" algn="l" rtl="0" eaLnBrk="0" fontAlgn="base" hangingPunct="0">
                <a:spcBef>
                  <a:spcPct val="0"/>
                </a:spcBef>
                <a:spcAft>
                  <a:spcPct val="0"/>
                </a:spcAft>
                <a:defRPr kumimoji="1" sz="1200" kern="1200">
                  <a:solidFill>
                    <a:schemeClr val="bg2"/>
                  </a:solidFill>
                  <a:latin typeface="Arial" pitchFamily="34" charset="0"/>
                  <a:ea typeface="+mn-ea"/>
                  <a:cs typeface="+mn-cs"/>
                </a:defRPr>
              </a:lvl2pPr>
              <a:lvl3pPr marL="914400" algn="l" rtl="0" eaLnBrk="0" fontAlgn="base" hangingPunct="0">
                <a:spcBef>
                  <a:spcPct val="0"/>
                </a:spcBef>
                <a:spcAft>
                  <a:spcPct val="0"/>
                </a:spcAft>
                <a:defRPr kumimoji="1" sz="1200" kern="1200">
                  <a:solidFill>
                    <a:schemeClr val="bg2"/>
                  </a:solidFill>
                  <a:latin typeface="Arial" pitchFamily="34" charset="0"/>
                  <a:ea typeface="+mn-ea"/>
                  <a:cs typeface="+mn-cs"/>
                </a:defRPr>
              </a:lvl3pPr>
              <a:lvl4pPr marL="1371600" algn="l" rtl="0" eaLnBrk="0" fontAlgn="base" hangingPunct="0">
                <a:spcBef>
                  <a:spcPct val="0"/>
                </a:spcBef>
                <a:spcAft>
                  <a:spcPct val="0"/>
                </a:spcAft>
                <a:defRPr kumimoji="1" sz="1200" kern="1200">
                  <a:solidFill>
                    <a:schemeClr val="bg2"/>
                  </a:solidFill>
                  <a:latin typeface="Arial" pitchFamily="34" charset="0"/>
                  <a:ea typeface="+mn-ea"/>
                  <a:cs typeface="+mn-cs"/>
                </a:defRPr>
              </a:lvl4pPr>
              <a:lvl5pPr marL="1828800" algn="l" rtl="0" eaLnBrk="0" fontAlgn="base" hangingPunct="0">
                <a:spcBef>
                  <a:spcPct val="0"/>
                </a:spcBef>
                <a:spcAft>
                  <a:spcPct val="0"/>
                </a:spcAft>
                <a:defRPr kumimoji="1" sz="1200" kern="1200">
                  <a:solidFill>
                    <a:schemeClr val="bg2"/>
                  </a:solidFill>
                  <a:latin typeface="Arial" pitchFamily="34" charset="0"/>
                  <a:ea typeface="+mn-ea"/>
                  <a:cs typeface="+mn-cs"/>
                </a:defRPr>
              </a:lvl5pPr>
              <a:lvl6pPr marL="2286000" algn="l" defTabSz="914400" rtl="0" eaLnBrk="1" latinLnBrk="0" hangingPunct="1">
                <a:defRPr kumimoji="1" sz="1200" kern="1200">
                  <a:solidFill>
                    <a:schemeClr val="bg2"/>
                  </a:solidFill>
                  <a:latin typeface="Arial" pitchFamily="34" charset="0"/>
                  <a:ea typeface="+mn-ea"/>
                  <a:cs typeface="+mn-cs"/>
                </a:defRPr>
              </a:lvl6pPr>
              <a:lvl7pPr marL="2743200" algn="l" defTabSz="914400" rtl="0" eaLnBrk="1" latinLnBrk="0" hangingPunct="1">
                <a:defRPr kumimoji="1" sz="1200" kern="1200">
                  <a:solidFill>
                    <a:schemeClr val="bg2"/>
                  </a:solidFill>
                  <a:latin typeface="Arial" pitchFamily="34" charset="0"/>
                  <a:ea typeface="+mn-ea"/>
                  <a:cs typeface="+mn-cs"/>
                </a:defRPr>
              </a:lvl7pPr>
              <a:lvl8pPr marL="3200400" algn="l" defTabSz="914400" rtl="0" eaLnBrk="1" latinLnBrk="0" hangingPunct="1">
                <a:defRPr kumimoji="1" sz="1200" kern="1200">
                  <a:solidFill>
                    <a:schemeClr val="bg2"/>
                  </a:solidFill>
                  <a:latin typeface="Arial" pitchFamily="34" charset="0"/>
                  <a:ea typeface="+mn-ea"/>
                  <a:cs typeface="+mn-cs"/>
                </a:defRPr>
              </a:lvl8pPr>
              <a:lvl9pPr marL="3657600" algn="l" defTabSz="914400" rtl="0" eaLnBrk="1" latinLnBrk="0" hangingPunct="1">
                <a:defRPr kumimoji="1" sz="1200" kern="1200">
                  <a:solidFill>
                    <a:schemeClr val="bg2"/>
                  </a:solidFill>
                  <a:latin typeface="Arial" pitchFamily="34" charset="0"/>
                  <a:ea typeface="+mn-ea"/>
                  <a:cs typeface="+mn-cs"/>
                </a:defRPr>
              </a:lvl9pPr>
            </a:lstStyle>
            <a:p>
              <a:endParaRPr lang="en-US"/>
            </a:p>
          </p:txBody>
        </p:sp>
        <p:sp>
          <p:nvSpPr>
            <p:cNvPr id="79" name="Line 76"/>
            <p:cNvSpPr>
              <a:spLocks noChangeShapeType="1"/>
            </p:cNvSpPr>
            <p:nvPr/>
          </p:nvSpPr>
          <p:spPr bwMode="auto">
            <a:xfrm flipV="1">
              <a:off x="8787" y="4756"/>
              <a:ext cx="87" cy="58"/>
            </a:xfrm>
            <a:prstGeom prst="line">
              <a:avLst/>
            </a:prstGeom>
            <a:noFill/>
            <a:ln w="28575">
              <a:solidFill>
                <a:srgbClr val="000000"/>
              </a:solidFill>
              <a:round/>
              <a:headEnd/>
              <a:tailEnd/>
            </a:ln>
            <a:extLst>
              <a:ext uri="{909E8E84-426E-40DD-AFC4-6F175D3DCCD1}">
                <a14:hiddenFill xmlns:a14="http://schemas.microsoft.com/office/drawing/2010/main" xmlns="">
                  <a:noFill/>
                </a14:hiddenFill>
              </a:ext>
            </a:extLst>
          </p:spPr>
          <p:txBody>
            <a:bodyPr/>
            <a:lstStyle>
              <a:defPPr>
                <a:defRPr lang="en-US"/>
              </a:defPPr>
              <a:lvl1pPr algn="l" rtl="0" eaLnBrk="0" fontAlgn="base" hangingPunct="0">
                <a:spcBef>
                  <a:spcPct val="0"/>
                </a:spcBef>
                <a:spcAft>
                  <a:spcPct val="0"/>
                </a:spcAft>
                <a:defRPr kumimoji="1" sz="1200" kern="1200">
                  <a:solidFill>
                    <a:schemeClr val="bg2"/>
                  </a:solidFill>
                  <a:latin typeface="Arial" pitchFamily="34" charset="0"/>
                  <a:ea typeface="+mn-ea"/>
                  <a:cs typeface="+mn-cs"/>
                </a:defRPr>
              </a:lvl1pPr>
              <a:lvl2pPr marL="457200" algn="l" rtl="0" eaLnBrk="0" fontAlgn="base" hangingPunct="0">
                <a:spcBef>
                  <a:spcPct val="0"/>
                </a:spcBef>
                <a:spcAft>
                  <a:spcPct val="0"/>
                </a:spcAft>
                <a:defRPr kumimoji="1" sz="1200" kern="1200">
                  <a:solidFill>
                    <a:schemeClr val="bg2"/>
                  </a:solidFill>
                  <a:latin typeface="Arial" pitchFamily="34" charset="0"/>
                  <a:ea typeface="+mn-ea"/>
                  <a:cs typeface="+mn-cs"/>
                </a:defRPr>
              </a:lvl2pPr>
              <a:lvl3pPr marL="914400" algn="l" rtl="0" eaLnBrk="0" fontAlgn="base" hangingPunct="0">
                <a:spcBef>
                  <a:spcPct val="0"/>
                </a:spcBef>
                <a:spcAft>
                  <a:spcPct val="0"/>
                </a:spcAft>
                <a:defRPr kumimoji="1" sz="1200" kern="1200">
                  <a:solidFill>
                    <a:schemeClr val="bg2"/>
                  </a:solidFill>
                  <a:latin typeface="Arial" pitchFamily="34" charset="0"/>
                  <a:ea typeface="+mn-ea"/>
                  <a:cs typeface="+mn-cs"/>
                </a:defRPr>
              </a:lvl3pPr>
              <a:lvl4pPr marL="1371600" algn="l" rtl="0" eaLnBrk="0" fontAlgn="base" hangingPunct="0">
                <a:spcBef>
                  <a:spcPct val="0"/>
                </a:spcBef>
                <a:spcAft>
                  <a:spcPct val="0"/>
                </a:spcAft>
                <a:defRPr kumimoji="1" sz="1200" kern="1200">
                  <a:solidFill>
                    <a:schemeClr val="bg2"/>
                  </a:solidFill>
                  <a:latin typeface="Arial" pitchFamily="34" charset="0"/>
                  <a:ea typeface="+mn-ea"/>
                  <a:cs typeface="+mn-cs"/>
                </a:defRPr>
              </a:lvl4pPr>
              <a:lvl5pPr marL="1828800" algn="l" rtl="0" eaLnBrk="0" fontAlgn="base" hangingPunct="0">
                <a:spcBef>
                  <a:spcPct val="0"/>
                </a:spcBef>
                <a:spcAft>
                  <a:spcPct val="0"/>
                </a:spcAft>
                <a:defRPr kumimoji="1" sz="1200" kern="1200">
                  <a:solidFill>
                    <a:schemeClr val="bg2"/>
                  </a:solidFill>
                  <a:latin typeface="Arial" pitchFamily="34" charset="0"/>
                  <a:ea typeface="+mn-ea"/>
                  <a:cs typeface="+mn-cs"/>
                </a:defRPr>
              </a:lvl5pPr>
              <a:lvl6pPr marL="2286000" algn="l" defTabSz="914400" rtl="0" eaLnBrk="1" latinLnBrk="0" hangingPunct="1">
                <a:defRPr kumimoji="1" sz="1200" kern="1200">
                  <a:solidFill>
                    <a:schemeClr val="bg2"/>
                  </a:solidFill>
                  <a:latin typeface="Arial" pitchFamily="34" charset="0"/>
                  <a:ea typeface="+mn-ea"/>
                  <a:cs typeface="+mn-cs"/>
                </a:defRPr>
              </a:lvl6pPr>
              <a:lvl7pPr marL="2743200" algn="l" defTabSz="914400" rtl="0" eaLnBrk="1" latinLnBrk="0" hangingPunct="1">
                <a:defRPr kumimoji="1" sz="1200" kern="1200">
                  <a:solidFill>
                    <a:schemeClr val="bg2"/>
                  </a:solidFill>
                  <a:latin typeface="Arial" pitchFamily="34" charset="0"/>
                  <a:ea typeface="+mn-ea"/>
                  <a:cs typeface="+mn-cs"/>
                </a:defRPr>
              </a:lvl7pPr>
              <a:lvl8pPr marL="3200400" algn="l" defTabSz="914400" rtl="0" eaLnBrk="1" latinLnBrk="0" hangingPunct="1">
                <a:defRPr kumimoji="1" sz="1200" kern="1200">
                  <a:solidFill>
                    <a:schemeClr val="bg2"/>
                  </a:solidFill>
                  <a:latin typeface="Arial" pitchFamily="34" charset="0"/>
                  <a:ea typeface="+mn-ea"/>
                  <a:cs typeface="+mn-cs"/>
                </a:defRPr>
              </a:lvl8pPr>
              <a:lvl9pPr marL="3657600" algn="l" defTabSz="914400" rtl="0" eaLnBrk="1" latinLnBrk="0" hangingPunct="1">
                <a:defRPr kumimoji="1" sz="1200" kern="1200">
                  <a:solidFill>
                    <a:schemeClr val="bg2"/>
                  </a:solidFill>
                  <a:latin typeface="Arial" pitchFamily="34" charset="0"/>
                  <a:ea typeface="+mn-ea"/>
                  <a:cs typeface="+mn-cs"/>
                </a:defRPr>
              </a:lvl9pPr>
            </a:lstStyle>
            <a:p>
              <a:endParaRPr lang="en-US"/>
            </a:p>
          </p:txBody>
        </p:sp>
        <p:sp>
          <p:nvSpPr>
            <p:cNvPr id="80" name="Line 77"/>
            <p:cNvSpPr>
              <a:spLocks noChangeShapeType="1"/>
            </p:cNvSpPr>
            <p:nvPr/>
          </p:nvSpPr>
          <p:spPr bwMode="auto">
            <a:xfrm flipV="1">
              <a:off x="2581" y="4814"/>
              <a:ext cx="145" cy="116"/>
            </a:xfrm>
            <a:prstGeom prst="line">
              <a:avLst/>
            </a:prstGeom>
            <a:noFill/>
            <a:ln w="28575">
              <a:solidFill>
                <a:srgbClr val="000000"/>
              </a:solidFill>
              <a:round/>
              <a:headEnd/>
              <a:tailEnd/>
            </a:ln>
            <a:extLst>
              <a:ext uri="{909E8E84-426E-40DD-AFC4-6F175D3DCCD1}">
                <a14:hiddenFill xmlns:a14="http://schemas.microsoft.com/office/drawing/2010/main" xmlns="">
                  <a:noFill/>
                </a14:hiddenFill>
              </a:ext>
            </a:extLst>
          </p:spPr>
          <p:txBody>
            <a:bodyPr/>
            <a:lstStyle>
              <a:defPPr>
                <a:defRPr lang="en-US"/>
              </a:defPPr>
              <a:lvl1pPr algn="l" rtl="0" eaLnBrk="0" fontAlgn="base" hangingPunct="0">
                <a:spcBef>
                  <a:spcPct val="0"/>
                </a:spcBef>
                <a:spcAft>
                  <a:spcPct val="0"/>
                </a:spcAft>
                <a:defRPr kumimoji="1" sz="1200" kern="1200">
                  <a:solidFill>
                    <a:schemeClr val="bg2"/>
                  </a:solidFill>
                  <a:latin typeface="Arial" pitchFamily="34" charset="0"/>
                  <a:ea typeface="+mn-ea"/>
                  <a:cs typeface="+mn-cs"/>
                </a:defRPr>
              </a:lvl1pPr>
              <a:lvl2pPr marL="457200" algn="l" rtl="0" eaLnBrk="0" fontAlgn="base" hangingPunct="0">
                <a:spcBef>
                  <a:spcPct val="0"/>
                </a:spcBef>
                <a:spcAft>
                  <a:spcPct val="0"/>
                </a:spcAft>
                <a:defRPr kumimoji="1" sz="1200" kern="1200">
                  <a:solidFill>
                    <a:schemeClr val="bg2"/>
                  </a:solidFill>
                  <a:latin typeface="Arial" pitchFamily="34" charset="0"/>
                  <a:ea typeface="+mn-ea"/>
                  <a:cs typeface="+mn-cs"/>
                </a:defRPr>
              </a:lvl2pPr>
              <a:lvl3pPr marL="914400" algn="l" rtl="0" eaLnBrk="0" fontAlgn="base" hangingPunct="0">
                <a:spcBef>
                  <a:spcPct val="0"/>
                </a:spcBef>
                <a:spcAft>
                  <a:spcPct val="0"/>
                </a:spcAft>
                <a:defRPr kumimoji="1" sz="1200" kern="1200">
                  <a:solidFill>
                    <a:schemeClr val="bg2"/>
                  </a:solidFill>
                  <a:latin typeface="Arial" pitchFamily="34" charset="0"/>
                  <a:ea typeface="+mn-ea"/>
                  <a:cs typeface="+mn-cs"/>
                </a:defRPr>
              </a:lvl3pPr>
              <a:lvl4pPr marL="1371600" algn="l" rtl="0" eaLnBrk="0" fontAlgn="base" hangingPunct="0">
                <a:spcBef>
                  <a:spcPct val="0"/>
                </a:spcBef>
                <a:spcAft>
                  <a:spcPct val="0"/>
                </a:spcAft>
                <a:defRPr kumimoji="1" sz="1200" kern="1200">
                  <a:solidFill>
                    <a:schemeClr val="bg2"/>
                  </a:solidFill>
                  <a:latin typeface="Arial" pitchFamily="34" charset="0"/>
                  <a:ea typeface="+mn-ea"/>
                  <a:cs typeface="+mn-cs"/>
                </a:defRPr>
              </a:lvl4pPr>
              <a:lvl5pPr marL="1828800" algn="l" rtl="0" eaLnBrk="0" fontAlgn="base" hangingPunct="0">
                <a:spcBef>
                  <a:spcPct val="0"/>
                </a:spcBef>
                <a:spcAft>
                  <a:spcPct val="0"/>
                </a:spcAft>
                <a:defRPr kumimoji="1" sz="1200" kern="1200">
                  <a:solidFill>
                    <a:schemeClr val="bg2"/>
                  </a:solidFill>
                  <a:latin typeface="Arial" pitchFamily="34" charset="0"/>
                  <a:ea typeface="+mn-ea"/>
                  <a:cs typeface="+mn-cs"/>
                </a:defRPr>
              </a:lvl5pPr>
              <a:lvl6pPr marL="2286000" algn="l" defTabSz="914400" rtl="0" eaLnBrk="1" latinLnBrk="0" hangingPunct="1">
                <a:defRPr kumimoji="1" sz="1200" kern="1200">
                  <a:solidFill>
                    <a:schemeClr val="bg2"/>
                  </a:solidFill>
                  <a:latin typeface="Arial" pitchFamily="34" charset="0"/>
                  <a:ea typeface="+mn-ea"/>
                  <a:cs typeface="+mn-cs"/>
                </a:defRPr>
              </a:lvl6pPr>
              <a:lvl7pPr marL="2743200" algn="l" defTabSz="914400" rtl="0" eaLnBrk="1" latinLnBrk="0" hangingPunct="1">
                <a:defRPr kumimoji="1" sz="1200" kern="1200">
                  <a:solidFill>
                    <a:schemeClr val="bg2"/>
                  </a:solidFill>
                  <a:latin typeface="Arial" pitchFamily="34" charset="0"/>
                  <a:ea typeface="+mn-ea"/>
                  <a:cs typeface="+mn-cs"/>
                </a:defRPr>
              </a:lvl7pPr>
              <a:lvl8pPr marL="3200400" algn="l" defTabSz="914400" rtl="0" eaLnBrk="1" latinLnBrk="0" hangingPunct="1">
                <a:defRPr kumimoji="1" sz="1200" kern="1200">
                  <a:solidFill>
                    <a:schemeClr val="bg2"/>
                  </a:solidFill>
                  <a:latin typeface="Arial" pitchFamily="34" charset="0"/>
                  <a:ea typeface="+mn-ea"/>
                  <a:cs typeface="+mn-cs"/>
                </a:defRPr>
              </a:lvl8pPr>
              <a:lvl9pPr marL="3657600" algn="l" defTabSz="914400" rtl="0" eaLnBrk="1" latinLnBrk="0" hangingPunct="1">
                <a:defRPr kumimoji="1" sz="1200" kern="1200">
                  <a:solidFill>
                    <a:schemeClr val="bg2"/>
                  </a:solidFill>
                  <a:latin typeface="Arial" pitchFamily="34" charset="0"/>
                  <a:ea typeface="+mn-ea"/>
                  <a:cs typeface="+mn-cs"/>
                </a:defRPr>
              </a:lvl9pPr>
            </a:lstStyle>
            <a:p>
              <a:endParaRPr lang="en-US"/>
            </a:p>
          </p:txBody>
        </p:sp>
        <p:sp>
          <p:nvSpPr>
            <p:cNvPr id="81" name="Line 78"/>
            <p:cNvSpPr>
              <a:spLocks noChangeShapeType="1"/>
            </p:cNvSpPr>
            <p:nvPr/>
          </p:nvSpPr>
          <p:spPr bwMode="auto">
            <a:xfrm flipV="1">
              <a:off x="8062" y="4640"/>
              <a:ext cx="87" cy="58"/>
            </a:xfrm>
            <a:prstGeom prst="line">
              <a:avLst/>
            </a:prstGeom>
            <a:noFill/>
            <a:ln w="28575">
              <a:solidFill>
                <a:srgbClr val="000000"/>
              </a:solidFill>
              <a:round/>
              <a:headEnd/>
              <a:tailEnd/>
            </a:ln>
            <a:extLst>
              <a:ext uri="{909E8E84-426E-40DD-AFC4-6F175D3DCCD1}">
                <a14:hiddenFill xmlns:a14="http://schemas.microsoft.com/office/drawing/2010/main" xmlns="">
                  <a:noFill/>
                </a14:hiddenFill>
              </a:ext>
            </a:extLst>
          </p:spPr>
          <p:txBody>
            <a:bodyPr/>
            <a:lstStyle>
              <a:defPPr>
                <a:defRPr lang="en-US"/>
              </a:defPPr>
              <a:lvl1pPr algn="l" rtl="0" eaLnBrk="0" fontAlgn="base" hangingPunct="0">
                <a:spcBef>
                  <a:spcPct val="0"/>
                </a:spcBef>
                <a:spcAft>
                  <a:spcPct val="0"/>
                </a:spcAft>
                <a:defRPr kumimoji="1" sz="1200" kern="1200">
                  <a:solidFill>
                    <a:schemeClr val="bg2"/>
                  </a:solidFill>
                  <a:latin typeface="Arial" pitchFamily="34" charset="0"/>
                  <a:ea typeface="+mn-ea"/>
                  <a:cs typeface="+mn-cs"/>
                </a:defRPr>
              </a:lvl1pPr>
              <a:lvl2pPr marL="457200" algn="l" rtl="0" eaLnBrk="0" fontAlgn="base" hangingPunct="0">
                <a:spcBef>
                  <a:spcPct val="0"/>
                </a:spcBef>
                <a:spcAft>
                  <a:spcPct val="0"/>
                </a:spcAft>
                <a:defRPr kumimoji="1" sz="1200" kern="1200">
                  <a:solidFill>
                    <a:schemeClr val="bg2"/>
                  </a:solidFill>
                  <a:latin typeface="Arial" pitchFamily="34" charset="0"/>
                  <a:ea typeface="+mn-ea"/>
                  <a:cs typeface="+mn-cs"/>
                </a:defRPr>
              </a:lvl2pPr>
              <a:lvl3pPr marL="914400" algn="l" rtl="0" eaLnBrk="0" fontAlgn="base" hangingPunct="0">
                <a:spcBef>
                  <a:spcPct val="0"/>
                </a:spcBef>
                <a:spcAft>
                  <a:spcPct val="0"/>
                </a:spcAft>
                <a:defRPr kumimoji="1" sz="1200" kern="1200">
                  <a:solidFill>
                    <a:schemeClr val="bg2"/>
                  </a:solidFill>
                  <a:latin typeface="Arial" pitchFamily="34" charset="0"/>
                  <a:ea typeface="+mn-ea"/>
                  <a:cs typeface="+mn-cs"/>
                </a:defRPr>
              </a:lvl3pPr>
              <a:lvl4pPr marL="1371600" algn="l" rtl="0" eaLnBrk="0" fontAlgn="base" hangingPunct="0">
                <a:spcBef>
                  <a:spcPct val="0"/>
                </a:spcBef>
                <a:spcAft>
                  <a:spcPct val="0"/>
                </a:spcAft>
                <a:defRPr kumimoji="1" sz="1200" kern="1200">
                  <a:solidFill>
                    <a:schemeClr val="bg2"/>
                  </a:solidFill>
                  <a:latin typeface="Arial" pitchFamily="34" charset="0"/>
                  <a:ea typeface="+mn-ea"/>
                  <a:cs typeface="+mn-cs"/>
                </a:defRPr>
              </a:lvl4pPr>
              <a:lvl5pPr marL="1828800" algn="l" rtl="0" eaLnBrk="0" fontAlgn="base" hangingPunct="0">
                <a:spcBef>
                  <a:spcPct val="0"/>
                </a:spcBef>
                <a:spcAft>
                  <a:spcPct val="0"/>
                </a:spcAft>
                <a:defRPr kumimoji="1" sz="1200" kern="1200">
                  <a:solidFill>
                    <a:schemeClr val="bg2"/>
                  </a:solidFill>
                  <a:latin typeface="Arial" pitchFamily="34" charset="0"/>
                  <a:ea typeface="+mn-ea"/>
                  <a:cs typeface="+mn-cs"/>
                </a:defRPr>
              </a:lvl5pPr>
              <a:lvl6pPr marL="2286000" algn="l" defTabSz="914400" rtl="0" eaLnBrk="1" latinLnBrk="0" hangingPunct="1">
                <a:defRPr kumimoji="1" sz="1200" kern="1200">
                  <a:solidFill>
                    <a:schemeClr val="bg2"/>
                  </a:solidFill>
                  <a:latin typeface="Arial" pitchFamily="34" charset="0"/>
                  <a:ea typeface="+mn-ea"/>
                  <a:cs typeface="+mn-cs"/>
                </a:defRPr>
              </a:lvl6pPr>
              <a:lvl7pPr marL="2743200" algn="l" defTabSz="914400" rtl="0" eaLnBrk="1" latinLnBrk="0" hangingPunct="1">
                <a:defRPr kumimoji="1" sz="1200" kern="1200">
                  <a:solidFill>
                    <a:schemeClr val="bg2"/>
                  </a:solidFill>
                  <a:latin typeface="Arial" pitchFamily="34" charset="0"/>
                  <a:ea typeface="+mn-ea"/>
                  <a:cs typeface="+mn-cs"/>
                </a:defRPr>
              </a:lvl7pPr>
              <a:lvl8pPr marL="3200400" algn="l" defTabSz="914400" rtl="0" eaLnBrk="1" latinLnBrk="0" hangingPunct="1">
                <a:defRPr kumimoji="1" sz="1200" kern="1200">
                  <a:solidFill>
                    <a:schemeClr val="bg2"/>
                  </a:solidFill>
                  <a:latin typeface="Arial" pitchFamily="34" charset="0"/>
                  <a:ea typeface="+mn-ea"/>
                  <a:cs typeface="+mn-cs"/>
                </a:defRPr>
              </a:lvl8pPr>
              <a:lvl9pPr marL="3657600" algn="l" defTabSz="914400" rtl="0" eaLnBrk="1" latinLnBrk="0" hangingPunct="1">
                <a:defRPr kumimoji="1" sz="1200" kern="1200">
                  <a:solidFill>
                    <a:schemeClr val="bg2"/>
                  </a:solidFill>
                  <a:latin typeface="Arial" pitchFamily="34" charset="0"/>
                  <a:ea typeface="+mn-ea"/>
                  <a:cs typeface="+mn-cs"/>
                </a:defRPr>
              </a:lvl9pPr>
            </a:lstStyle>
            <a:p>
              <a:endParaRPr lang="en-US"/>
            </a:p>
          </p:txBody>
        </p:sp>
        <p:sp>
          <p:nvSpPr>
            <p:cNvPr id="82" name="Line 79"/>
            <p:cNvSpPr>
              <a:spLocks noChangeShapeType="1"/>
            </p:cNvSpPr>
            <p:nvPr/>
          </p:nvSpPr>
          <p:spPr bwMode="auto">
            <a:xfrm flipV="1">
              <a:off x="7134" y="4524"/>
              <a:ext cx="87" cy="58"/>
            </a:xfrm>
            <a:prstGeom prst="line">
              <a:avLst/>
            </a:prstGeom>
            <a:noFill/>
            <a:ln w="28575">
              <a:solidFill>
                <a:srgbClr val="000000"/>
              </a:solidFill>
              <a:round/>
              <a:headEnd/>
              <a:tailEnd/>
            </a:ln>
            <a:extLst>
              <a:ext uri="{909E8E84-426E-40DD-AFC4-6F175D3DCCD1}">
                <a14:hiddenFill xmlns:a14="http://schemas.microsoft.com/office/drawing/2010/main" xmlns="">
                  <a:noFill/>
                </a14:hiddenFill>
              </a:ext>
            </a:extLst>
          </p:spPr>
          <p:txBody>
            <a:bodyPr/>
            <a:lstStyle>
              <a:defPPr>
                <a:defRPr lang="en-US"/>
              </a:defPPr>
              <a:lvl1pPr algn="l" rtl="0" eaLnBrk="0" fontAlgn="base" hangingPunct="0">
                <a:spcBef>
                  <a:spcPct val="0"/>
                </a:spcBef>
                <a:spcAft>
                  <a:spcPct val="0"/>
                </a:spcAft>
                <a:defRPr kumimoji="1" sz="1200" kern="1200">
                  <a:solidFill>
                    <a:schemeClr val="bg2"/>
                  </a:solidFill>
                  <a:latin typeface="Arial" pitchFamily="34" charset="0"/>
                  <a:ea typeface="+mn-ea"/>
                  <a:cs typeface="+mn-cs"/>
                </a:defRPr>
              </a:lvl1pPr>
              <a:lvl2pPr marL="457200" algn="l" rtl="0" eaLnBrk="0" fontAlgn="base" hangingPunct="0">
                <a:spcBef>
                  <a:spcPct val="0"/>
                </a:spcBef>
                <a:spcAft>
                  <a:spcPct val="0"/>
                </a:spcAft>
                <a:defRPr kumimoji="1" sz="1200" kern="1200">
                  <a:solidFill>
                    <a:schemeClr val="bg2"/>
                  </a:solidFill>
                  <a:latin typeface="Arial" pitchFamily="34" charset="0"/>
                  <a:ea typeface="+mn-ea"/>
                  <a:cs typeface="+mn-cs"/>
                </a:defRPr>
              </a:lvl2pPr>
              <a:lvl3pPr marL="914400" algn="l" rtl="0" eaLnBrk="0" fontAlgn="base" hangingPunct="0">
                <a:spcBef>
                  <a:spcPct val="0"/>
                </a:spcBef>
                <a:spcAft>
                  <a:spcPct val="0"/>
                </a:spcAft>
                <a:defRPr kumimoji="1" sz="1200" kern="1200">
                  <a:solidFill>
                    <a:schemeClr val="bg2"/>
                  </a:solidFill>
                  <a:latin typeface="Arial" pitchFamily="34" charset="0"/>
                  <a:ea typeface="+mn-ea"/>
                  <a:cs typeface="+mn-cs"/>
                </a:defRPr>
              </a:lvl3pPr>
              <a:lvl4pPr marL="1371600" algn="l" rtl="0" eaLnBrk="0" fontAlgn="base" hangingPunct="0">
                <a:spcBef>
                  <a:spcPct val="0"/>
                </a:spcBef>
                <a:spcAft>
                  <a:spcPct val="0"/>
                </a:spcAft>
                <a:defRPr kumimoji="1" sz="1200" kern="1200">
                  <a:solidFill>
                    <a:schemeClr val="bg2"/>
                  </a:solidFill>
                  <a:latin typeface="Arial" pitchFamily="34" charset="0"/>
                  <a:ea typeface="+mn-ea"/>
                  <a:cs typeface="+mn-cs"/>
                </a:defRPr>
              </a:lvl4pPr>
              <a:lvl5pPr marL="1828800" algn="l" rtl="0" eaLnBrk="0" fontAlgn="base" hangingPunct="0">
                <a:spcBef>
                  <a:spcPct val="0"/>
                </a:spcBef>
                <a:spcAft>
                  <a:spcPct val="0"/>
                </a:spcAft>
                <a:defRPr kumimoji="1" sz="1200" kern="1200">
                  <a:solidFill>
                    <a:schemeClr val="bg2"/>
                  </a:solidFill>
                  <a:latin typeface="Arial" pitchFamily="34" charset="0"/>
                  <a:ea typeface="+mn-ea"/>
                  <a:cs typeface="+mn-cs"/>
                </a:defRPr>
              </a:lvl5pPr>
              <a:lvl6pPr marL="2286000" algn="l" defTabSz="914400" rtl="0" eaLnBrk="1" latinLnBrk="0" hangingPunct="1">
                <a:defRPr kumimoji="1" sz="1200" kern="1200">
                  <a:solidFill>
                    <a:schemeClr val="bg2"/>
                  </a:solidFill>
                  <a:latin typeface="Arial" pitchFamily="34" charset="0"/>
                  <a:ea typeface="+mn-ea"/>
                  <a:cs typeface="+mn-cs"/>
                </a:defRPr>
              </a:lvl6pPr>
              <a:lvl7pPr marL="2743200" algn="l" defTabSz="914400" rtl="0" eaLnBrk="1" latinLnBrk="0" hangingPunct="1">
                <a:defRPr kumimoji="1" sz="1200" kern="1200">
                  <a:solidFill>
                    <a:schemeClr val="bg2"/>
                  </a:solidFill>
                  <a:latin typeface="Arial" pitchFamily="34" charset="0"/>
                  <a:ea typeface="+mn-ea"/>
                  <a:cs typeface="+mn-cs"/>
                </a:defRPr>
              </a:lvl7pPr>
              <a:lvl8pPr marL="3200400" algn="l" defTabSz="914400" rtl="0" eaLnBrk="1" latinLnBrk="0" hangingPunct="1">
                <a:defRPr kumimoji="1" sz="1200" kern="1200">
                  <a:solidFill>
                    <a:schemeClr val="bg2"/>
                  </a:solidFill>
                  <a:latin typeface="Arial" pitchFamily="34" charset="0"/>
                  <a:ea typeface="+mn-ea"/>
                  <a:cs typeface="+mn-cs"/>
                </a:defRPr>
              </a:lvl8pPr>
              <a:lvl9pPr marL="3657600" algn="l" defTabSz="914400" rtl="0" eaLnBrk="1" latinLnBrk="0" hangingPunct="1">
                <a:defRPr kumimoji="1" sz="1200" kern="1200">
                  <a:solidFill>
                    <a:schemeClr val="bg2"/>
                  </a:solidFill>
                  <a:latin typeface="Arial" pitchFamily="34" charset="0"/>
                  <a:ea typeface="+mn-ea"/>
                  <a:cs typeface="+mn-cs"/>
                </a:defRPr>
              </a:lvl9pPr>
            </a:lstStyle>
            <a:p>
              <a:endParaRPr lang="en-US"/>
            </a:p>
          </p:txBody>
        </p:sp>
        <p:sp>
          <p:nvSpPr>
            <p:cNvPr id="83" name="Line 80"/>
            <p:cNvSpPr>
              <a:spLocks noChangeShapeType="1"/>
            </p:cNvSpPr>
            <p:nvPr/>
          </p:nvSpPr>
          <p:spPr bwMode="auto">
            <a:xfrm flipV="1">
              <a:off x="6206" y="4437"/>
              <a:ext cx="87" cy="87"/>
            </a:xfrm>
            <a:prstGeom prst="line">
              <a:avLst/>
            </a:prstGeom>
            <a:noFill/>
            <a:ln w="28575">
              <a:solidFill>
                <a:srgbClr val="000000"/>
              </a:solidFill>
              <a:round/>
              <a:headEnd/>
              <a:tailEnd/>
            </a:ln>
            <a:extLst>
              <a:ext uri="{909E8E84-426E-40DD-AFC4-6F175D3DCCD1}">
                <a14:hiddenFill xmlns:a14="http://schemas.microsoft.com/office/drawing/2010/main" xmlns="">
                  <a:noFill/>
                </a14:hiddenFill>
              </a:ext>
            </a:extLst>
          </p:spPr>
          <p:txBody>
            <a:bodyPr/>
            <a:lstStyle>
              <a:defPPr>
                <a:defRPr lang="en-US"/>
              </a:defPPr>
              <a:lvl1pPr algn="l" rtl="0" eaLnBrk="0" fontAlgn="base" hangingPunct="0">
                <a:spcBef>
                  <a:spcPct val="0"/>
                </a:spcBef>
                <a:spcAft>
                  <a:spcPct val="0"/>
                </a:spcAft>
                <a:defRPr kumimoji="1" sz="1200" kern="1200">
                  <a:solidFill>
                    <a:schemeClr val="bg2"/>
                  </a:solidFill>
                  <a:latin typeface="Arial" pitchFamily="34" charset="0"/>
                  <a:ea typeface="+mn-ea"/>
                  <a:cs typeface="+mn-cs"/>
                </a:defRPr>
              </a:lvl1pPr>
              <a:lvl2pPr marL="457200" algn="l" rtl="0" eaLnBrk="0" fontAlgn="base" hangingPunct="0">
                <a:spcBef>
                  <a:spcPct val="0"/>
                </a:spcBef>
                <a:spcAft>
                  <a:spcPct val="0"/>
                </a:spcAft>
                <a:defRPr kumimoji="1" sz="1200" kern="1200">
                  <a:solidFill>
                    <a:schemeClr val="bg2"/>
                  </a:solidFill>
                  <a:latin typeface="Arial" pitchFamily="34" charset="0"/>
                  <a:ea typeface="+mn-ea"/>
                  <a:cs typeface="+mn-cs"/>
                </a:defRPr>
              </a:lvl2pPr>
              <a:lvl3pPr marL="914400" algn="l" rtl="0" eaLnBrk="0" fontAlgn="base" hangingPunct="0">
                <a:spcBef>
                  <a:spcPct val="0"/>
                </a:spcBef>
                <a:spcAft>
                  <a:spcPct val="0"/>
                </a:spcAft>
                <a:defRPr kumimoji="1" sz="1200" kern="1200">
                  <a:solidFill>
                    <a:schemeClr val="bg2"/>
                  </a:solidFill>
                  <a:latin typeface="Arial" pitchFamily="34" charset="0"/>
                  <a:ea typeface="+mn-ea"/>
                  <a:cs typeface="+mn-cs"/>
                </a:defRPr>
              </a:lvl3pPr>
              <a:lvl4pPr marL="1371600" algn="l" rtl="0" eaLnBrk="0" fontAlgn="base" hangingPunct="0">
                <a:spcBef>
                  <a:spcPct val="0"/>
                </a:spcBef>
                <a:spcAft>
                  <a:spcPct val="0"/>
                </a:spcAft>
                <a:defRPr kumimoji="1" sz="1200" kern="1200">
                  <a:solidFill>
                    <a:schemeClr val="bg2"/>
                  </a:solidFill>
                  <a:latin typeface="Arial" pitchFamily="34" charset="0"/>
                  <a:ea typeface="+mn-ea"/>
                  <a:cs typeface="+mn-cs"/>
                </a:defRPr>
              </a:lvl4pPr>
              <a:lvl5pPr marL="1828800" algn="l" rtl="0" eaLnBrk="0" fontAlgn="base" hangingPunct="0">
                <a:spcBef>
                  <a:spcPct val="0"/>
                </a:spcBef>
                <a:spcAft>
                  <a:spcPct val="0"/>
                </a:spcAft>
                <a:defRPr kumimoji="1" sz="1200" kern="1200">
                  <a:solidFill>
                    <a:schemeClr val="bg2"/>
                  </a:solidFill>
                  <a:latin typeface="Arial" pitchFamily="34" charset="0"/>
                  <a:ea typeface="+mn-ea"/>
                  <a:cs typeface="+mn-cs"/>
                </a:defRPr>
              </a:lvl5pPr>
              <a:lvl6pPr marL="2286000" algn="l" defTabSz="914400" rtl="0" eaLnBrk="1" latinLnBrk="0" hangingPunct="1">
                <a:defRPr kumimoji="1" sz="1200" kern="1200">
                  <a:solidFill>
                    <a:schemeClr val="bg2"/>
                  </a:solidFill>
                  <a:latin typeface="Arial" pitchFamily="34" charset="0"/>
                  <a:ea typeface="+mn-ea"/>
                  <a:cs typeface="+mn-cs"/>
                </a:defRPr>
              </a:lvl6pPr>
              <a:lvl7pPr marL="2743200" algn="l" defTabSz="914400" rtl="0" eaLnBrk="1" latinLnBrk="0" hangingPunct="1">
                <a:defRPr kumimoji="1" sz="1200" kern="1200">
                  <a:solidFill>
                    <a:schemeClr val="bg2"/>
                  </a:solidFill>
                  <a:latin typeface="Arial" pitchFamily="34" charset="0"/>
                  <a:ea typeface="+mn-ea"/>
                  <a:cs typeface="+mn-cs"/>
                </a:defRPr>
              </a:lvl7pPr>
              <a:lvl8pPr marL="3200400" algn="l" defTabSz="914400" rtl="0" eaLnBrk="1" latinLnBrk="0" hangingPunct="1">
                <a:defRPr kumimoji="1" sz="1200" kern="1200">
                  <a:solidFill>
                    <a:schemeClr val="bg2"/>
                  </a:solidFill>
                  <a:latin typeface="Arial" pitchFamily="34" charset="0"/>
                  <a:ea typeface="+mn-ea"/>
                  <a:cs typeface="+mn-cs"/>
                </a:defRPr>
              </a:lvl8pPr>
              <a:lvl9pPr marL="3657600" algn="l" defTabSz="914400" rtl="0" eaLnBrk="1" latinLnBrk="0" hangingPunct="1">
                <a:defRPr kumimoji="1" sz="1200" kern="1200">
                  <a:solidFill>
                    <a:schemeClr val="bg2"/>
                  </a:solidFill>
                  <a:latin typeface="Arial" pitchFamily="34" charset="0"/>
                  <a:ea typeface="+mn-ea"/>
                  <a:cs typeface="+mn-cs"/>
                </a:defRPr>
              </a:lvl9pPr>
            </a:lstStyle>
            <a:p>
              <a:endParaRPr lang="en-US"/>
            </a:p>
          </p:txBody>
        </p:sp>
        <p:sp>
          <p:nvSpPr>
            <p:cNvPr id="84" name="Line 81"/>
            <p:cNvSpPr>
              <a:spLocks noChangeShapeType="1"/>
            </p:cNvSpPr>
            <p:nvPr/>
          </p:nvSpPr>
          <p:spPr bwMode="auto">
            <a:xfrm flipV="1">
              <a:off x="5278" y="4437"/>
              <a:ext cx="145" cy="116"/>
            </a:xfrm>
            <a:prstGeom prst="line">
              <a:avLst/>
            </a:prstGeom>
            <a:noFill/>
            <a:ln w="28575">
              <a:solidFill>
                <a:srgbClr val="000000"/>
              </a:solidFill>
              <a:round/>
              <a:headEnd/>
              <a:tailEnd/>
            </a:ln>
            <a:extLst>
              <a:ext uri="{909E8E84-426E-40DD-AFC4-6F175D3DCCD1}">
                <a14:hiddenFill xmlns:a14="http://schemas.microsoft.com/office/drawing/2010/main" xmlns="">
                  <a:noFill/>
                </a14:hiddenFill>
              </a:ext>
            </a:extLst>
          </p:spPr>
          <p:txBody>
            <a:bodyPr/>
            <a:lstStyle>
              <a:defPPr>
                <a:defRPr lang="en-US"/>
              </a:defPPr>
              <a:lvl1pPr algn="l" rtl="0" eaLnBrk="0" fontAlgn="base" hangingPunct="0">
                <a:spcBef>
                  <a:spcPct val="0"/>
                </a:spcBef>
                <a:spcAft>
                  <a:spcPct val="0"/>
                </a:spcAft>
                <a:defRPr kumimoji="1" sz="1200" kern="1200">
                  <a:solidFill>
                    <a:schemeClr val="bg2"/>
                  </a:solidFill>
                  <a:latin typeface="Arial" pitchFamily="34" charset="0"/>
                  <a:ea typeface="+mn-ea"/>
                  <a:cs typeface="+mn-cs"/>
                </a:defRPr>
              </a:lvl1pPr>
              <a:lvl2pPr marL="457200" algn="l" rtl="0" eaLnBrk="0" fontAlgn="base" hangingPunct="0">
                <a:spcBef>
                  <a:spcPct val="0"/>
                </a:spcBef>
                <a:spcAft>
                  <a:spcPct val="0"/>
                </a:spcAft>
                <a:defRPr kumimoji="1" sz="1200" kern="1200">
                  <a:solidFill>
                    <a:schemeClr val="bg2"/>
                  </a:solidFill>
                  <a:latin typeface="Arial" pitchFamily="34" charset="0"/>
                  <a:ea typeface="+mn-ea"/>
                  <a:cs typeface="+mn-cs"/>
                </a:defRPr>
              </a:lvl2pPr>
              <a:lvl3pPr marL="914400" algn="l" rtl="0" eaLnBrk="0" fontAlgn="base" hangingPunct="0">
                <a:spcBef>
                  <a:spcPct val="0"/>
                </a:spcBef>
                <a:spcAft>
                  <a:spcPct val="0"/>
                </a:spcAft>
                <a:defRPr kumimoji="1" sz="1200" kern="1200">
                  <a:solidFill>
                    <a:schemeClr val="bg2"/>
                  </a:solidFill>
                  <a:latin typeface="Arial" pitchFamily="34" charset="0"/>
                  <a:ea typeface="+mn-ea"/>
                  <a:cs typeface="+mn-cs"/>
                </a:defRPr>
              </a:lvl3pPr>
              <a:lvl4pPr marL="1371600" algn="l" rtl="0" eaLnBrk="0" fontAlgn="base" hangingPunct="0">
                <a:spcBef>
                  <a:spcPct val="0"/>
                </a:spcBef>
                <a:spcAft>
                  <a:spcPct val="0"/>
                </a:spcAft>
                <a:defRPr kumimoji="1" sz="1200" kern="1200">
                  <a:solidFill>
                    <a:schemeClr val="bg2"/>
                  </a:solidFill>
                  <a:latin typeface="Arial" pitchFamily="34" charset="0"/>
                  <a:ea typeface="+mn-ea"/>
                  <a:cs typeface="+mn-cs"/>
                </a:defRPr>
              </a:lvl4pPr>
              <a:lvl5pPr marL="1828800" algn="l" rtl="0" eaLnBrk="0" fontAlgn="base" hangingPunct="0">
                <a:spcBef>
                  <a:spcPct val="0"/>
                </a:spcBef>
                <a:spcAft>
                  <a:spcPct val="0"/>
                </a:spcAft>
                <a:defRPr kumimoji="1" sz="1200" kern="1200">
                  <a:solidFill>
                    <a:schemeClr val="bg2"/>
                  </a:solidFill>
                  <a:latin typeface="Arial" pitchFamily="34" charset="0"/>
                  <a:ea typeface="+mn-ea"/>
                  <a:cs typeface="+mn-cs"/>
                </a:defRPr>
              </a:lvl5pPr>
              <a:lvl6pPr marL="2286000" algn="l" defTabSz="914400" rtl="0" eaLnBrk="1" latinLnBrk="0" hangingPunct="1">
                <a:defRPr kumimoji="1" sz="1200" kern="1200">
                  <a:solidFill>
                    <a:schemeClr val="bg2"/>
                  </a:solidFill>
                  <a:latin typeface="Arial" pitchFamily="34" charset="0"/>
                  <a:ea typeface="+mn-ea"/>
                  <a:cs typeface="+mn-cs"/>
                </a:defRPr>
              </a:lvl6pPr>
              <a:lvl7pPr marL="2743200" algn="l" defTabSz="914400" rtl="0" eaLnBrk="1" latinLnBrk="0" hangingPunct="1">
                <a:defRPr kumimoji="1" sz="1200" kern="1200">
                  <a:solidFill>
                    <a:schemeClr val="bg2"/>
                  </a:solidFill>
                  <a:latin typeface="Arial" pitchFamily="34" charset="0"/>
                  <a:ea typeface="+mn-ea"/>
                  <a:cs typeface="+mn-cs"/>
                </a:defRPr>
              </a:lvl7pPr>
              <a:lvl8pPr marL="3200400" algn="l" defTabSz="914400" rtl="0" eaLnBrk="1" latinLnBrk="0" hangingPunct="1">
                <a:defRPr kumimoji="1" sz="1200" kern="1200">
                  <a:solidFill>
                    <a:schemeClr val="bg2"/>
                  </a:solidFill>
                  <a:latin typeface="Arial" pitchFamily="34" charset="0"/>
                  <a:ea typeface="+mn-ea"/>
                  <a:cs typeface="+mn-cs"/>
                </a:defRPr>
              </a:lvl8pPr>
              <a:lvl9pPr marL="3657600" algn="l" defTabSz="914400" rtl="0" eaLnBrk="1" latinLnBrk="0" hangingPunct="1">
                <a:defRPr kumimoji="1" sz="1200" kern="1200">
                  <a:solidFill>
                    <a:schemeClr val="bg2"/>
                  </a:solidFill>
                  <a:latin typeface="Arial" pitchFamily="34" charset="0"/>
                  <a:ea typeface="+mn-ea"/>
                  <a:cs typeface="+mn-cs"/>
                </a:defRPr>
              </a:lvl9pPr>
            </a:lstStyle>
            <a:p>
              <a:endParaRPr lang="en-US"/>
            </a:p>
          </p:txBody>
        </p:sp>
      </p:grpSp>
      <p:sp>
        <p:nvSpPr>
          <p:cNvPr id="44" name="Line 82"/>
          <p:cNvSpPr>
            <a:spLocks noChangeShapeType="1"/>
          </p:cNvSpPr>
          <p:nvPr/>
        </p:nvSpPr>
        <p:spPr bwMode="auto">
          <a:xfrm flipV="1">
            <a:off x="5016500" y="5814219"/>
            <a:ext cx="2062163" cy="6350"/>
          </a:xfrm>
          <a:prstGeom prst="line">
            <a:avLst/>
          </a:prstGeom>
          <a:noFill/>
          <a:ln w="19050">
            <a:solidFill>
              <a:srgbClr val="000000"/>
            </a:solidFill>
            <a:round/>
            <a:headEnd/>
            <a:tailEnd/>
          </a:ln>
          <a:extLst>
            <a:ext uri="{909E8E84-426E-40DD-AFC4-6F175D3DCCD1}">
              <a14:hiddenFill xmlns:a14="http://schemas.microsoft.com/office/drawing/2010/main" xmlns="">
                <a:noFill/>
              </a14:hiddenFill>
            </a:ext>
          </a:extLst>
        </p:spPr>
        <p:txBody>
          <a:bodyPr/>
          <a:lstStyle>
            <a:defPPr>
              <a:defRPr lang="en-US"/>
            </a:defPPr>
            <a:lvl1pPr algn="l" rtl="0" eaLnBrk="0" fontAlgn="base" hangingPunct="0">
              <a:spcBef>
                <a:spcPct val="0"/>
              </a:spcBef>
              <a:spcAft>
                <a:spcPct val="0"/>
              </a:spcAft>
              <a:defRPr kumimoji="1" sz="1200" kern="1200">
                <a:solidFill>
                  <a:schemeClr val="bg2"/>
                </a:solidFill>
                <a:latin typeface="Arial" pitchFamily="34" charset="0"/>
                <a:ea typeface="+mn-ea"/>
                <a:cs typeface="+mn-cs"/>
              </a:defRPr>
            </a:lvl1pPr>
            <a:lvl2pPr marL="457200" algn="l" rtl="0" eaLnBrk="0" fontAlgn="base" hangingPunct="0">
              <a:spcBef>
                <a:spcPct val="0"/>
              </a:spcBef>
              <a:spcAft>
                <a:spcPct val="0"/>
              </a:spcAft>
              <a:defRPr kumimoji="1" sz="1200" kern="1200">
                <a:solidFill>
                  <a:schemeClr val="bg2"/>
                </a:solidFill>
                <a:latin typeface="Arial" pitchFamily="34" charset="0"/>
                <a:ea typeface="+mn-ea"/>
                <a:cs typeface="+mn-cs"/>
              </a:defRPr>
            </a:lvl2pPr>
            <a:lvl3pPr marL="914400" algn="l" rtl="0" eaLnBrk="0" fontAlgn="base" hangingPunct="0">
              <a:spcBef>
                <a:spcPct val="0"/>
              </a:spcBef>
              <a:spcAft>
                <a:spcPct val="0"/>
              </a:spcAft>
              <a:defRPr kumimoji="1" sz="1200" kern="1200">
                <a:solidFill>
                  <a:schemeClr val="bg2"/>
                </a:solidFill>
                <a:latin typeface="Arial" pitchFamily="34" charset="0"/>
                <a:ea typeface="+mn-ea"/>
                <a:cs typeface="+mn-cs"/>
              </a:defRPr>
            </a:lvl3pPr>
            <a:lvl4pPr marL="1371600" algn="l" rtl="0" eaLnBrk="0" fontAlgn="base" hangingPunct="0">
              <a:spcBef>
                <a:spcPct val="0"/>
              </a:spcBef>
              <a:spcAft>
                <a:spcPct val="0"/>
              </a:spcAft>
              <a:defRPr kumimoji="1" sz="1200" kern="1200">
                <a:solidFill>
                  <a:schemeClr val="bg2"/>
                </a:solidFill>
                <a:latin typeface="Arial" pitchFamily="34" charset="0"/>
                <a:ea typeface="+mn-ea"/>
                <a:cs typeface="+mn-cs"/>
              </a:defRPr>
            </a:lvl4pPr>
            <a:lvl5pPr marL="1828800" algn="l" rtl="0" eaLnBrk="0" fontAlgn="base" hangingPunct="0">
              <a:spcBef>
                <a:spcPct val="0"/>
              </a:spcBef>
              <a:spcAft>
                <a:spcPct val="0"/>
              </a:spcAft>
              <a:defRPr kumimoji="1" sz="1200" kern="1200">
                <a:solidFill>
                  <a:schemeClr val="bg2"/>
                </a:solidFill>
                <a:latin typeface="Arial" pitchFamily="34" charset="0"/>
                <a:ea typeface="+mn-ea"/>
                <a:cs typeface="+mn-cs"/>
              </a:defRPr>
            </a:lvl5pPr>
            <a:lvl6pPr marL="2286000" algn="l" defTabSz="914400" rtl="0" eaLnBrk="1" latinLnBrk="0" hangingPunct="1">
              <a:defRPr kumimoji="1" sz="1200" kern="1200">
                <a:solidFill>
                  <a:schemeClr val="bg2"/>
                </a:solidFill>
                <a:latin typeface="Arial" pitchFamily="34" charset="0"/>
                <a:ea typeface="+mn-ea"/>
                <a:cs typeface="+mn-cs"/>
              </a:defRPr>
            </a:lvl6pPr>
            <a:lvl7pPr marL="2743200" algn="l" defTabSz="914400" rtl="0" eaLnBrk="1" latinLnBrk="0" hangingPunct="1">
              <a:defRPr kumimoji="1" sz="1200" kern="1200">
                <a:solidFill>
                  <a:schemeClr val="bg2"/>
                </a:solidFill>
                <a:latin typeface="Arial" pitchFamily="34" charset="0"/>
                <a:ea typeface="+mn-ea"/>
                <a:cs typeface="+mn-cs"/>
              </a:defRPr>
            </a:lvl7pPr>
            <a:lvl8pPr marL="3200400" algn="l" defTabSz="914400" rtl="0" eaLnBrk="1" latinLnBrk="0" hangingPunct="1">
              <a:defRPr kumimoji="1" sz="1200" kern="1200">
                <a:solidFill>
                  <a:schemeClr val="bg2"/>
                </a:solidFill>
                <a:latin typeface="Arial" pitchFamily="34" charset="0"/>
                <a:ea typeface="+mn-ea"/>
                <a:cs typeface="+mn-cs"/>
              </a:defRPr>
            </a:lvl8pPr>
            <a:lvl9pPr marL="3657600" algn="l" defTabSz="914400" rtl="0" eaLnBrk="1" latinLnBrk="0" hangingPunct="1">
              <a:defRPr kumimoji="1" sz="1200" kern="1200">
                <a:solidFill>
                  <a:schemeClr val="bg2"/>
                </a:solidFill>
                <a:latin typeface="Arial" pitchFamily="34" charset="0"/>
                <a:ea typeface="+mn-ea"/>
                <a:cs typeface="+mn-cs"/>
              </a:defRPr>
            </a:lvl9pPr>
          </a:lstStyle>
          <a:p>
            <a:endParaRPr lang="en-US"/>
          </a:p>
        </p:txBody>
      </p:sp>
      <p:sp>
        <p:nvSpPr>
          <p:cNvPr id="45" name="Line 83"/>
          <p:cNvSpPr>
            <a:spLocks noChangeShapeType="1"/>
          </p:cNvSpPr>
          <p:nvPr/>
        </p:nvSpPr>
        <p:spPr bwMode="auto">
          <a:xfrm flipV="1">
            <a:off x="4795838" y="6036469"/>
            <a:ext cx="2338387" cy="0"/>
          </a:xfrm>
          <a:prstGeom prst="line">
            <a:avLst/>
          </a:prstGeom>
          <a:noFill/>
          <a:ln w="19050">
            <a:solidFill>
              <a:srgbClr val="000000"/>
            </a:solidFill>
            <a:round/>
            <a:headEnd/>
            <a:tailEnd/>
          </a:ln>
          <a:extLst>
            <a:ext uri="{909E8E84-426E-40DD-AFC4-6F175D3DCCD1}">
              <a14:hiddenFill xmlns:a14="http://schemas.microsoft.com/office/drawing/2010/main" xmlns="">
                <a:noFill/>
              </a14:hiddenFill>
            </a:ext>
          </a:extLst>
        </p:spPr>
        <p:txBody>
          <a:bodyPr/>
          <a:lstStyle>
            <a:defPPr>
              <a:defRPr lang="en-US"/>
            </a:defPPr>
            <a:lvl1pPr algn="l" rtl="0" eaLnBrk="0" fontAlgn="base" hangingPunct="0">
              <a:spcBef>
                <a:spcPct val="0"/>
              </a:spcBef>
              <a:spcAft>
                <a:spcPct val="0"/>
              </a:spcAft>
              <a:defRPr kumimoji="1" sz="1200" kern="1200">
                <a:solidFill>
                  <a:schemeClr val="bg2"/>
                </a:solidFill>
                <a:latin typeface="Arial" pitchFamily="34" charset="0"/>
                <a:ea typeface="+mn-ea"/>
                <a:cs typeface="+mn-cs"/>
              </a:defRPr>
            </a:lvl1pPr>
            <a:lvl2pPr marL="457200" algn="l" rtl="0" eaLnBrk="0" fontAlgn="base" hangingPunct="0">
              <a:spcBef>
                <a:spcPct val="0"/>
              </a:spcBef>
              <a:spcAft>
                <a:spcPct val="0"/>
              </a:spcAft>
              <a:defRPr kumimoji="1" sz="1200" kern="1200">
                <a:solidFill>
                  <a:schemeClr val="bg2"/>
                </a:solidFill>
                <a:latin typeface="Arial" pitchFamily="34" charset="0"/>
                <a:ea typeface="+mn-ea"/>
                <a:cs typeface="+mn-cs"/>
              </a:defRPr>
            </a:lvl2pPr>
            <a:lvl3pPr marL="914400" algn="l" rtl="0" eaLnBrk="0" fontAlgn="base" hangingPunct="0">
              <a:spcBef>
                <a:spcPct val="0"/>
              </a:spcBef>
              <a:spcAft>
                <a:spcPct val="0"/>
              </a:spcAft>
              <a:defRPr kumimoji="1" sz="1200" kern="1200">
                <a:solidFill>
                  <a:schemeClr val="bg2"/>
                </a:solidFill>
                <a:latin typeface="Arial" pitchFamily="34" charset="0"/>
                <a:ea typeface="+mn-ea"/>
                <a:cs typeface="+mn-cs"/>
              </a:defRPr>
            </a:lvl3pPr>
            <a:lvl4pPr marL="1371600" algn="l" rtl="0" eaLnBrk="0" fontAlgn="base" hangingPunct="0">
              <a:spcBef>
                <a:spcPct val="0"/>
              </a:spcBef>
              <a:spcAft>
                <a:spcPct val="0"/>
              </a:spcAft>
              <a:defRPr kumimoji="1" sz="1200" kern="1200">
                <a:solidFill>
                  <a:schemeClr val="bg2"/>
                </a:solidFill>
                <a:latin typeface="Arial" pitchFamily="34" charset="0"/>
                <a:ea typeface="+mn-ea"/>
                <a:cs typeface="+mn-cs"/>
              </a:defRPr>
            </a:lvl4pPr>
            <a:lvl5pPr marL="1828800" algn="l" rtl="0" eaLnBrk="0" fontAlgn="base" hangingPunct="0">
              <a:spcBef>
                <a:spcPct val="0"/>
              </a:spcBef>
              <a:spcAft>
                <a:spcPct val="0"/>
              </a:spcAft>
              <a:defRPr kumimoji="1" sz="1200" kern="1200">
                <a:solidFill>
                  <a:schemeClr val="bg2"/>
                </a:solidFill>
                <a:latin typeface="Arial" pitchFamily="34" charset="0"/>
                <a:ea typeface="+mn-ea"/>
                <a:cs typeface="+mn-cs"/>
              </a:defRPr>
            </a:lvl5pPr>
            <a:lvl6pPr marL="2286000" algn="l" defTabSz="914400" rtl="0" eaLnBrk="1" latinLnBrk="0" hangingPunct="1">
              <a:defRPr kumimoji="1" sz="1200" kern="1200">
                <a:solidFill>
                  <a:schemeClr val="bg2"/>
                </a:solidFill>
                <a:latin typeface="Arial" pitchFamily="34" charset="0"/>
                <a:ea typeface="+mn-ea"/>
                <a:cs typeface="+mn-cs"/>
              </a:defRPr>
            </a:lvl6pPr>
            <a:lvl7pPr marL="2743200" algn="l" defTabSz="914400" rtl="0" eaLnBrk="1" latinLnBrk="0" hangingPunct="1">
              <a:defRPr kumimoji="1" sz="1200" kern="1200">
                <a:solidFill>
                  <a:schemeClr val="bg2"/>
                </a:solidFill>
                <a:latin typeface="Arial" pitchFamily="34" charset="0"/>
                <a:ea typeface="+mn-ea"/>
                <a:cs typeface="+mn-cs"/>
              </a:defRPr>
            </a:lvl7pPr>
            <a:lvl8pPr marL="3200400" algn="l" defTabSz="914400" rtl="0" eaLnBrk="1" latinLnBrk="0" hangingPunct="1">
              <a:defRPr kumimoji="1" sz="1200" kern="1200">
                <a:solidFill>
                  <a:schemeClr val="bg2"/>
                </a:solidFill>
                <a:latin typeface="Arial" pitchFamily="34" charset="0"/>
                <a:ea typeface="+mn-ea"/>
                <a:cs typeface="+mn-cs"/>
              </a:defRPr>
            </a:lvl8pPr>
            <a:lvl9pPr marL="3657600" algn="l" defTabSz="914400" rtl="0" eaLnBrk="1" latinLnBrk="0" hangingPunct="1">
              <a:defRPr kumimoji="1" sz="1200" kern="1200">
                <a:solidFill>
                  <a:schemeClr val="bg2"/>
                </a:solidFill>
                <a:latin typeface="Arial" pitchFamily="34" charset="0"/>
                <a:ea typeface="+mn-ea"/>
                <a:cs typeface="+mn-cs"/>
              </a:defRPr>
            </a:lvl9pPr>
          </a:lstStyle>
          <a:p>
            <a:endParaRPr lang="en-US"/>
          </a:p>
        </p:txBody>
      </p:sp>
      <p:grpSp>
        <p:nvGrpSpPr>
          <p:cNvPr id="46" name="Group 45"/>
          <p:cNvGrpSpPr>
            <a:grpSpLocks/>
          </p:cNvGrpSpPr>
          <p:nvPr/>
        </p:nvGrpSpPr>
        <p:grpSpPr bwMode="auto">
          <a:xfrm>
            <a:off x="1701801" y="5537994"/>
            <a:ext cx="4475163" cy="0"/>
            <a:chOff x="2378" y="10730"/>
            <a:chExt cx="7047" cy="0"/>
          </a:xfrm>
        </p:grpSpPr>
        <p:sp>
          <p:nvSpPr>
            <p:cNvPr id="56" name="Line 85"/>
            <p:cNvSpPr>
              <a:spLocks noChangeShapeType="1"/>
            </p:cNvSpPr>
            <p:nvPr/>
          </p:nvSpPr>
          <p:spPr bwMode="auto">
            <a:xfrm>
              <a:off x="2378" y="10730"/>
              <a:ext cx="638" cy="0"/>
            </a:xfrm>
            <a:prstGeom prst="line">
              <a:avLst/>
            </a:prstGeom>
            <a:noFill/>
            <a:ln w="19050">
              <a:solidFill>
                <a:srgbClr val="000000"/>
              </a:solidFill>
              <a:round/>
              <a:headEnd/>
              <a:tailEnd/>
            </a:ln>
            <a:extLst>
              <a:ext uri="{909E8E84-426E-40DD-AFC4-6F175D3DCCD1}">
                <a14:hiddenFill xmlns:a14="http://schemas.microsoft.com/office/drawing/2010/main" xmlns="">
                  <a:noFill/>
                </a14:hiddenFill>
              </a:ext>
            </a:extLst>
          </p:spPr>
          <p:txBody>
            <a:bodyPr/>
            <a:lstStyle>
              <a:defPPr>
                <a:defRPr lang="en-US"/>
              </a:defPPr>
              <a:lvl1pPr algn="l" rtl="0" eaLnBrk="0" fontAlgn="base" hangingPunct="0">
                <a:spcBef>
                  <a:spcPct val="0"/>
                </a:spcBef>
                <a:spcAft>
                  <a:spcPct val="0"/>
                </a:spcAft>
                <a:defRPr kumimoji="1" sz="1200" kern="1200">
                  <a:solidFill>
                    <a:schemeClr val="bg2"/>
                  </a:solidFill>
                  <a:latin typeface="Arial" pitchFamily="34" charset="0"/>
                  <a:ea typeface="+mn-ea"/>
                  <a:cs typeface="+mn-cs"/>
                </a:defRPr>
              </a:lvl1pPr>
              <a:lvl2pPr marL="457200" algn="l" rtl="0" eaLnBrk="0" fontAlgn="base" hangingPunct="0">
                <a:spcBef>
                  <a:spcPct val="0"/>
                </a:spcBef>
                <a:spcAft>
                  <a:spcPct val="0"/>
                </a:spcAft>
                <a:defRPr kumimoji="1" sz="1200" kern="1200">
                  <a:solidFill>
                    <a:schemeClr val="bg2"/>
                  </a:solidFill>
                  <a:latin typeface="Arial" pitchFamily="34" charset="0"/>
                  <a:ea typeface="+mn-ea"/>
                  <a:cs typeface="+mn-cs"/>
                </a:defRPr>
              </a:lvl2pPr>
              <a:lvl3pPr marL="914400" algn="l" rtl="0" eaLnBrk="0" fontAlgn="base" hangingPunct="0">
                <a:spcBef>
                  <a:spcPct val="0"/>
                </a:spcBef>
                <a:spcAft>
                  <a:spcPct val="0"/>
                </a:spcAft>
                <a:defRPr kumimoji="1" sz="1200" kern="1200">
                  <a:solidFill>
                    <a:schemeClr val="bg2"/>
                  </a:solidFill>
                  <a:latin typeface="Arial" pitchFamily="34" charset="0"/>
                  <a:ea typeface="+mn-ea"/>
                  <a:cs typeface="+mn-cs"/>
                </a:defRPr>
              </a:lvl3pPr>
              <a:lvl4pPr marL="1371600" algn="l" rtl="0" eaLnBrk="0" fontAlgn="base" hangingPunct="0">
                <a:spcBef>
                  <a:spcPct val="0"/>
                </a:spcBef>
                <a:spcAft>
                  <a:spcPct val="0"/>
                </a:spcAft>
                <a:defRPr kumimoji="1" sz="1200" kern="1200">
                  <a:solidFill>
                    <a:schemeClr val="bg2"/>
                  </a:solidFill>
                  <a:latin typeface="Arial" pitchFamily="34" charset="0"/>
                  <a:ea typeface="+mn-ea"/>
                  <a:cs typeface="+mn-cs"/>
                </a:defRPr>
              </a:lvl4pPr>
              <a:lvl5pPr marL="1828800" algn="l" rtl="0" eaLnBrk="0" fontAlgn="base" hangingPunct="0">
                <a:spcBef>
                  <a:spcPct val="0"/>
                </a:spcBef>
                <a:spcAft>
                  <a:spcPct val="0"/>
                </a:spcAft>
                <a:defRPr kumimoji="1" sz="1200" kern="1200">
                  <a:solidFill>
                    <a:schemeClr val="bg2"/>
                  </a:solidFill>
                  <a:latin typeface="Arial" pitchFamily="34" charset="0"/>
                  <a:ea typeface="+mn-ea"/>
                  <a:cs typeface="+mn-cs"/>
                </a:defRPr>
              </a:lvl5pPr>
              <a:lvl6pPr marL="2286000" algn="l" defTabSz="914400" rtl="0" eaLnBrk="1" latinLnBrk="0" hangingPunct="1">
                <a:defRPr kumimoji="1" sz="1200" kern="1200">
                  <a:solidFill>
                    <a:schemeClr val="bg2"/>
                  </a:solidFill>
                  <a:latin typeface="Arial" pitchFamily="34" charset="0"/>
                  <a:ea typeface="+mn-ea"/>
                  <a:cs typeface="+mn-cs"/>
                </a:defRPr>
              </a:lvl6pPr>
              <a:lvl7pPr marL="2743200" algn="l" defTabSz="914400" rtl="0" eaLnBrk="1" latinLnBrk="0" hangingPunct="1">
                <a:defRPr kumimoji="1" sz="1200" kern="1200">
                  <a:solidFill>
                    <a:schemeClr val="bg2"/>
                  </a:solidFill>
                  <a:latin typeface="Arial" pitchFamily="34" charset="0"/>
                  <a:ea typeface="+mn-ea"/>
                  <a:cs typeface="+mn-cs"/>
                </a:defRPr>
              </a:lvl7pPr>
              <a:lvl8pPr marL="3200400" algn="l" defTabSz="914400" rtl="0" eaLnBrk="1" latinLnBrk="0" hangingPunct="1">
                <a:defRPr kumimoji="1" sz="1200" kern="1200">
                  <a:solidFill>
                    <a:schemeClr val="bg2"/>
                  </a:solidFill>
                  <a:latin typeface="Arial" pitchFamily="34" charset="0"/>
                  <a:ea typeface="+mn-ea"/>
                  <a:cs typeface="+mn-cs"/>
                </a:defRPr>
              </a:lvl8pPr>
              <a:lvl9pPr marL="3657600" algn="l" defTabSz="914400" rtl="0" eaLnBrk="1" latinLnBrk="0" hangingPunct="1">
                <a:defRPr kumimoji="1" sz="1200" kern="1200">
                  <a:solidFill>
                    <a:schemeClr val="bg2"/>
                  </a:solidFill>
                  <a:latin typeface="Arial" pitchFamily="34" charset="0"/>
                  <a:ea typeface="+mn-ea"/>
                  <a:cs typeface="+mn-cs"/>
                </a:defRPr>
              </a:lvl9pPr>
            </a:lstStyle>
            <a:p>
              <a:endParaRPr lang="en-US"/>
            </a:p>
          </p:txBody>
        </p:sp>
        <p:sp>
          <p:nvSpPr>
            <p:cNvPr id="57" name="Line 86"/>
            <p:cNvSpPr>
              <a:spLocks noChangeShapeType="1"/>
            </p:cNvSpPr>
            <p:nvPr/>
          </p:nvSpPr>
          <p:spPr bwMode="auto">
            <a:xfrm>
              <a:off x="4060" y="10730"/>
              <a:ext cx="638" cy="0"/>
            </a:xfrm>
            <a:prstGeom prst="line">
              <a:avLst/>
            </a:prstGeom>
            <a:noFill/>
            <a:ln w="19050">
              <a:solidFill>
                <a:srgbClr val="000000"/>
              </a:solidFill>
              <a:round/>
              <a:headEnd/>
              <a:tailEnd/>
            </a:ln>
            <a:extLst>
              <a:ext uri="{909E8E84-426E-40DD-AFC4-6F175D3DCCD1}">
                <a14:hiddenFill xmlns:a14="http://schemas.microsoft.com/office/drawing/2010/main" xmlns="">
                  <a:noFill/>
                </a14:hiddenFill>
              </a:ext>
            </a:extLst>
          </p:spPr>
          <p:txBody>
            <a:bodyPr/>
            <a:lstStyle>
              <a:defPPr>
                <a:defRPr lang="en-US"/>
              </a:defPPr>
              <a:lvl1pPr algn="l" rtl="0" eaLnBrk="0" fontAlgn="base" hangingPunct="0">
                <a:spcBef>
                  <a:spcPct val="0"/>
                </a:spcBef>
                <a:spcAft>
                  <a:spcPct val="0"/>
                </a:spcAft>
                <a:defRPr kumimoji="1" sz="1200" kern="1200">
                  <a:solidFill>
                    <a:schemeClr val="bg2"/>
                  </a:solidFill>
                  <a:latin typeface="Arial" pitchFamily="34" charset="0"/>
                  <a:ea typeface="+mn-ea"/>
                  <a:cs typeface="+mn-cs"/>
                </a:defRPr>
              </a:lvl1pPr>
              <a:lvl2pPr marL="457200" algn="l" rtl="0" eaLnBrk="0" fontAlgn="base" hangingPunct="0">
                <a:spcBef>
                  <a:spcPct val="0"/>
                </a:spcBef>
                <a:spcAft>
                  <a:spcPct val="0"/>
                </a:spcAft>
                <a:defRPr kumimoji="1" sz="1200" kern="1200">
                  <a:solidFill>
                    <a:schemeClr val="bg2"/>
                  </a:solidFill>
                  <a:latin typeface="Arial" pitchFamily="34" charset="0"/>
                  <a:ea typeface="+mn-ea"/>
                  <a:cs typeface="+mn-cs"/>
                </a:defRPr>
              </a:lvl2pPr>
              <a:lvl3pPr marL="914400" algn="l" rtl="0" eaLnBrk="0" fontAlgn="base" hangingPunct="0">
                <a:spcBef>
                  <a:spcPct val="0"/>
                </a:spcBef>
                <a:spcAft>
                  <a:spcPct val="0"/>
                </a:spcAft>
                <a:defRPr kumimoji="1" sz="1200" kern="1200">
                  <a:solidFill>
                    <a:schemeClr val="bg2"/>
                  </a:solidFill>
                  <a:latin typeface="Arial" pitchFamily="34" charset="0"/>
                  <a:ea typeface="+mn-ea"/>
                  <a:cs typeface="+mn-cs"/>
                </a:defRPr>
              </a:lvl3pPr>
              <a:lvl4pPr marL="1371600" algn="l" rtl="0" eaLnBrk="0" fontAlgn="base" hangingPunct="0">
                <a:spcBef>
                  <a:spcPct val="0"/>
                </a:spcBef>
                <a:spcAft>
                  <a:spcPct val="0"/>
                </a:spcAft>
                <a:defRPr kumimoji="1" sz="1200" kern="1200">
                  <a:solidFill>
                    <a:schemeClr val="bg2"/>
                  </a:solidFill>
                  <a:latin typeface="Arial" pitchFamily="34" charset="0"/>
                  <a:ea typeface="+mn-ea"/>
                  <a:cs typeface="+mn-cs"/>
                </a:defRPr>
              </a:lvl4pPr>
              <a:lvl5pPr marL="1828800" algn="l" rtl="0" eaLnBrk="0" fontAlgn="base" hangingPunct="0">
                <a:spcBef>
                  <a:spcPct val="0"/>
                </a:spcBef>
                <a:spcAft>
                  <a:spcPct val="0"/>
                </a:spcAft>
                <a:defRPr kumimoji="1" sz="1200" kern="1200">
                  <a:solidFill>
                    <a:schemeClr val="bg2"/>
                  </a:solidFill>
                  <a:latin typeface="Arial" pitchFamily="34" charset="0"/>
                  <a:ea typeface="+mn-ea"/>
                  <a:cs typeface="+mn-cs"/>
                </a:defRPr>
              </a:lvl5pPr>
              <a:lvl6pPr marL="2286000" algn="l" defTabSz="914400" rtl="0" eaLnBrk="1" latinLnBrk="0" hangingPunct="1">
                <a:defRPr kumimoji="1" sz="1200" kern="1200">
                  <a:solidFill>
                    <a:schemeClr val="bg2"/>
                  </a:solidFill>
                  <a:latin typeface="Arial" pitchFamily="34" charset="0"/>
                  <a:ea typeface="+mn-ea"/>
                  <a:cs typeface="+mn-cs"/>
                </a:defRPr>
              </a:lvl6pPr>
              <a:lvl7pPr marL="2743200" algn="l" defTabSz="914400" rtl="0" eaLnBrk="1" latinLnBrk="0" hangingPunct="1">
                <a:defRPr kumimoji="1" sz="1200" kern="1200">
                  <a:solidFill>
                    <a:schemeClr val="bg2"/>
                  </a:solidFill>
                  <a:latin typeface="Arial" pitchFamily="34" charset="0"/>
                  <a:ea typeface="+mn-ea"/>
                  <a:cs typeface="+mn-cs"/>
                </a:defRPr>
              </a:lvl7pPr>
              <a:lvl8pPr marL="3200400" algn="l" defTabSz="914400" rtl="0" eaLnBrk="1" latinLnBrk="0" hangingPunct="1">
                <a:defRPr kumimoji="1" sz="1200" kern="1200">
                  <a:solidFill>
                    <a:schemeClr val="bg2"/>
                  </a:solidFill>
                  <a:latin typeface="Arial" pitchFamily="34" charset="0"/>
                  <a:ea typeface="+mn-ea"/>
                  <a:cs typeface="+mn-cs"/>
                </a:defRPr>
              </a:lvl8pPr>
              <a:lvl9pPr marL="3657600" algn="l" defTabSz="914400" rtl="0" eaLnBrk="1" latinLnBrk="0" hangingPunct="1">
                <a:defRPr kumimoji="1" sz="1200" kern="1200">
                  <a:solidFill>
                    <a:schemeClr val="bg2"/>
                  </a:solidFill>
                  <a:latin typeface="Arial" pitchFamily="34" charset="0"/>
                  <a:ea typeface="+mn-ea"/>
                  <a:cs typeface="+mn-cs"/>
                </a:defRPr>
              </a:lvl9pPr>
            </a:lstStyle>
            <a:p>
              <a:endParaRPr lang="en-US"/>
            </a:p>
          </p:txBody>
        </p:sp>
        <p:sp>
          <p:nvSpPr>
            <p:cNvPr id="58" name="Line 87"/>
            <p:cNvSpPr>
              <a:spLocks noChangeShapeType="1"/>
            </p:cNvSpPr>
            <p:nvPr/>
          </p:nvSpPr>
          <p:spPr bwMode="auto">
            <a:xfrm>
              <a:off x="5655" y="10730"/>
              <a:ext cx="638" cy="0"/>
            </a:xfrm>
            <a:prstGeom prst="line">
              <a:avLst/>
            </a:prstGeom>
            <a:noFill/>
            <a:ln w="19050">
              <a:solidFill>
                <a:srgbClr val="000000"/>
              </a:solidFill>
              <a:round/>
              <a:headEnd/>
              <a:tailEnd/>
            </a:ln>
            <a:extLst>
              <a:ext uri="{909E8E84-426E-40DD-AFC4-6F175D3DCCD1}">
                <a14:hiddenFill xmlns:a14="http://schemas.microsoft.com/office/drawing/2010/main" xmlns="">
                  <a:noFill/>
                </a14:hiddenFill>
              </a:ext>
            </a:extLst>
          </p:spPr>
          <p:txBody>
            <a:bodyPr/>
            <a:lstStyle>
              <a:defPPr>
                <a:defRPr lang="en-US"/>
              </a:defPPr>
              <a:lvl1pPr algn="l" rtl="0" eaLnBrk="0" fontAlgn="base" hangingPunct="0">
                <a:spcBef>
                  <a:spcPct val="0"/>
                </a:spcBef>
                <a:spcAft>
                  <a:spcPct val="0"/>
                </a:spcAft>
                <a:defRPr kumimoji="1" sz="1200" kern="1200">
                  <a:solidFill>
                    <a:schemeClr val="bg2"/>
                  </a:solidFill>
                  <a:latin typeface="Arial" pitchFamily="34" charset="0"/>
                  <a:ea typeface="+mn-ea"/>
                  <a:cs typeface="+mn-cs"/>
                </a:defRPr>
              </a:lvl1pPr>
              <a:lvl2pPr marL="457200" algn="l" rtl="0" eaLnBrk="0" fontAlgn="base" hangingPunct="0">
                <a:spcBef>
                  <a:spcPct val="0"/>
                </a:spcBef>
                <a:spcAft>
                  <a:spcPct val="0"/>
                </a:spcAft>
                <a:defRPr kumimoji="1" sz="1200" kern="1200">
                  <a:solidFill>
                    <a:schemeClr val="bg2"/>
                  </a:solidFill>
                  <a:latin typeface="Arial" pitchFamily="34" charset="0"/>
                  <a:ea typeface="+mn-ea"/>
                  <a:cs typeface="+mn-cs"/>
                </a:defRPr>
              </a:lvl2pPr>
              <a:lvl3pPr marL="914400" algn="l" rtl="0" eaLnBrk="0" fontAlgn="base" hangingPunct="0">
                <a:spcBef>
                  <a:spcPct val="0"/>
                </a:spcBef>
                <a:spcAft>
                  <a:spcPct val="0"/>
                </a:spcAft>
                <a:defRPr kumimoji="1" sz="1200" kern="1200">
                  <a:solidFill>
                    <a:schemeClr val="bg2"/>
                  </a:solidFill>
                  <a:latin typeface="Arial" pitchFamily="34" charset="0"/>
                  <a:ea typeface="+mn-ea"/>
                  <a:cs typeface="+mn-cs"/>
                </a:defRPr>
              </a:lvl3pPr>
              <a:lvl4pPr marL="1371600" algn="l" rtl="0" eaLnBrk="0" fontAlgn="base" hangingPunct="0">
                <a:spcBef>
                  <a:spcPct val="0"/>
                </a:spcBef>
                <a:spcAft>
                  <a:spcPct val="0"/>
                </a:spcAft>
                <a:defRPr kumimoji="1" sz="1200" kern="1200">
                  <a:solidFill>
                    <a:schemeClr val="bg2"/>
                  </a:solidFill>
                  <a:latin typeface="Arial" pitchFamily="34" charset="0"/>
                  <a:ea typeface="+mn-ea"/>
                  <a:cs typeface="+mn-cs"/>
                </a:defRPr>
              </a:lvl4pPr>
              <a:lvl5pPr marL="1828800" algn="l" rtl="0" eaLnBrk="0" fontAlgn="base" hangingPunct="0">
                <a:spcBef>
                  <a:spcPct val="0"/>
                </a:spcBef>
                <a:spcAft>
                  <a:spcPct val="0"/>
                </a:spcAft>
                <a:defRPr kumimoji="1" sz="1200" kern="1200">
                  <a:solidFill>
                    <a:schemeClr val="bg2"/>
                  </a:solidFill>
                  <a:latin typeface="Arial" pitchFamily="34" charset="0"/>
                  <a:ea typeface="+mn-ea"/>
                  <a:cs typeface="+mn-cs"/>
                </a:defRPr>
              </a:lvl5pPr>
              <a:lvl6pPr marL="2286000" algn="l" defTabSz="914400" rtl="0" eaLnBrk="1" latinLnBrk="0" hangingPunct="1">
                <a:defRPr kumimoji="1" sz="1200" kern="1200">
                  <a:solidFill>
                    <a:schemeClr val="bg2"/>
                  </a:solidFill>
                  <a:latin typeface="Arial" pitchFamily="34" charset="0"/>
                  <a:ea typeface="+mn-ea"/>
                  <a:cs typeface="+mn-cs"/>
                </a:defRPr>
              </a:lvl6pPr>
              <a:lvl7pPr marL="2743200" algn="l" defTabSz="914400" rtl="0" eaLnBrk="1" latinLnBrk="0" hangingPunct="1">
                <a:defRPr kumimoji="1" sz="1200" kern="1200">
                  <a:solidFill>
                    <a:schemeClr val="bg2"/>
                  </a:solidFill>
                  <a:latin typeface="Arial" pitchFamily="34" charset="0"/>
                  <a:ea typeface="+mn-ea"/>
                  <a:cs typeface="+mn-cs"/>
                </a:defRPr>
              </a:lvl7pPr>
              <a:lvl8pPr marL="3200400" algn="l" defTabSz="914400" rtl="0" eaLnBrk="1" latinLnBrk="0" hangingPunct="1">
                <a:defRPr kumimoji="1" sz="1200" kern="1200">
                  <a:solidFill>
                    <a:schemeClr val="bg2"/>
                  </a:solidFill>
                  <a:latin typeface="Arial" pitchFamily="34" charset="0"/>
                  <a:ea typeface="+mn-ea"/>
                  <a:cs typeface="+mn-cs"/>
                </a:defRPr>
              </a:lvl8pPr>
              <a:lvl9pPr marL="3657600" algn="l" defTabSz="914400" rtl="0" eaLnBrk="1" latinLnBrk="0" hangingPunct="1">
                <a:defRPr kumimoji="1" sz="1200" kern="1200">
                  <a:solidFill>
                    <a:schemeClr val="bg2"/>
                  </a:solidFill>
                  <a:latin typeface="Arial" pitchFamily="34" charset="0"/>
                  <a:ea typeface="+mn-ea"/>
                  <a:cs typeface="+mn-cs"/>
                </a:defRPr>
              </a:lvl9pPr>
            </a:lstStyle>
            <a:p>
              <a:endParaRPr lang="en-US"/>
            </a:p>
          </p:txBody>
        </p:sp>
        <p:sp>
          <p:nvSpPr>
            <p:cNvPr id="59" name="Line 88"/>
            <p:cNvSpPr>
              <a:spLocks noChangeShapeType="1"/>
            </p:cNvSpPr>
            <p:nvPr/>
          </p:nvSpPr>
          <p:spPr bwMode="auto">
            <a:xfrm>
              <a:off x="6438" y="10730"/>
              <a:ext cx="638" cy="0"/>
            </a:xfrm>
            <a:prstGeom prst="line">
              <a:avLst/>
            </a:prstGeom>
            <a:noFill/>
            <a:ln w="19050">
              <a:solidFill>
                <a:srgbClr val="000000"/>
              </a:solidFill>
              <a:round/>
              <a:headEnd/>
              <a:tailEnd/>
            </a:ln>
            <a:extLst>
              <a:ext uri="{909E8E84-426E-40DD-AFC4-6F175D3DCCD1}">
                <a14:hiddenFill xmlns:a14="http://schemas.microsoft.com/office/drawing/2010/main" xmlns="">
                  <a:noFill/>
                </a14:hiddenFill>
              </a:ext>
            </a:extLst>
          </p:spPr>
          <p:txBody>
            <a:bodyPr/>
            <a:lstStyle>
              <a:defPPr>
                <a:defRPr lang="en-US"/>
              </a:defPPr>
              <a:lvl1pPr algn="l" rtl="0" eaLnBrk="0" fontAlgn="base" hangingPunct="0">
                <a:spcBef>
                  <a:spcPct val="0"/>
                </a:spcBef>
                <a:spcAft>
                  <a:spcPct val="0"/>
                </a:spcAft>
                <a:defRPr kumimoji="1" sz="1200" kern="1200">
                  <a:solidFill>
                    <a:schemeClr val="bg2"/>
                  </a:solidFill>
                  <a:latin typeface="Arial" pitchFamily="34" charset="0"/>
                  <a:ea typeface="+mn-ea"/>
                  <a:cs typeface="+mn-cs"/>
                </a:defRPr>
              </a:lvl1pPr>
              <a:lvl2pPr marL="457200" algn="l" rtl="0" eaLnBrk="0" fontAlgn="base" hangingPunct="0">
                <a:spcBef>
                  <a:spcPct val="0"/>
                </a:spcBef>
                <a:spcAft>
                  <a:spcPct val="0"/>
                </a:spcAft>
                <a:defRPr kumimoji="1" sz="1200" kern="1200">
                  <a:solidFill>
                    <a:schemeClr val="bg2"/>
                  </a:solidFill>
                  <a:latin typeface="Arial" pitchFamily="34" charset="0"/>
                  <a:ea typeface="+mn-ea"/>
                  <a:cs typeface="+mn-cs"/>
                </a:defRPr>
              </a:lvl2pPr>
              <a:lvl3pPr marL="914400" algn="l" rtl="0" eaLnBrk="0" fontAlgn="base" hangingPunct="0">
                <a:spcBef>
                  <a:spcPct val="0"/>
                </a:spcBef>
                <a:spcAft>
                  <a:spcPct val="0"/>
                </a:spcAft>
                <a:defRPr kumimoji="1" sz="1200" kern="1200">
                  <a:solidFill>
                    <a:schemeClr val="bg2"/>
                  </a:solidFill>
                  <a:latin typeface="Arial" pitchFamily="34" charset="0"/>
                  <a:ea typeface="+mn-ea"/>
                  <a:cs typeface="+mn-cs"/>
                </a:defRPr>
              </a:lvl3pPr>
              <a:lvl4pPr marL="1371600" algn="l" rtl="0" eaLnBrk="0" fontAlgn="base" hangingPunct="0">
                <a:spcBef>
                  <a:spcPct val="0"/>
                </a:spcBef>
                <a:spcAft>
                  <a:spcPct val="0"/>
                </a:spcAft>
                <a:defRPr kumimoji="1" sz="1200" kern="1200">
                  <a:solidFill>
                    <a:schemeClr val="bg2"/>
                  </a:solidFill>
                  <a:latin typeface="Arial" pitchFamily="34" charset="0"/>
                  <a:ea typeface="+mn-ea"/>
                  <a:cs typeface="+mn-cs"/>
                </a:defRPr>
              </a:lvl4pPr>
              <a:lvl5pPr marL="1828800" algn="l" rtl="0" eaLnBrk="0" fontAlgn="base" hangingPunct="0">
                <a:spcBef>
                  <a:spcPct val="0"/>
                </a:spcBef>
                <a:spcAft>
                  <a:spcPct val="0"/>
                </a:spcAft>
                <a:defRPr kumimoji="1" sz="1200" kern="1200">
                  <a:solidFill>
                    <a:schemeClr val="bg2"/>
                  </a:solidFill>
                  <a:latin typeface="Arial" pitchFamily="34" charset="0"/>
                  <a:ea typeface="+mn-ea"/>
                  <a:cs typeface="+mn-cs"/>
                </a:defRPr>
              </a:lvl5pPr>
              <a:lvl6pPr marL="2286000" algn="l" defTabSz="914400" rtl="0" eaLnBrk="1" latinLnBrk="0" hangingPunct="1">
                <a:defRPr kumimoji="1" sz="1200" kern="1200">
                  <a:solidFill>
                    <a:schemeClr val="bg2"/>
                  </a:solidFill>
                  <a:latin typeface="Arial" pitchFamily="34" charset="0"/>
                  <a:ea typeface="+mn-ea"/>
                  <a:cs typeface="+mn-cs"/>
                </a:defRPr>
              </a:lvl6pPr>
              <a:lvl7pPr marL="2743200" algn="l" defTabSz="914400" rtl="0" eaLnBrk="1" latinLnBrk="0" hangingPunct="1">
                <a:defRPr kumimoji="1" sz="1200" kern="1200">
                  <a:solidFill>
                    <a:schemeClr val="bg2"/>
                  </a:solidFill>
                  <a:latin typeface="Arial" pitchFamily="34" charset="0"/>
                  <a:ea typeface="+mn-ea"/>
                  <a:cs typeface="+mn-cs"/>
                </a:defRPr>
              </a:lvl7pPr>
              <a:lvl8pPr marL="3200400" algn="l" defTabSz="914400" rtl="0" eaLnBrk="1" latinLnBrk="0" hangingPunct="1">
                <a:defRPr kumimoji="1" sz="1200" kern="1200">
                  <a:solidFill>
                    <a:schemeClr val="bg2"/>
                  </a:solidFill>
                  <a:latin typeface="Arial" pitchFamily="34" charset="0"/>
                  <a:ea typeface="+mn-ea"/>
                  <a:cs typeface="+mn-cs"/>
                </a:defRPr>
              </a:lvl8pPr>
              <a:lvl9pPr marL="3657600" algn="l" defTabSz="914400" rtl="0" eaLnBrk="1" latinLnBrk="0" hangingPunct="1">
                <a:defRPr kumimoji="1" sz="1200" kern="1200">
                  <a:solidFill>
                    <a:schemeClr val="bg2"/>
                  </a:solidFill>
                  <a:latin typeface="Arial" pitchFamily="34" charset="0"/>
                  <a:ea typeface="+mn-ea"/>
                  <a:cs typeface="+mn-cs"/>
                </a:defRPr>
              </a:lvl9pPr>
            </a:lstStyle>
            <a:p>
              <a:endParaRPr lang="en-US"/>
            </a:p>
          </p:txBody>
        </p:sp>
        <p:sp>
          <p:nvSpPr>
            <p:cNvPr id="60" name="Line 89"/>
            <p:cNvSpPr>
              <a:spLocks noChangeShapeType="1"/>
            </p:cNvSpPr>
            <p:nvPr/>
          </p:nvSpPr>
          <p:spPr bwMode="auto">
            <a:xfrm>
              <a:off x="3306" y="10730"/>
              <a:ext cx="638" cy="0"/>
            </a:xfrm>
            <a:prstGeom prst="line">
              <a:avLst/>
            </a:prstGeom>
            <a:noFill/>
            <a:ln w="19050">
              <a:solidFill>
                <a:srgbClr val="000000"/>
              </a:solidFill>
              <a:round/>
              <a:headEnd/>
              <a:tailEnd/>
            </a:ln>
            <a:extLst>
              <a:ext uri="{909E8E84-426E-40DD-AFC4-6F175D3DCCD1}">
                <a14:hiddenFill xmlns:a14="http://schemas.microsoft.com/office/drawing/2010/main" xmlns="">
                  <a:noFill/>
                </a14:hiddenFill>
              </a:ext>
            </a:extLst>
          </p:spPr>
          <p:txBody>
            <a:bodyPr/>
            <a:lstStyle>
              <a:defPPr>
                <a:defRPr lang="en-US"/>
              </a:defPPr>
              <a:lvl1pPr algn="l" rtl="0" eaLnBrk="0" fontAlgn="base" hangingPunct="0">
                <a:spcBef>
                  <a:spcPct val="0"/>
                </a:spcBef>
                <a:spcAft>
                  <a:spcPct val="0"/>
                </a:spcAft>
                <a:defRPr kumimoji="1" sz="1200" kern="1200">
                  <a:solidFill>
                    <a:schemeClr val="bg2"/>
                  </a:solidFill>
                  <a:latin typeface="Arial" pitchFamily="34" charset="0"/>
                  <a:ea typeface="+mn-ea"/>
                  <a:cs typeface="+mn-cs"/>
                </a:defRPr>
              </a:lvl1pPr>
              <a:lvl2pPr marL="457200" algn="l" rtl="0" eaLnBrk="0" fontAlgn="base" hangingPunct="0">
                <a:spcBef>
                  <a:spcPct val="0"/>
                </a:spcBef>
                <a:spcAft>
                  <a:spcPct val="0"/>
                </a:spcAft>
                <a:defRPr kumimoji="1" sz="1200" kern="1200">
                  <a:solidFill>
                    <a:schemeClr val="bg2"/>
                  </a:solidFill>
                  <a:latin typeface="Arial" pitchFamily="34" charset="0"/>
                  <a:ea typeface="+mn-ea"/>
                  <a:cs typeface="+mn-cs"/>
                </a:defRPr>
              </a:lvl2pPr>
              <a:lvl3pPr marL="914400" algn="l" rtl="0" eaLnBrk="0" fontAlgn="base" hangingPunct="0">
                <a:spcBef>
                  <a:spcPct val="0"/>
                </a:spcBef>
                <a:spcAft>
                  <a:spcPct val="0"/>
                </a:spcAft>
                <a:defRPr kumimoji="1" sz="1200" kern="1200">
                  <a:solidFill>
                    <a:schemeClr val="bg2"/>
                  </a:solidFill>
                  <a:latin typeface="Arial" pitchFamily="34" charset="0"/>
                  <a:ea typeface="+mn-ea"/>
                  <a:cs typeface="+mn-cs"/>
                </a:defRPr>
              </a:lvl3pPr>
              <a:lvl4pPr marL="1371600" algn="l" rtl="0" eaLnBrk="0" fontAlgn="base" hangingPunct="0">
                <a:spcBef>
                  <a:spcPct val="0"/>
                </a:spcBef>
                <a:spcAft>
                  <a:spcPct val="0"/>
                </a:spcAft>
                <a:defRPr kumimoji="1" sz="1200" kern="1200">
                  <a:solidFill>
                    <a:schemeClr val="bg2"/>
                  </a:solidFill>
                  <a:latin typeface="Arial" pitchFamily="34" charset="0"/>
                  <a:ea typeface="+mn-ea"/>
                  <a:cs typeface="+mn-cs"/>
                </a:defRPr>
              </a:lvl4pPr>
              <a:lvl5pPr marL="1828800" algn="l" rtl="0" eaLnBrk="0" fontAlgn="base" hangingPunct="0">
                <a:spcBef>
                  <a:spcPct val="0"/>
                </a:spcBef>
                <a:spcAft>
                  <a:spcPct val="0"/>
                </a:spcAft>
                <a:defRPr kumimoji="1" sz="1200" kern="1200">
                  <a:solidFill>
                    <a:schemeClr val="bg2"/>
                  </a:solidFill>
                  <a:latin typeface="Arial" pitchFamily="34" charset="0"/>
                  <a:ea typeface="+mn-ea"/>
                  <a:cs typeface="+mn-cs"/>
                </a:defRPr>
              </a:lvl5pPr>
              <a:lvl6pPr marL="2286000" algn="l" defTabSz="914400" rtl="0" eaLnBrk="1" latinLnBrk="0" hangingPunct="1">
                <a:defRPr kumimoji="1" sz="1200" kern="1200">
                  <a:solidFill>
                    <a:schemeClr val="bg2"/>
                  </a:solidFill>
                  <a:latin typeface="Arial" pitchFamily="34" charset="0"/>
                  <a:ea typeface="+mn-ea"/>
                  <a:cs typeface="+mn-cs"/>
                </a:defRPr>
              </a:lvl6pPr>
              <a:lvl7pPr marL="2743200" algn="l" defTabSz="914400" rtl="0" eaLnBrk="1" latinLnBrk="0" hangingPunct="1">
                <a:defRPr kumimoji="1" sz="1200" kern="1200">
                  <a:solidFill>
                    <a:schemeClr val="bg2"/>
                  </a:solidFill>
                  <a:latin typeface="Arial" pitchFamily="34" charset="0"/>
                  <a:ea typeface="+mn-ea"/>
                  <a:cs typeface="+mn-cs"/>
                </a:defRPr>
              </a:lvl7pPr>
              <a:lvl8pPr marL="3200400" algn="l" defTabSz="914400" rtl="0" eaLnBrk="1" latinLnBrk="0" hangingPunct="1">
                <a:defRPr kumimoji="1" sz="1200" kern="1200">
                  <a:solidFill>
                    <a:schemeClr val="bg2"/>
                  </a:solidFill>
                  <a:latin typeface="Arial" pitchFamily="34" charset="0"/>
                  <a:ea typeface="+mn-ea"/>
                  <a:cs typeface="+mn-cs"/>
                </a:defRPr>
              </a:lvl8pPr>
              <a:lvl9pPr marL="3657600" algn="l" defTabSz="914400" rtl="0" eaLnBrk="1" latinLnBrk="0" hangingPunct="1">
                <a:defRPr kumimoji="1" sz="1200" kern="1200">
                  <a:solidFill>
                    <a:schemeClr val="bg2"/>
                  </a:solidFill>
                  <a:latin typeface="Arial" pitchFamily="34" charset="0"/>
                  <a:ea typeface="+mn-ea"/>
                  <a:cs typeface="+mn-cs"/>
                </a:defRPr>
              </a:lvl9pPr>
            </a:lstStyle>
            <a:p>
              <a:endParaRPr lang="en-US"/>
            </a:p>
          </p:txBody>
        </p:sp>
        <p:sp>
          <p:nvSpPr>
            <p:cNvPr id="61" name="Line 90"/>
            <p:cNvSpPr>
              <a:spLocks noChangeShapeType="1"/>
            </p:cNvSpPr>
            <p:nvPr/>
          </p:nvSpPr>
          <p:spPr bwMode="auto">
            <a:xfrm>
              <a:off x="8004" y="10730"/>
              <a:ext cx="638" cy="0"/>
            </a:xfrm>
            <a:prstGeom prst="line">
              <a:avLst/>
            </a:prstGeom>
            <a:noFill/>
            <a:ln w="19050">
              <a:solidFill>
                <a:srgbClr val="000000"/>
              </a:solidFill>
              <a:round/>
              <a:headEnd/>
              <a:tailEnd/>
            </a:ln>
            <a:extLst>
              <a:ext uri="{909E8E84-426E-40DD-AFC4-6F175D3DCCD1}">
                <a14:hiddenFill xmlns:a14="http://schemas.microsoft.com/office/drawing/2010/main" xmlns="">
                  <a:noFill/>
                </a14:hiddenFill>
              </a:ext>
            </a:extLst>
          </p:spPr>
          <p:txBody>
            <a:bodyPr/>
            <a:lstStyle>
              <a:defPPr>
                <a:defRPr lang="en-US"/>
              </a:defPPr>
              <a:lvl1pPr algn="l" rtl="0" eaLnBrk="0" fontAlgn="base" hangingPunct="0">
                <a:spcBef>
                  <a:spcPct val="0"/>
                </a:spcBef>
                <a:spcAft>
                  <a:spcPct val="0"/>
                </a:spcAft>
                <a:defRPr kumimoji="1" sz="1200" kern="1200">
                  <a:solidFill>
                    <a:schemeClr val="bg2"/>
                  </a:solidFill>
                  <a:latin typeface="Arial" pitchFamily="34" charset="0"/>
                  <a:ea typeface="+mn-ea"/>
                  <a:cs typeface="+mn-cs"/>
                </a:defRPr>
              </a:lvl1pPr>
              <a:lvl2pPr marL="457200" algn="l" rtl="0" eaLnBrk="0" fontAlgn="base" hangingPunct="0">
                <a:spcBef>
                  <a:spcPct val="0"/>
                </a:spcBef>
                <a:spcAft>
                  <a:spcPct val="0"/>
                </a:spcAft>
                <a:defRPr kumimoji="1" sz="1200" kern="1200">
                  <a:solidFill>
                    <a:schemeClr val="bg2"/>
                  </a:solidFill>
                  <a:latin typeface="Arial" pitchFamily="34" charset="0"/>
                  <a:ea typeface="+mn-ea"/>
                  <a:cs typeface="+mn-cs"/>
                </a:defRPr>
              </a:lvl2pPr>
              <a:lvl3pPr marL="914400" algn="l" rtl="0" eaLnBrk="0" fontAlgn="base" hangingPunct="0">
                <a:spcBef>
                  <a:spcPct val="0"/>
                </a:spcBef>
                <a:spcAft>
                  <a:spcPct val="0"/>
                </a:spcAft>
                <a:defRPr kumimoji="1" sz="1200" kern="1200">
                  <a:solidFill>
                    <a:schemeClr val="bg2"/>
                  </a:solidFill>
                  <a:latin typeface="Arial" pitchFamily="34" charset="0"/>
                  <a:ea typeface="+mn-ea"/>
                  <a:cs typeface="+mn-cs"/>
                </a:defRPr>
              </a:lvl3pPr>
              <a:lvl4pPr marL="1371600" algn="l" rtl="0" eaLnBrk="0" fontAlgn="base" hangingPunct="0">
                <a:spcBef>
                  <a:spcPct val="0"/>
                </a:spcBef>
                <a:spcAft>
                  <a:spcPct val="0"/>
                </a:spcAft>
                <a:defRPr kumimoji="1" sz="1200" kern="1200">
                  <a:solidFill>
                    <a:schemeClr val="bg2"/>
                  </a:solidFill>
                  <a:latin typeface="Arial" pitchFamily="34" charset="0"/>
                  <a:ea typeface="+mn-ea"/>
                  <a:cs typeface="+mn-cs"/>
                </a:defRPr>
              </a:lvl4pPr>
              <a:lvl5pPr marL="1828800" algn="l" rtl="0" eaLnBrk="0" fontAlgn="base" hangingPunct="0">
                <a:spcBef>
                  <a:spcPct val="0"/>
                </a:spcBef>
                <a:spcAft>
                  <a:spcPct val="0"/>
                </a:spcAft>
                <a:defRPr kumimoji="1" sz="1200" kern="1200">
                  <a:solidFill>
                    <a:schemeClr val="bg2"/>
                  </a:solidFill>
                  <a:latin typeface="Arial" pitchFamily="34" charset="0"/>
                  <a:ea typeface="+mn-ea"/>
                  <a:cs typeface="+mn-cs"/>
                </a:defRPr>
              </a:lvl5pPr>
              <a:lvl6pPr marL="2286000" algn="l" defTabSz="914400" rtl="0" eaLnBrk="1" latinLnBrk="0" hangingPunct="1">
                <a:defRPr kumimoji="1" sz="1200" kern="1200">
                  <a:solidFill>
                    <a:schemeClr val="bg2"/>
                  </a:solidFill>
                  <a:latin typeface="Arial" pitchFamily="34" charset="0"/>
                  <a:ea typeface="+mn-ea"/>
                  <a:cs typeface="+mn-cs"/>
                </a:defRPr>
              </a:lvl6pPr>
              <a:lvl7pPr marL="2743200" algn="l" defTabSz="914400" rtl="0" eaLnBrk="1" latinLnBrk="0" hangingPunct="1">
                <a:defRPr kumimoji="1" sz="1200" kern="1200">
                  <a:solidFill>
                    <a:schemeClr val="bg2"/>
                  </a:solidFill>
                  <a:latin typeface="Arial" pitchFamily="34" charset="0"/>
                  <a:ea typeface="+mn-ea"/>
                  <a:cs typeface="+mn-cs"/>
                </a:defRPr>
              </a:lvl7pPr>
              <a:lvl8pPr marL="3200400" algn="l" defTabSz="914400" rtl="0" eaLnBrk="1" latinLnBrk="0" hangingPunct="1">
                <a:defRPr kumimoji="1" sz="1200" kern="1200">
                  <a:solidFill>
                    <a:schemeClr val="bg2"/>
                  </a:solidFill>
                  <a:latin typeface="Arial" pitchFamily="34" charset="0"/>
                  <a:ea typeface="+mn-ea"/>
                  <a:cs typeface="+mn-cs"/>
                </a:defRPr>
              </a:lvl8pPr>
              <a:lvl9pPr marL="3657600" algn="l" defTabSz="914400" rtl="0" eaLnBrk="1" latinLnBrk="0" hangingPunct="1">
                <a:defRPr kumimoji="1" sz="1200" kern="1200">
                  <a:solidFill>
                    <a:schemeClr val="bg2"/>
                  </a:solidFill>
                  <a:latin typeface="Arial" pitchFamily="34" charset="0"/>
                  <a:ea typeface="+mn-ea"/>
                  <a:cs typeface="+mn-cs"/>
                </a:defRPr>
              </a:lvl9pPr>
            </a:lstStyle>
            <a:p>
              <a:endParaRPr lang="en-US"/>
            </a:p>
          </p:txBody>
        </p:sp>
        <p:sp>
          <p:nvSpPr>
            <p:cNvPr id="62" name="Line 91"/>
            <p:cNvSpPr>
              <a:spLocks noChangeShapeType="1"/>
            </p:cNvSpPr>
            <p:nvPr/>
          </p:nvSpPr>
          <p:spPr bwMode="auto">
            <a:xfrm>
              <a:off x="7221" y="10730"/>
              <a:ext cx="638" cy="0"/>
            </a:xfrm>
            <a:prstGeom prst="line">
              <a:avLst/>
            </a:prstGeom>
            <a:noFill/>
            <a:ln w="19050">
              <a:solidFill>
                <a:srgbClr val="000000"/>
              </a:solidFill>
              <a:round/>
              <a:headEnd/>
              <a:tailEnd/>
            </a:ln>
            <a:extLst>
              <a:ext uri="{909E8E84-426E-40DD-AFC4-6F175D3DCCD1}">
                <a14:hiddenFill xmlns:a14="http://schemas.microsoft.com/office/drawing/2010/main" xmlns="">
                  <a:noFill/>
                </a14:hiddenFill>
              </a:ext>
            </a:extLst>
          </p:spPr>
          <p:txBody>
            <a:bodyPr/>
            <a:lstStyle>
              <a:defPPr>
                <a:defRPr lang="en-US"/>
              </a:defPPr>
              <a:lvl1pPr algn="l" rtl="0" eaLnBrk="0" fontAlgn="base" hangingPunct="0">
                <a:spcBef>
                  <a:spcPct val="0"/>
                </a:spcBef>
                <a:spcAft>
                  <a:spcPct val="0"/>
                </a:spcAft>
                <a:defRPr kumimoji="1" sz="1200" kern="1200">
                  <a:solidFill>
                    <a:schemeClr val="bg2"/>
                  </a:solidFill>
                  <a:latin typeface="Arial" pitchFamily="34" charset="0"/>
                  <a:ea typeface="+mn-ea"/>
                  <a:cs typeface="+mn-cs"/>
                </a:defRPr>
              </a:lvl1pPr>
              <a:lvl2pPr marL="457200" algn="l" rtl="0" eaLnBrk="0" fontAlgn="base" hangingPunct="0">
                <a:spcBef>
                  <a:spcPct val="0"/>
                </a:spcBef>
                <a:spcAft>
                  <a:spcPct val="0"/>
                </a:spcAft>
                <a:defRPr kumimoji="1" sz="1200" kern="1200">
                  <a:solidFill>
                    <a:schemeClr val="bg2"/>
                  </a:solidFill>
                  <a:latin typeface="Arial" pitchFamily="34" charset="0"/>
                  <a:ea typeface="+mn-ea"/>
                  <a:cs typeface="+mn-cs"/>
                </a:defRPr>
              </a:lvl2pPr>
              <a:lvl3pPr marL="914400" algn="l" rtl="0" eaLnBrk="0" fontAlgn="base" hangingPunct="0">
                <a:spcBef>
                  <a:spcPct val="0"/>
                </a:spcBef>
                <a:spcAft>
                  <a:spcPct val="0"/>
                </a:spcAft>
                <a:defRPr kumimoji="1" sz="1200" kern="1200">
                  <a:solidFill>
                    <a:schemeClr val="bg2"/>
                  </a:solidFill>
                  <a:latin typeface="Arial" pitchFamily="34" charset="0"/>
                  <a:ea typeface="+mn-ea"/>
                  <a:cs typeface="+mn-cs"/>
                </a:defRPr>
              </a:lvl3pPr>
              <a:lvl4pPr marL="1371600" algn="l" rtl="0" eaLnBrk="0" fontAlgn="base" hangingPunct="0">
                <a:spcBef>
                  <a:spcPct val="0"/>
                </a:spcBef>
                <a:spcAft>
                  <a:spcPct val="0"/>
                </a:spcAft>
                <a:defRPr kumimoji="1" sz="1200" kern="1200">
                  <a:solidFill>
                    <a:schemeClr val="bg2"/>
                  </a:solidFill>
                  <a:latin typeface="Arial" pitchFamily="34" charset="0"/>
                  <a:ea typeface="+mn-ea"/>
                  <a:cs typeface="+mn-cs"/>
                </a:defRPr>
              </a:lvl4pPr>
              <a:lvl5pPr marL="1828800" algn="l" rtl="0" eaLnBrk="0" fontAlgn="base" hangingPunct="0">
                <a:spcBef>
                  <a:spcPct val="0"/>
                </a:spcBef>
                <a:spcAft>
                  <a:spcPct val="0"/>
                </a:spcAft>
                <a:defRPr kumimoji="1" sz="1200" kern="1200">
                  <a:solidFill>
                    <a:schemeClr val="bg2"/>
                  </a:solidFill>
                  <a:latin typeface="Arial" pitchFamily="34" charset="0"/>
                  <a:ea typeface="+mn-ea"/>
                  <a:cs typeface="+mn-cs"/>
                </a:defRPr>
              </a:lvl5pPr>
              <a:lvl6pPr marL="2286000" algn="l" defTabSz="914400" rtl="0" eaLnBrk="1" latinLnBrk="0" hangingPunct="1">
                <a:defRPr kumimoji="1" sz="1200" kern="1200">
                  <a:solidFill>
                    <a:schemeClr val="bg2"/>
                  </a:solidFill>
                  <a:latin typeface="Arial" pitchFamily="34" charset="0"/>
                  <a:ea typeface="+mn-ea"/>
                  <a:cs typeface="+mn-cs"/>
                </a:defRPr>
              </a:lvl6pPr>
              <a:lvl7pPr marL="2743200" algn="l" defTabSz="914400" rtl="0" eaLnBrk="1" latinLnBrk="0" hangingPunct="1">
                <a:defRPr kumimoji="1" sz="1200" kern="1200">
                  <a:solidFill>
                    <a:schemeClr val="bg2"/>
                  </a:solidFill>
                  <a:latin typeface="Arial" pitchFamily="34" charset="0"/>
                  <a:ea typeface="+mn-ea"/>
                  <a:cs typeface="+mn-cs"/>
                </a:defRPr>
              </a:lvl7pPr>
              <a:lvl8pPr marL="3200400" algn="l" defTabSz="914400" rtl="0" eaLnBrk="1" latinLnBrk="0" hangingPunct="1">
                <a:defRPr kumimoji="1" sz="1200" kern="1200">
                  <a:solidFill>
                    <a:schemeClr val="bg2"/>
                  </a:solidFill>
                  <a:latin typeface="Arial" pitchFamily="34" charset="0"/>
                  <a:ea typeface="+mn-ea"/>
                  <a:cs typeface="+mn-cs"/>
                </a:defRPr>
              </a:lvl8pPr>
              <a:lvl9pPr marL="3657600" algn="l" defTabSz="914400" rtl="0" eaLnBrk="1" latinLnBrk="0" hangingPunct="1">
                <a:defRPr kumimoji="1" sz="1200" kern="1200">
                  <a:solidFill>
                    <a:schemeClr val="bg2"/>
                  </a:solidFill>
                  <a:latin typeface="Arial" pitchFamily="34" charset="0"/>
                  <a:ea typeface="+mn-ea"/>
                  <a:cs typeface="+mn-cs"/>
                </a:defRPr>
              </a:lvl9pPr>
            </a:lstStyle>
            <a:p>
              <a:endParaRPr lang="en-US"/>
            </a:p>
          </p:txBody>
        </p:sp>
        <p:sp>
          <p:nvSpPr>
            <p:cNvPr id="63" name="Line 92"/>
            <p:cNvSpPr>
              <a:spLocks noChangeShapeType="1"/>
            </p:cNvSpPr>
            <p:nvPr/>
          </p:nvSpPr>
          <p:spPr bwMode="auto">
            <a:xfrm>
              <a:off x="8787" y="10730"/>
              <a:ext cx="638" cy="0"/>
            </a:xfrm>
            <a:prstGeom prst="line">
              <a:avLst/>
            </a:prstGeom>
            <a:noFill/>
            <a:ln w="19050">
              <a:solidFill>
                <a:srgbClr val="000000"/>
              </a:solidFill>
              <a:round/>
              <a:headEnd/>
              <a:tailEnd/>
            </a:ln>
            <a:extLst>
              <a:ext uri="{909E8E84-426E-40DD-AFC4-6F175D3DCCD1}">
                <a14:hiddenFill xmlns:a14="http://schemas.microsoft.com/office/drawing/2010/main" xmlns="">
                  <a:noFill/>
                </a14:hiddenFill>
              </a:ext>
            </a:extLst>
          </p:spPr>
          <p:txBody>
            <a:bodyPr/>
            <a:lstStyle>
              <a:defPPr>
                <a:defRPr lang="en-US"/>
              </a:defPPr>
              <a:lvl1pPr algn="l" rtl="0" eaLnBrk="0" fontAlgn="base" hangingPunct="0">
                <a:spcBef>
                  <a:spcPct val="0"/>
                </a:spcBef>
                <a:spcAft>
                  <a:spcPct val="0"/>
                </a:spcAft>
                <a:defRPr kumimoji="1" sz="1200" kern="1200">
                  <a:solidFill>
                    <a:schemeClr val="bg2"/>
                  </a:solidFill>
                  <a:latin typeface="Arial" pitchFamily="34" charset="0"/>
                  <a:ea typeface="+mn-ea"/>
                  <a:cs typeface="+mn-cs"/>
                </a:defRPr>
              </a:lvl1pPr>
              <a:lvl2pPr marL="457200" algn="l" rtl="0" eaLnBrk="0" fontAlgn="base" hangingPunct="0">
                <a:spcBef>
                  <a:spcPct val="0"/>
                </a:spcBef>
                <a:spcAft>
                  <a:spcPct val="0"/>
                </a:spcAft>
                <a:defRPr kumimoji="1" sz="1200" kern="1200">
                  <a:solidFill>
                    <a:schemeClr val="bg2"/>
                  </a:solidFill>
                  <a:latin typeface="Arial" pitchFamily="34" charset="0"/>
                  <a:ea typeface="+mn-ea"/>
                  <a:cs typeface="+mn-cs"/>
                </a:defRPr>
              </a:lvl2pPr>
              <a:lvl3pPr marL="914400" algn="l" rtl="0" eaLnBrk="0" fontAlgn="base" hangingPunct="0">
                <a:spcBef>
                  <a:spcPct val="0"/>
                </a:spcBef>
                <a:spcAft>
                  <a:spcPct val="0"/>
                </a:spcAft>
                <a:defRPr kumimoji="1" sz="1200" kern="1200">
                  <a:solidFill>
                    <a:schemeClr val="bg2"/>
                  </a:solidFill>
                  <a:latin typeface="Arial" pitchFamily="34" charset="0"/>
                  <a:ea typeface="+mn-ea"/>
                  <a:cs typeface="+mn-cs"/>
                </a:defRPr>
              </a:lvl3pPr>
              <a:lvl4pPr marL="1371600" algn="l" rtl="0" eaLnBrk="0" fontAlgn="base" hangingPunct="0">
                <a:spcBef>
                  <a:spcPct val="0"/>
                </a:spcBef>
                <a:spcAft>
                  <a:spcPct val="0"/>
                </a:spcAft>
                <a:defRPr kumimoji="1" sz="1200" kern="1200">
                  <a:solidFill>
                    <a:schemeClr val="bg2"/>
                  </a:solidFill>
                  <a:latin typeface="Arial" pitchFamily="34" charset="0"/>
                  <a:ea typeface="+mn-ea"/>
                  <a:cs typeface="+mn-cs"/>
                </a:defRPr>
              </a:lvl4pPr>
              <a:lvl5pPr marL="1828800" algn="l" rtl="0" eaLnBrk="0" fontAlgn="base" hangingPunct="0">
                <a:spcBef>
                  <a:spcPct val="0"/>
                </a:spcBef>
                <a:spcAft>
                  <a:spcPct val="0"/>
                </a:spcAft>
                <a:defRPr kumimoji="1" sz="1200" kern="1200">
                  <a:solidFill>
                    <a:schemeClr val="bg2"/>
                  </a:solidFill>
                  <a:latin typeface="Arial" pitchFamily="34" charset="0"/>
                  <a:ea typeface="+mn-ea"/>
                  <a:cs typeface="+mn-cs"/>
                </a:defRPr>
              </a:lvl5pPr>
              <a:lvl6pPr marL="2286000" algn="l" defTabSz="914400" rtl="0" eaLnBrk="1" latinLnBrk="0" hangingPunct="1">
                <a:defRPr kumimoji="1" sz="1200" kern="1200">
                  <a:solidFill>
                    <a:schemeClr val="bg2"/>
                  </a:solidFill>
                  <a:latin typeface="Arial" pitchFamily="34" charset="0"/>
                  <a:ea typeface="+mn-ea"/>
                  <a:cs typeface="+mn-cs"/>
                </a:defRPr>
              </a:lvl6pPr>
              <a:lvl7pPr marL="2743200" algn="l" defTabSz="914400" rtl="0" eaLnBrk="1" latinLnBrk="0" hangingPunct="1">
                <a:defRPr kumimoji="1" sz="1200" kern="1200">
                  <a:solidFill>
                    <a:schemeClr val="bg2"/>
                  </a:solidFill>
                  <a:latin typeface="Arial" pitchFamily="34" charset="0"/>
                  <a:ea typeface="+mn-ea"/>
                  <a:cs typeface="+mn-cs"/>
                </a:defRPr>
              </a:lvl7pPr>
              <a:lvl8pPr marL="3200400" algn="l" defTabSz="914400" rtl="0" eaLnBrk="1" latinLnBrk="0" hangingPunct="1">
                <a:defRPr kumimoji="1" sz="1200" kern="1200">
                  <a:solidFill>
                    <a:schemeClr val="bg2"/>
                  </a:solidFill>
                  <a:latin typeface="Arial" pitchFamily="34" charset="0"/>
                  <a:ea typeface="+mn-ea"/>
                  <a:cs typeface="+mn-cs"/>
                </a:defRPr>
              </a:lvl8pPr>
              <a:lvl9pPr marL="3657600" algn="l" defTabSz="914400" rtl="0" eaLnBrk="1" latinLnBrk="0" hangingPunct="1">
                <a:defRPr kumimoji="1" sz="1200" kern="1200">
                  <a:solidFill>
                    <a:schemeClr val="bg2"/>
                  </a:solidFill>
                  <a:latin typeface="Arial" pitchFamily="34" charset="0"/>
                  <a:ea typeface="+mn-ea"/>
                  <a:cs typeface="+mn-cs"/>
                </a:defRPr>
              </a:lvl9pPr>
            </a:lstStyle>
            <a:p>
              <a:endParaRPr lang="en-US"/>
            </a:p>
          </p:txBody>
        </p:sp>
        <p:sp>
          <p:nvSpPr>
            <p:cNvPr id="64" name="Line 93"/>
            <p:cNvSpPr>
              <a:spLocks noChangeShapeType="1"/>
            </p:cNvSpPr>
            <p:nvPr/>
          </p:nvSpPr>
          <p:spPr bwMode="auto">
            <a:xfrm>
              <a:off x="4872" y="10730"/>
              <a:ext cx="638" cy="0"/>
            </a:xfrm>
            <a:prstGeom prst="line">
              <a:avLst/>
            </a:prstGeom>
            <a:noFill/>
            <a:ln w="19050">
              <a:solidFill>
                <a:srgbClr val="000000"/>
              </a:solidFill>
              <a:round/>
              <a:headEnd/>
              <a:tailEnd/>
            </a:ln>
            <a:extLst>
              <a:ext uri="{909E8E84-426E-40DD-AFC4-6F175D3DCCD1}">
                <a14:hiddenFill xmlns:a14="http://schemas.microsoft.com/office/drawing/2010/main" xmlns="">
                  <a:noFill/>
                </a14:hiddenFill>
              </a:ext>
            </a:extLst>
          </p:spPr>
          <p:txBody>
            <a:bodyPr/>
            <a:lstStyle>
              <a:defPPr>
                <a:defRPr lang="en-US"/>
              </a:defPPr>
              <a:lvl1pPr algn="l" rtl="0" eaLnBrk="0" fontAlgn="base" hangingPunct="0">
                <a:spcBef>
                  <a:spcPct val="0"/>
                </a:spcBef>
                <a:spcAft>
                  <a:spcPct val="0"/>
                </a:spcAft>
                <a:defRPr kumimoji="1" sz="1200" kern="1200">
                  <a:solidFill>
                    <a:schemeClr val="bg2"/>
                  </a:solidFill>
                  <a:latin typeface="Arial" pitchFamily="34" charset="0"/>
                  <a:ea typeface="+mn-ea"/>
                  <a:cs typeface="+mn-cs"/>
                </a:defRPr>
              </a:lvl1pPr>
              <a:lvl2pPr marL="457200" algn="l" rtl="0" eaLnBrk="0" fontAlgn="base" hangingPunct="0">
                <a:spcBef>
                  <a:spcPct val="0"/>
                </a:spcBef>
                <a:spcAft>
                  <a:spcPct val="0"/>
                </a:spcAft>
                <a:defRPr kumimoji="1" sz="1200" kern="1200">
                  <a:solidFill>
                    <a:schemeClr val="bg2"/>
                  </a:solidFill>
                  <a:latin typeface="Arial" pitchFamily="34" charset="0"/>
                  <a:ea typeface="+mn-ea"/>
                  <a:cs typeface="+mn-cs"/>
                </a:defRPr>
              </a:lvl2pPr>
              <a:lvl3pPr marL="914400" algn="l" rtl="0" eaLnBrk="0" fontAlgn="base" hangingPunct="0">
                <a:spcBef>
                  <a:spcPct val="0"/>
                </a:spcBef>
                <a:spcAft>
                  <a:spcPct val="0"/>
                </a:spcAft>
                <a:defRPr kumimoji="1" sz="1200" kern="1200">
                  <a:solidFill>
                    <a:schemeClr val="bg2"/>
                  </a:solidFill>
                  <a:latin typeface="Arial" pitchFamily="34" charset="0"/>
                  <a:ea typeface="+mn-ea"/>
                  <a:cs typeface="+mn-cs"/>
                </a:defRPr>
              </a:lvl3pPr>
              <a:lvl4pPr marL="1371600" algn="l" rtl="0" eaLnBrk="0" fontAlgn="base" hangingPunct="0">
                <a:spcBef>
                  <a:spcPct val="0"/>
                </a:spcBef>
                <a:spcAft>
                  <a:spcPct val="0"/>
                </a:spcAft>
                <a:defRPr kumimoji="1" sz="1200" kern="1200">
                  <a:solidFill>
                    <a:schemeClr val="bg2"/>
                  </a:solidFill>
                  <a:latin typeface="Arial" pitchFamily="34" charset="0"/>
                  <a:ea typeface="+mn-ea"/>
                  <a:cs typeface="+mn-cs"/>
                </a:defRPr>
              </a:lvl4pPr>
              <a:lvl5pPr marL="1828800" algn="l" rtl="0" eaLnBrk="0" fontAlgn="base" hangingPunct="0">
                <a:spcBef>
                  <a:spcPct val="0"/>
                </a:spcBef>
                <a:spcAft>
                  <a:spcPct val="0"/>
                </a:spcAft>
                <a:defRPr kumimoji="1" sz="1200" kern="1200">
                  <a:solidFill>
                    <a:schemeClr val="bg2"/>
                  </a:solidFill>
                  <a:latin typeface="Arial" pitchFamily="34" charset="0"/>
                  <a:ea typeface="+mn-ea"/>
                  <a:cs typeface="+mn-cs"/>
                </a:defRPr>
              </a:lvl5pPr>
              <a:lvl6pPr marL="2286000" algn="l" defTabSz="914400" rtl="0" eaLnBrk="1" latinLnBrk="0" hangingPunct="1">
                <a:defRPr kumimoji="1" sz="1200" kern="1200">
                  <a:solidFill>
                    <a:schemeClr val="bg2"/>
                  </a:solidFill>
                  <a:latin typeface="Arial" pitchFamily="34" charset="0"/>
                  <a:ea typeface="+mn-ea"/>
                  <a:cs typeface="+mn-cs"/>
                </a:defRPr>
              </a:lvl6pPr>
              <a:lvl7pPr marL="2743200" algn="l" defTabSz="914400" rtl="0" eaLnBrk="1" latinLnBrk="0" hangingPunct="1">
                <a:defRPr kumimoji="1" sz="1200" kern="1200">
                  <a:solidFill>
                    <a:schemeClr val="bg2"/>
                  </a:solidFill>
                  <a:latin typeface="Arial" pitchFamily="34" charset="0"/>
                  <a:ea typeface="+mn-ea"/>
                  <a:cs typeface="+mn-cs"/>
                </a:defRPr>
              </a:lvl7pPr>
              <a:lvl8pPr marL="3200400" algn="l" defTabSz="914400" rtl="0" eaLnBrk="1" latinLnBrk="0" hangingPunct="1">
                <a:defRPr kumimoji="1" sz="1200" kern="1200">
                  <a:solidFill>
                    <a:schemeClr val="bg2"/>
                  </a:solidFill>
                  <a:latin typeface="Arial" pitchFamily="34" charset="0"/>
                  <a:ea typeface="+mn-ea"/>
                  <a:cs typeface="+mn-cs"/>
                </a:defRPr>
              </a:lvl8pPr>
              <a:lvl9pPr marL="3657600" algn="l" defTabSz="914400" rtl="0" eaLnBrk="1" latinLnBrk="0" hangingPunct="1">
                <a:defRPr kumimoji="1" sz="1200" kern="1200">
                  <a:solidFill>
                    <a:schemeClr val="bg2"/>
                  </a:solidFill>
                  <a:latin typeface="Arial" pitchFamily="34" charset="0"/>
                  <a:ea typeface="+mn-ea"/>
                  <a:cs typeface="+mn-cs"/>
                </a:defRPr>
              </a:lvl9pPr>
            </a:lstStyle>
            <a:p>
              <a:endParaRPr lang="en-US"/>
            </a:p>
          </p:txBody>
        </p:sp>
      </p:grpSp>
      <p:sp>
        <p:nvSpPr>
          <p:cNvPr id="47" name="Line 94"/>
          <p:cNvSpPr>
            <a:spLocks noChangeShapeType="1"/>
          </p:cNvSpPr>
          <p:nvPr/>
        </p:nvSpPr>
        <p:spPr bwMode="auto">
          <a:xfrm flipV="1">
            <a:off x="6710363" y="5501482"/>
            <a:ext cx="0" cy="312737"/>
          </a:xfrm>
          <a:prstGeom prst="line">
            <a:avLst/>
          </a:prstGeom>
          <a:noFill/>
          <a:ln w="19050">
            <a:solidFill>
              <a:srgbClr val="000000"/>
            </a:solidFill>
            <a:round/>
            <a:headEnd type="triangle" w="sm" len="med"/>
            <a:tailEnd/>
          </a:ln>
          <a:extLst>
            <a:ext uri="{909E8E84-426E-40DD-AFC4-6F175D3DCCD1}">
              <a14:hiddenFill xmlns:a14="http://schemas.microsoft.com/office/drawing/2010/main" xmlns="">
                <a:noFill/>
              </a14:hiddenFill>
            </a:ext>
          </a:extLst>
        </p:spPr>
        <p:txBody>
          <a:bodyPr/>
          <a:lstStyle>
            <a:defPPr>
              <a:defRPr lang="en-US"/>
            </a:defPPr>
            <a:lvl1pPr algn="l" rtl="0" eaLnBrk="0" fontAlgn="base" hangingPunct="0">
              <a:spcBef>
                <a:spcPct val="0"/>
              </a:spcBef>
              <a:spcAft>
                <a:spcPct val="0"/>
              </a:spcAft>
              <a:defRPr kumimoji="1" sz="1200" kern="1200">
                <a:solidFill>
                  <a:schemeClr val="bg2"/>
                </a:solidFill>
                <a:latin typeface="Arial" pitchFamily="34" charset="0"/>
                <a:ea typeface="+mn-ea"/>
                <a:cs typeface="+mn-cs"/>
              </a:defRPr>
            </a:lvl1pPr>
            <a:lvl2pPr marL="457200" algn="l" rtl="0" eaLnBrk="0" fontAlgn="base" hangingPunct="0">
              <a:spcBef>
                <a:spcPct val="0"/>
              </a:spcBef>
              <a:spcAft>
                <a:spcPct val="0"/>
              </a:spcAft>
              <a:defRPr kumimoji="1" sz="1200" kern="1200">
                <a:solidFill>
                  <a:schemeClr val="bg2"/>
                </a:solidFill>
                <a:latin typeface="Arial" pitchFamily="34" charset="0"/>
                <a:ea typeface="+mn-ea"/>
                <a:cs typeface="+mn-cs"/>
              </a:defRPr>
            </a:lvl2pPr>
            <a:lvl3pPr marL="914400" algn="l" rtl="0" eaLnBrk="0" fontAlgn="base" hangingPunct="0">
              <a:spcBef>
                <a:spcPct val="0"/>
              </a:spcBef>
              <a:spcAft>
                <a:spcPct val="0"/>
              </a:spcAft>
              <a:defRPr kumimoji="1" sz="1200" kern="1200">
                <a:solidFill>
                  <a:schemeClr val="bg2"/>
                </a:solidFill>
                <a:latin typeface="Arial" pitchFamily="34" charset="0"/>
                <a:ea typeface="+mn-ea"/>
                <a:cs typeface="+mn-cs"/>
              </a:defRPr>
            </a:lvl3pPr>
            <a:lvl4pPr marL="1371600" algn="l" rtl="0" eaLnBrk="0" fontAlgn="base" hangingPunct="0">
              <a:spcBef>
                <a:spcPct val="0"/>
              </a:spcBef>
              <a:spcAft>
                <a:spcPct val="0"/>
              </a:spcAft>
              <a:defRPr kumimoji="1" sz="1200" kern="1200">
                <a:solidFill>
                  <a:schemeClr val="bg2"/>
                </a:solidFill>
                <a:latin typeface="Arial" pitchFamily="34" charset="0"/>
                <a:ea typeface="+mn-ea"/>
                <a:cs typeface="+mn-cs"/>
              </a:defRPr>
            </a:lvl4pPr>
            <a:lvl5pPr marL="1828800" algn="l" rtl="0" eaLnBrk="0" fontAlgn="base" hangingPunct="0">
              <a:spcBef>
                <a:spcPct val="0"/>
              </a:spcBef>
              <a:spcAft>
                <a:spcPct val="0"/>
              </a:spcAft>
              <a:defRPr kumimoji="1" sz="1200" kern="1200">
                <a:solidFill>
                  <a:schemeClr val="bg2"/>
                </a:solidFill>
                <a:latin typeface="Arial" pitchFamily="34" charset="0"/>
                <a:ea typeface="+mn-ea"/>
                <a:cs typeface="+mn-cs"/>
              </a:defRPr>
            </a:lvl5pPr>
            <a:lvl6pPr marL="2286000" algn="l" defTabSz="914400" rtl="0" eaLnBrk="1" latinLnBrk="0" hangingPunct="1">
              <a:defRPr kumimoji="1" sz="1200" kern="1200">
                <a:solidFill>
                  <a:schemeClr val="bg2"/>
                </a:solidFill>
                <a:latin typeface="Arial" pitchFamily="34" charset="0"/>
                <a:ea typeface="+mn-ea"/>
                <a:cs typeface="+mn-cs"/>
              </a:defRPr>
            </a:lvl6pPr>
            <a:lvl7pPr marL="2743200" algn="l" defTabSz="914400" rtl="0" eaLnBrk="1" latinLnBrk="0" hangingPunct="1">
              <a:defRPr kumimoji="1" sz="1200" kern="1200">
                <a:solidFill>
                  <a:schemeClr val="bg2"/>
                </a:solidFill>
                <a:latin typeface="Arial" pitchFamily="34" charset="0"/>
                <a:ea typeface="+mn-ea"/>
                <a:cs typeface="+mn-cs"/>
              </a:defRPr>
            </a:lvl7pPr>
            <a:lvl8pPr marL="3200400" algn="l" defTabSz="914400" rtl="0" eaLnBrk="1" latinLnBrk="0" hangingPunct="1">
              <a:defRPr kumimoji="1" sz="1200" kern="1200">
                <a:solidFill>
                  <a:schemeClr val="bg2"/>
                </a:solidFill>
                <a:latin typeface="Arial" pitchFamily="34" charset="0"/>
                <a:ea typeface="+mn-ea"/>
                <a:cs typeface="+mn-cs"/>
              </a:defRPr>
            </a:lvl8pPr>
            <a:lvl9pPr marL="3657600" algn="l" defTabSz="914400" rtl="0" eaLnBrk="1" latinLnBrk="0" hangingPunct="1">
              <a:defRPr kumimoji="1" sz="1200" kern="1200">
                <a:solidFill>
                  <a:schemeClr val="bg2"/>
                </a:solidFill>
                <a:latin typeface="Arial" pitchFamily="34" charset="0"/>
                <a:ea typeface="+mn-ea"/>
                <a:cs typeface="+mn-cs"/>
              </a:defRPr>
            </a:lvl9pPr>
          </a:lstStyle>
          <a:p>
            <a:endParaRPr lang="en-US"/>
          </a:p>
        </p:txBody>
      </p:sp>
      <p:sp>
        <p:nvSpPr>
          <p:cNvPr id="48" name="Line 95"/>
          <p:cNvSpPr>
            <a:spLocks noChangeShapeType="1"/>
          </p:cNvSpPr>
          <p:nvPr/>
        </p:nvSpPr>
        <p:spPr bwMode="auto">
          <a:xfrm flipV="1">
            <a:off x="6710363" y="6036469"/>
            <a:ext cx="0" cy="257175"/>
          </a:xfrm>
          <a:prstGeom prst="line">
            <a:avLst/>
          </a:prstGeom>
          <a:noFill/>
          <a:ln w="19050">
            <a:solidFill>
              <a:srgbClr val="000000"/>
            </a:solidFill>
            <a:round/>
            <a:headEnd/>
            <a:tailEnd type="triangle" w="sm" len="med"/>
          </a:ln>
          <a:extLst>
            <a:ext uri="{909E8E84-426E-40DD-AFC4-6F175D3DCCD1}">
              <a14:hiddenFill xmlns:a14="http://schemas.microsoft.com/office/drawing/2010/main" xmlns="">
                <a:noFill/>
              </a14:hiddenFill>
            </a:ext>
          </a:extLst>
        </p:spPr>
        <p:txBody>
          <a:bodyPr/>
          <a:lstStyle>
            <a:defPPr>
              <a:defRPr lang="en-US"/>
            </a:defPPr>
            <a:lvl1pPr algn="l" rtl="0" eaLnBrk="0" fontAlgn="base" hangingPunct="0">
              <a:spcBef>
                <a:spcPct val="0"/>
              </a:spcBef>
              <a:spcAft>
                <a:spcPct val="0"/>
              </a:spcAft>
              <a:defRPr kumimoji="1" sz="1200" kern="1200">
                <a:solidFill>
                  <a:schemeClr val="bg2"/>
                </a:solidFill>
                <a:latin typeface="Arial" pitchFamily="34" charset="0"/>
                <a:ea typeface="+mn-ea"/>
                <a:cs typeface="+mn-cs"/>
              </a:defRPr>
            </a:lvl1pPr>
            <a:lvl2pPr marL="457200" algn="l" rtl="0" eaLnBrk="0" fontAlgn="base" hangingPunct="0">
              <a:spcBef>
                <a:spcPct val="0"/>
              </a:spcBef>
              <a:spcAft>
                <a:spcPct val="0"/>
              </a:spcAft>
              <a:defRPr kumimoji="1" sz="1200" kern="1200">
                <a:solidFill>
                  <a:schemeClr val="bg2"/>
                </a:solidFill>
                <a:latin typeface="Arial" pitchFamily="34" charset="0"/>
                <a:ea typeface="+mn-ea"/>
                <a:cs typeface="+mn-cs"/>
              </a:defRPr>
            </a:lvl2pPr>
            <a:lvl3pPr marL="914400" algn="l" rtl="0" eaLnBrk="0" fontAlgn="base" hangingPunct="0">
              <a:spcBef>
                <a:spcPct val="0"/>
              </a:spcBef>
              <a:spcAft>
                <a:spcPct val="0"/>
              </a:spcAft>
              <a:defRPr kumimoji="1" sz="1200" kern="1200">
                <a:solidFill>
                  <a:schemeClr val="bg2"/>
                </a:solidFill>
                <a:latin typeface="Arial" pitchFamily="34" charset="0"/>
                <a:ea typeface="+mn-ea"/>
                <a:cs typeface="+mn-cs"/>
              </a:defRPr>
            </a:lvl3pPr>
            <a:lvl4pPr marL="1371600" algn="l" rtl="0" eaLnBrk="0" fontAlgn="base" hangingPunct="0">
              <a:spcBef>
                <a:spcPct val="0"/>
              </a:spcBef>
              <a:spcAft>
                <a:spcPct val="0"/>
              </a:spcAft>
              <a:defRPr kumimoji="1" sz="1200" kern="1200">
                <a:solidFill>
                  <a:schemeClr val="bg2"/>
                </a:solidFill>
                <a:latin typeface="Arial" pitchFamily="34" charset="0"/>
                <a:ea typeface="+mn-ea"/>
                <a:cs typeface="+mn-cs"/>
              </a:defRPr>
            </a:lvl4pPr>
            <a:lvl5pPr marL="1828800" algn="l" rtl="0" eaLnBrk="0" fontAlgn="base" hangingPunct="0">
              <a:spcBef>
                <a:spcPct val="0"/>
              </a:spcBef>
              <a:spcAft>
                <a:spcPct val="0"/>
              </a:spcAft>
              <a:defRPr kumimoji="1" sz="1200" kern="1200">
                <a:solidFill>
                  <a:schemeClr val="bg2"/>
                </a:solidFill>
                <a:latin typeface="Arial" pitchFamily="34" charset="0"/>
                <a:ea typeface="+mn-ea"/>
                <a:cs typeface="+mn-cs"/>
              </a:defRPr>
            </a:lvl5pPr>
            <a:lvl6pPr marL="2286000" algn="l" defTabSz="914400" rtl="0" eaLnBrk="1" latinLnBrk="0" hangingPunct="1">
              <a:defRPr kumimoji="1" sz="1200" kern="1200">
                <a:solidFill>
                  <a:schemeClr val="bg2"/>
                </a:solidFill>
                <a:latin typeface="Arial" pitchFamily="34" charset="0"/>
                <a:ea typeface="+mn-ea"/>
                <a:cs typeface="+mn-cs"/>
              </a:defRPr>
            </a:lvl6pPr>
            <a:lvl7pPr marL="2743200" algn="l" defTabSz="914400" rtl="0" eaLnBrk="1" latinLnBrk="0" hangingPunct="1">
              <a:defRPr kumimoji="1" sz="1200" kern="1200">
                <a:solidFill>
                  <a:schemeClr val="bg2"/>
                </a:solidFill>
                <a:latin typeface="Arial" pitchFamily="34" charset="0"/>
                <a:ea typeface="+mn-ea"/>
                <a:cs typeface="+mn-cs"/>
              </a:defRPr>
            </a:lvl7pPr>
            <a:lvl8pPr marL="3200400" algn="l" defTabSz="914400" rtl="0" eaLnBrk="1" latinLnBrk="0" hangingPunct="1">
              <a:defRPr kumimoji="1" sz="1200" kern="1200">
                <a:solidFill>
                  <a:schemeClr val="bg2"/>
                </a:solidFill>
                <a:latin typeface="Arial" pitchFamily="34" charset="0"/>
                <a:ea typeface="+mn-ea"/>
                <a:cs typeface="+mn-cs"/>
              </a:defRPr>
            </a:lvl8pPr>
            <a:lvl9pPr marL="3657600" algn="l" defTabSz="914400" rtl="0" eaLnBrk="1" latinLnBrk="0" hangingPunct="1">
              <a:defRPr kumimoji="1" sz="1200" kern="1200">
                <a:solidFill>
                  <a:schemeClr val="bg2"/>
                </a:solidFill>
                <a:latin typeface="Arial" pitchFamily="34" charset="0"/>
                <a:ea typeface="+mn-ea"/>
                <a:cs typeface="+mn-cs"/>
              </a:defRPr>
            </a:lvl9pPr>
          </a:lstStyle>
          <a:p>
            <a:endParaRPr lang="en-US"/>
          </a:p>
        </p:txBody>
      </p:sp>
      <p:sp>
        <p:nvSpPr>
          <p:cNvPr id="49" name="Text Box 96"/>
          <p:cNvSpPr txBox="1">
            <a:spLocks noChangeArrowheads="1"/>
          </p:cNvSpPr>
          <p:nvPr/>
        </p:nvSpPr>
        <p:spPr bwMode="auto">
          <a:xfrm>
            <a:off x="6410325" y="5064919"/>
            <a:ext cx="1123950" cy="258763"/>
          </a:xfrm>
          <a:prstGeom prst="rect">
            <a:avLst/>
          </a:prstGeom>
          <a:solidFill>
            <a:srgbClr val="FFFFFF"/>
          </a:solidFill>
          <a:ln>
            <a:noFill/>
          </a:ln>
          <a:extLst>
            <a:ext uri="{91240B29-F687-4F45-9708-019B960494DF}">
              <a14:hiddenLine xmlns:a14="http://schemas.microsoft.com/office/drawing/2010/main" xmlns="" w="19050">
                <a:solidFill>
                  <a:srgbClr val="000000"/>
                </a:solidFill>
                <a:miter lim="800000"/>
                <a:headEnd/>
                <a:tailEnd/>
              </a14:hiddenLine>
            </a:ext>
          </a:extLst>
        </p:spPr>
        <p:txBody>
          <a:bodyPr/>
          <a:lstStyle>
            <a:defPPr>
              <a:defRPr lang="en-US"/>
            </a:defPPr>
            <a:lvl1pPr algn="l" rtl="0" eaLnBrk="0" fontAlgn="base" hangingPunct="0">
              <a:spcBef>
                <a:spcPct val="0"/>
              </a:spcBef>
              <a:spcAft>
                <a:spcPct val="0"/>
              </a:spcAft>
              <a:defRPr kumimoji="1" sz="1200" kern="1200">
                <a:solidFill>
                  <a:schemeClr val="bg2"/>
                </a:solidFill>
                <a:latin typeface="Arial" pitchFamily="34" charset="0"/>
                <a:ea typeface="+mn-ea"/>
                <a:cs typeface="+mn-cs"/>
              </a:defRPr>
            </a:lvl1pPr>
            <a:lvl2pPr marL="457200" algn="l" rtl="0" eaLnBrk="0" fontAlgn="base" hangingPunct="0">
              <a:spcBef>
                <a:spcPct val="0"/>
              </a:spcBef>
              <a:spcAft>
                <a:spcPct val="0"/>
              </a:spcAft>
              <a:defRPr kumimoji="1" sz="1200" kern="1200">
                <a:solidFill>
                  <a:schemeClr val="bg2"/>
                </a:solidFill>
                <a:latin typeface="Arial" pitchFamily="34" charset="0"/>
                <a:ea typeface="+mn-ea"/>
                <a:cs typeface="+mn-cs"/>
              </a:defRPr>
            </a:lvl2pPr>
            <a:lvl3pPr marL="914400" algn="l" rtl="0" eaLnBrk="0" fontAlgn="base" hangingPunct="0">
              <a:spcBef>
                <a:spcPct val="0"/>
              </a:spcBef>
              <a:spcAft>
                <a:spcPct val="0"/>
              </a:spcAft>
              <a:defRPr kumimoji="1" sz="1200" kern="1200">
                <a:solidFill>
                  <a:schemeClr val="bg2"/>
                </a:solidFill>
                <a:latin typeface="Arial" pitchFamily="34" charset="0"/>
                <a:ea typeface="+mn-ea"/>
                <a:cs typeface="+mn-cs"/>
              </a:defRPr>
            </a:lvl3pPr>
            <a:lvl4pPr marL="1371600" algn="l" rtl="0" eaLnBrk="0" fontAlgn="base" hangingPunct="0">
              <a:spcBef>
                <a:spcPct val="0"/>
              </a:spcBef>
              <a:spcAft>
                <a:spcPct val="0"/>
              </a:spcAft>
              <a:defRPr kumimoji="1" sz="1200" kern="1200">
                <a:solidFill>
                  <a:schemeClr val="bg2"/>
                </a:solidFill>
                <a:latin typeface="Arial" pitchFamily="34" charset="0"/>
                <a:ea typeface="+mn-ea"/>
                <a:cs typeface="+mn-cs"/>
              </a:defRPr>
            </a:lvl4pPr>
            <a:lvl5pPr marL="1828800" algn="l" rtl="0" eaLnBrk="0" fontAlgn="base" hangingPunct="0">
              <a:spcBef>
                <a:spcPct val="0"/>
              </a:spcBef>
              <a:spcAft>
                <a:spcPct val="0"/>
              </a:spcAft>
              <a:defRPr kumimoji="1" sz="1200" kern="1200">
                <a:solidFill>
                  <a:schemeClr val="bg2"/>
                </a:solidFill>
                <a:latin typeface="Arial" pitchFamily="34" charset="0"/>
                <a:ea typeface="+mn-ea"/>
                <a:cs typeface="+mn-cs"/>
              </a:defRPr>
            </a:lvl5pPr>
            <a:lvl6pPr marL="2286000" algn="l" defTabSz="914400" rtl="0" eaLnBrk="1" latinLnBrk="0" hangingPunct="1">
              <a:defRPr kumimoji="1" sz="1200" kern="1200">
                <a:solidFill>
                  <a:schemeClr val="bg2"/>
                </a:solidFill>
                <a:latin typeface="Arial" pitchFamily="34" charset="0"/>
                <a:ea typeface="+mn-ea"/>
                <a:cs typeface="+mn-cs"/>
              </a:defRPr>
            </a:lvl6pPr>
            <a:lvl7pPr marL="2743200" algn="l" defTabSz="914400" rtl="0" eaLnBrk="1" latinLnBrk="0" hangingPunct="1">
              <a:defRPr kumimoji="1" sz="1200" kern="1200">
                <a:solidFill>
                  <a:schemeClr val="bg2"/>
                </a:solidFill>
                <a:latin typeface="Arial" pitchFamily="34" charset="0"/>
                <a:ea typeface="+mn-ea"/>
                <a:cs typeface="+mn-cs"/>
              </a:defRPr>
            </a:lvl7pPr>
            <a:lvl8pPr marL="3200400" algn="l" defTabSz="914400" rtl="0" eaLnBrk="1" latinLnBrk="0" hangingPunct="1">
              <a:defRPr kumimoji="1" sz="1200" kern="1200">
                <a:solidFill>
                  <a:schemeClr val="bg2"/>
                </a:solidFill>
                <a:latin typeface="Arial" pitchFamily="34" charset="0"/>
                <a:ea typeface="+mn-ea"/>
                <a:cs typeface="+mn-cs"/>
              </a:defRPr>
            </a:lvl8pPr>
            <a:lvl9pPr marL="3657600" algn="l" defTabSz="914400" rtl="0" eaLnBrk="1" latinLnBrk="0" hangingPunct="1">
              <a:defRPr kumimoji="1" sz="1200" kern="1200">
                <a:solidFill>
                  <a:schemeClr val="bg2"/>
                </a:solidFill>
                <a:latin typeface="Arial" pitchFamily="34" charset="0"/>
                <a:ea typeface="+mn-ea"/>
                <a:cs typeface="+mn-cs"/>
              </a:defRPr>
            </a:lvl9pPr>
          </a:lstStyle>
          <a:p>
            <a:r>
              <a:rPr lang="en-US" dirty="0">
                <a:solidFill>
                  <a:schemeClr val="tx1"/>
                </a:solidFill>
              </a:rPr>
              <a:t>Relative Motion</a:t>
            </a:r>
            <a:endParaRPr lang="en-US" sz="2400" dirty="0">
              <a:solidFill>
                <a:schemeClr val="tx1"/>
              </a:solidFill>
            </a:endParaRPr>
          </a:p>
        </p:txBody>
      </p:sp>
      <p:sp>
        <p:nvSpPr>
          <p:cNvPr id="50" name="Line 97"/>
          <p:cNvSpPr>
            <a:spLocks noChangeShapeType="1"/>
          </p:cNvSpPr>
          <p:nvPr/>
        </p:nvSpPr>
        <p:spPr bwMode="auto">
          <a:xfrm flipV="1">
            <a:off x="2659063" y="5576094"/>
            <a:ext cx="74612" cy="220663"/>
          </a:xfrm>
          <a:prstGeom prst="line">
            <a:avLst/>
          </a:prstGeom>
          <a:noFill/>
          <a:ln w="28575">
            <a:solidFill>
              <a:srgbClr val="000000"/>
            </a:solidFill>
            <a:round/>
            <a:headEnd/>
            <a:tailEnd/>
          </a:ln>
          <a:extLst>
            <a:ext uri="{909E8E84-426E-40DD-AFC4-6F175D3DCCD1}">
              <a14:hiddenFill xmlns:a14="http://schemas.microsoft.com/office/drawing/2010/main" xmlns="">
                <a:noFill/>
              </a14:hiddenFill>
            </a:ext>
          </a:extLst>
        </p:spPr>
        <p:txBody>
          <a:bodyPr/>
          <a:lstStyle>
            <a:defPPr>
              <a:defRPr lang="en-US"/>
            </a:defPPr>
            <a:lvl1pPr algn="l" rtl="0" eaLnBrk="0" fontAlgn="base" hangingPunct="0">
              <a:spcBef>
                <a:spcPct val="0"/>
              </a:spcBef>
              <a:spcAft>
                <a:spcPct val="0"/>
              </a:spcAft>
              <a:defRPr kumimoji="1" sz="1200" kern="1200">
                <a:solidFill>
                  <a:schemeClr val="bg2"/>
                </a:solidFill>
                <a:latin typeface="Arial" pitchFamily="34" charset="0"/>
                <a:ea typeface="+mn-ea"/>
                <a:cs typeface="+mn-cs"/>
              </a:defRPr>
            </a:lvl1pPr>
            <a:lvl2pPr marL="457200" algn="l" rtl="0" eaLnBrk="0" fontAlgn="base" hangingPunct="0">
              <a:spcBef>
                <a:spcPct val="0"/>
              </a:spcBef>
              <a:spcAft>
                <a:spcPct val="0"/>
              </a:spcAft>
              <a:defRPr kumimoji="1" sz="1200" kern="1200">
                <a:solidFill>
                  <a:schemeClr val="bg2"/>
                </a:solidFill>
                <a:latin typeface="Arial" pitchFamily="34" charset="0"/>
                <a:ea typeface="+mn-ea"/>
                <a:cs typeface="+mn-cs"/>
              </a:defRPr>
            </a:lvl2pPr>
            <a:lvl3pPr marL="914400" algn="l" rtl="0" eaLnBrk="0" fontAlgn="base" hangingPunct="0">
              <a:spcBef>
                <a:spcPct val="0"/>
              </a:spcBef>
              <a:spcAft>
                <a:spcPct val="0"/>
              </a:spcAft>
              <a:defRPr kumimoji="1" sz="1200" kern="1200">
                <a:solidFill>
                  <a:schemeClr val="bg2"/>
                </a:solidFill>
                <a:latin typeface="Arial" pitchFamily="34" charset="0"/>
                <a:ea typeface="+mn-ea"/>
                <a:cs typeface="+mn-cs"/>
              </a:defRPr>
            </a:lvl3pPr>
            <a:lvl4pPr marL="1371600" algn="l" rtl="0" eaLnBrk="0" fontAlgn="base" hangingPunct="0">
              <a:spcBef>
                <a:spcPct val="0"/>
              </a:spcBef>
              <a:spcAft>
                <a:spcPct val="0"/>
              </a:spcAft>
              <a:defRPr kumimoji="1" sz="1200" kern="1200">
                <a:solidFill>
                  <a:schemeClr val="bg2"/>
                </a:solidFill>
                <a:latin typeface="Arial" pitchFamily="34" charset="0"/>
                <a:ea typeface="+mn-ea"/>
                <a:cs typeface="+mn-cs"/>
              </a:defRPr>
            </a:lvl4pPr>
            <a:lvl5pPr marL="1828800" algn="l" rtl="0" eaLnBrk="0" fontAlgn="base" hangingPunct="0">
              <a:spcBef>
                <a:spcPct val="0"/>
              </a:spcBef>
              <a:spcAft>
                <a:spcPct val="0"/>
              </a:spcAft>
              <a:defRPr kumimoji="1" sz="1200" kern="1200">
                <a:solidFill>
                  <a:schemeClr val="bg2"/>
                </a:solidFill>
                <a:latin typeface="Arial" pitchFamily="34" charset="0"/>
                <a:ea typeface="+mn-ea"/>
                <a:cs typeface="+mn-cs"/>
              </a:defRPr>
            </a:lvl5pPr>
            <a:lvl6pPr marL="2286000" algn="l" defTabSz="914400" rtl="0" eaLnBrk="1" latinLnBrk="0" hangingPunct="1">
              <a:defRPr kumimoji="1" sz="1200" kern="1200">
                <a:solidFill>
                  <a:schemeClr val="bg2"/>
                </a:solidFill>
                <a:latin typeface="Arial" pitchFamily="34" charset="0"/>
                <a:ea typeface="+mn-ea"/>
                <a:cs typeface="+mn-cs"/>
              </a:defRPr>
            </a:lvl6pPr>
            <a:lvl7pPr marL="2743200" algn="l" defTabSz="914400" rtl="0" eaLnBrk="1" latinLnBrk="0" hangingPunct="1">
              <a:defRPr kumimoji="1" sz="1200" kern="1200">
                <a:solidFill>
                  <a:schemeClr val="bg2"/>
                </a:solidFill>
                <a:latin typeface="Arial" pitchFamily="34" charset="0"/>
                <a:ea typeface="+mn-ea"/>
                <a:cs typeface="+mn-cs"/>
              </a:defRPr>
            </a:lvl7pPr>
            <a:lvl8pPr marL="3200400" algn="l" defTabSz="914400" rtl="0" eaLnBrk="1" latinLnBrk="0" hangingPunct="1">
              <a:defRPr kumimoji="1" sz="1200" kern="1200">
                <a:solidFill>
                  <a:schemeClr val="bg2"/>
                </a:solidFill>
                <a:latin typeface="Arial" pitchFamily="34" charset="0"/>
                <a:ea typeface="+mn-ea"/>
                <a:cs typeface="+mn-cs"/>
              </a:defRPr>
            </a:lvl8pPr>
            <a:lvl9pPr marL="3657600" algn="l" defTabSz="914400" rtl="0" eaLnBrk="1" latinLnBrk="0" hangingPunct="1">
              <a:defRPr kumimoji="1" sz="1200" kern="1200">
                <a:solidFill>
                  <a:schemeClr val="bg2"/>
                </a:solidFill>
                <a:latin typeface="Arial" pitchFamily="34" charset="0"/>
                <a:ea typeface="+mn-ea"/>
                <a:cs typeface="+mn-cs"/>
              </a:defRPr>
            </a:lvl9pPr>
          </a:lstStyle>
          <a:p>
            <a:endParaRPr lang="en-US"/>
          </a:p>
        </p:txBody>
      </p:sp>
      <p:sp>
        <p:nvSpPr>
          <p:cNvPr id="51" name="Freeform 50"/>
          <p:cNvSpPr>
            <a:spLocks/>
          </p:cNvSpPr>
          <p:nvPr/>
        </p:nvSpPr>
        <p:spPr bwMode="auto">
          <a:xfrm flipV="1">
            <a:off x="2733675" y="5557044"/>
            <a:ext cx="368300" cy="111125"/>
          </a:xfrm>
          <a:custGeom>
            <a:avLst/>
            <a:gdLst>
              <a:gd name="T0" fmla="*/ 551 w 551"/>
              <a:gd name="T1" fmla="*/ 10 h 213"/>
              <a:gd name="T2" fmla="*/ 435 w 551"/>
              <a:gd name="T3" fmla="*/ 10 h 213"/>
              <a:gd name="T4" fmla="*/ 174 w 551"/>
              <a:gd name="T5" fmla="*/ 68 h 213"/>
              <a:gd name="T6" fmla="*/ 0 w 551"/>
              <a:gd name="T7" fmla="*/ 213 h 213"/>
            </a:gdLst>
            <a:ahLst/>
            <a:cxnLst>
              <a:cxn ang="0">
                <a:pos x="T0" y="T1"/>
              </a:cxn>
              <a:cxn ang="0">
                <a:pos x="T2" y="T3"/>
              </a:cxn>
              <a:cxn ang="0">
                <a:pos x="T4" y="T5"/>
              </a:cxn>
              <a:cxn ang="0">
                <a:pos x="T6" y="T7"/>
              </a:cxn>
            </a:cxnLst>
            <a:rect l="0" t="0" r="r" b="b"/>
            <a:pathLst>
              <a:path w="551" h="213">
                <a:moveTo>
                  <a:pt x="551" y="10"/>
                </a:moveTo>
                <a:cubicBezTo>
                  <a:pt x="524" y="5"/>
                  <a:pt x="498" y="0"/>
                  <a:pt x="435" y="10"/>
                </a:cubicBezTo>
                <a:cubicBezTo>
                  <a:pt x="372" y="20"/>
                  <a:pt x="246" y="34"/>
                  <a:pt x="174" y="68"/>
                </a:cubicBezTo>
                <a:cubicBezTo>
                  <a:pt x="102" y="102"/>
                  <a:pt x="51" y="157"/>
                  <a:pt x="0" y="213"/>
                </a:cubicBezTo>
              </a:path>
            </a:pathLst>
          </a:custGeom>
          <a:noFill/>
          <a:ln w="28575" cmpd="sng">
            <a:solidFill>
              <a:srgbClr val="000000"/>
            </a:solidFill>
            <a:round/>
            <a:headEnd/>
            <a:tailEnd/>
          </a:ln>
          <a:extLst>
            <a:ext uri="{909E8E84-426E-40DD-AFC4-6F175D3DCCD1}">
              <a14:hiddenFill xmlns:a14="http://schemas.microsoft.com/office/drawing/2010/main" xmlns="">
                <a:solidFill>
                  <a:srgbClr val="FFFFFF"/>
                </a:solidFill>
              </a14:hiddenFill>
            </a:ext>
          </a:extLst>
        </p:spPr>
        <p:txBody>
          <a:bodyPr/>
          <a:lstStyle>
            <a:defPPr>
              <a:defRPr lang="en-US"/>
            </a:defPPr>
            <a:lvl1pPr algn="l" rtl="0" eaLnBrk="0" fontAlgn="base" hangingPunct="0">
              <a:spcBef>
                <a:spcPct val="0"/>
              </a:spcBef>
              <a:spcAft>
                <a:spcPct val="0"/>
              </a:spcAft>
              <a:defRPr kumimoji="1" sz="1200" kern="1200">
                <a:solidFill>
                  <a:schemeClr val="bg2"/>
                </a:solidFill>
                <a:latin typeface="Arial" pitchFamily="34" charset="0"/>
                <a:ea typeface="+mn-ea"/>
                <a:cs typeface="+mn-cs"/>
              </a:defRPr>
            </a:lvl1pPr>
            <a:lvl2pPr marL="457200" algn="l" rtl="0" eaLnBrk="0" fontAlgn="base" hangingPunct="0">
              <a:spcBef>
                <a:spcPct val="0"/>
              </a:spcBef>
              <a:spcAft>
                <a:spcPct val="0"/>
              </a:spcAft>
              <a:defRPr kumimoji="1" sz="1200" kern="1200">
                <a:solidFill>
                  <a:schemeClr val="bg2"/>
                </a:solidFill>
                <a:latin typeface="Arial" pitchFamily="34" charset="0"/>
                <a:ea typeface="+mn-ea"/>
                <a:cs typeface="+mn-cs"/>
              </a:defRPr>
            </a:lvl2pPr>
            <a:lvl3pPr marL="914400" algn="l" rtl="0" eaLnBrk="0" fontAlgn="base" hangingPunct="0">
              <a:spcBef>
                <a:spcPct val="0"/>
              </a:spcBef>
              <a:spcAft>
                <a:spcPct val="0"/>
              </a:spcAft>
              <a:defRPr kumimoji="1" sz="1200" kern="1200">
                <a:solidFill>
                  <a:schemeClr val="bg2"/>
                </a:solidFill>
                <a:latin typeface="Arial" pitchFamily="34" charset="0"/>
                <a:ea typeface="+mn-ea"/>
                <a:cs typeface="+mn-cs"/>
              </a:defRPr>
            </a:lvl3pPr>
            <a:lvl4pPr marL="1371600" algn="l" rtl="0" eaLnBrk="0" fontAlgn="base" hangingPunct="0">
              <a:spcBef>
                <a:spcPct val="0"/>
              </a:spcBef>
              <a:spcAft>
                <a:spcPct val="0"/>
              </a:spcAft>
              <a:defRPr kumimoji="1" sz="1200" kern="1200">
                <a:solidFill>
                  <a:schemeClr val="bg2"/>
                </a:solidFill>
                <a:latin typeface="Arial" pitchFamily="34" charset="0"/>
                <a:ea typeface="+mn-ea"/>
                <a:cs typeface="+mn-cs"/>
              </a:defRPr>
            </a:lvl4pPr>
            <a:lvl5pPr marL="1828800" algn="l" rtl="0" eaLnBrk="0" fontAlgn="base" hangingPunct="0">
              <a:spcBef>
                <a:spcPct val="0"/>
              </a:spcBef>
              <a:spcAft>
                <a:spcPct val="0"/>
              </a:spcAft>
              <a:defRPr kumimoji="1" sz="1200" kern="1200">
                <a:solidFill>
                  <a:schemeClr val="bg2"/>
                </a:solidFill>
                <a:latin typeface="Arial" pitchFamily="34" charset="0"/>
                <a:ea typeface="+mn-ea"/>
                <a:cs typeface="+mn-cs"/>
              </a:defRPr>
            </a:lvl5pPr>
            <a:lvl6pPr marL="2286000" algn="l" defTabSz="914400" rtl="0" eaLnBrk="1" latinLnBrk="0" hangingPunct="1">
              <a:defRPr kumimoji="1" sz="1200" kern="1200">
                <a:solidFill>
                  <a:schemeClr val="bg2"/>
                </a:solidFill>
                <a:latin typeface="Arial" pitchFamily="34" charset="0"/>
                <a:ea typeface="+mn-ea"/>
                <a:cs typeface="+mn-cs"/>
              </a:defRPr>
            </a:lvl6pPr>
            <a:lvl7pPr marL="2743200" algn="l" defTabSz="914400" rtl="0" eaLnBrk="1" latinLnBrk="0" hangingPunct="1">
              <a:defRPr kumimoji="1" sz="1200" kern="1200">
                <a:solidFill>
                  <a:schemeClr val="bg2"/>
                </a:solidFill>
                <a:latin typeface="Arial" pitchFamily="34" charset="0"/>
                <a:ea typeface="+mn-ea"/>
                <a:cs typeface="+mn-cs"/>
              </a:defRPr>
            </a:lvl7pPr>
            <a:lvl8pPr marL="3200400" algn="l" defTabSz="914400" rtl="0" eaLnBrk="1" latinLnBrk="0" hangingPunct="1">
              <a:defRPr kumimoji="1" sz="1200" kern="1200">
                <a:solidFill>
                  <a:schemeClr val="bg2"/>
                </a:solidFill>
                <a:latin typeface="Arial" pitchFamily="34" charset="0"/>
                <a:ea typeface="+mn-ea"/>
                <a:cs typeface="+mn-cs"/>
              </a:defRPr>
            </a:lvl8pPr>
            <a:lvl9pPr marL="3657600" algn="l" defTabSz="914400" rtl="0" eaLnBrk="1" latinLnBrk="0" hangingPunct="1">
              <a:defRPr kumimoji="1" sz="1200" kern="1200">
                <a:solidFill>
                  <a:schemeClr val="bg2"/>
                </a:solidFill>
                <a:latin typeface="Arial" pitchFamily="34" charset="0"/>
                <a:ea typeface="+mn-ea"/>
                <a:cs typeface="+mn-cs"/>
              </a:defRPr>
            </a:lvl9pPr>
          </a:lstStyle>
          <a:p>
            <a:endParaRPr lang="en-US"/>
          </a:p>
        </p:txBody>
      </p:sp>
      <p:sp>
        <p:nvSpPr>
          <p:cNvPr id="52" name="Rectangle 51"/>
          <p:cNvSpPr>
            <a:spLocks noChangeArrowheads="1"/>
          </p:cNvSpPr>
          <p:nvPr/>
        </p:nvSpPr>
        <p:spPr bwMode="auto">
          <a:xfrm>
            <a:off x="3101975" y="5471319"/>
            <a:ext cx="1822450" cy="349250"/>
          </a:xfrm>
          <a:prstGeom prst="rect">
            <a:avLst/>
          </a:prstGeom>
          <a:solidFill>
            <a:srgbClr val="FFFFFF"/>
          </a:solidFill>
          <a:ln w="28575">
            <a:solidFill>
              <a:srgbClr val="000000"/>
            </a:solidFill>
            <a:miter lim="800000"/>
            <a:headEnd/>
            <a:tailEnd/>
          </a:ln>
        </p:spPr>
        <p:txBody>
          <a:bodyPr/>
          <a:lstStyle>
            <a:defPPr>
              <a:defRPr lang="en-US"/>
            </a:defPPr>
            <a:lvl1pPr algn="l" rtl="0" eaLnBrk="0" fontAlgn="base" hangingPunct="0">
              <a:spcBef>
                <a:spcPct val="0"/>
              </a:spcBef>
              <a:spcAft>
                <a:spcPct val="0"/>
              </a:spcAft>
              <a:defRPr kumimoji="1" sz="1200" kern="1200">
                <a:solidFill>
                  <a:schemeClr val="bg2"/>
                </a:solidFill>
                <a:latin typeface="Arial" pitchFamily="34" charset="0"/>
                <a:ea typeface="+mn-ea"/>
                <a:cs typeface="+mn-cs"/>
              </a:defRPr>
            </a:lvl1pPr>
            <a:lvl2pPr marL="457200" algn="l" rtl="0" eaLnBrk="0" fontAlgn="base" hangingPunct="0">
              <a:spcBef>
                <a:spcPct val="0"/>
              </a:spcBef>
              <a:spcAft>
                <a:spcPct val="0"/>
              </a:spcAft>
              <a:defRPr kumimoji="1" sz="1200" kern="1200">
                <a:solidFill>
                  <a:schemeClr val="bg2"/>
                </a:solidFill>
                <a:latin typeface="Arial" pitchFamily="34" charset="0"/>
                <a:ea typeface="+mn-ea"/>
                <a:cs typeface="+mn-cs"/>
              </a:defRPr>
            </a:lvl2pPr>
            <a:lvl3pPr marL="914400" algn="l" rtl="0" eaLnBrk="0" fontAlgn="base" hangingPunct="0">
              <a:spcBef>
                <a:spcPct val="0"/>
              </a:spcBef>
              <a:spcAft>
                <a:spcPct val="0"/>
              </a:spcAft>
              <a:defRPr kumimoji="1" sz="1200" kern="1200">
                <a:solidFill>
                  <a:schemeClr val="bg2"/>
                </a:solidFill>
                <a:latin typeface="Arial" pitchFamily="34" charset="0"/>
                <a:ea typeface="+mn-ea"/>
                <a:cs typeface="+mn-cs"/>
              </a:defRPr>
            </a:lvl3pPr>
            <a:lvl4pPr marL="1371600" algn="l" rtl="0" eaLnBrk="0" fontAlgn="base" hangingPunct="0">
              <a:spcBef>
                <a:spcPct val="0"/>
              </a:spcBef>
              <a:spcAft>
                <a:spcPct val="0"/>
              </a:spcAft>
              <a:defRPr kumimoji="1" sz="1200" kern="1200">
                <a:solidFill>
                  <a:schemeClr val="bg2"/>
                </a:solidFill>
                <a:latin typeface="Arial" pitchFamily="34" charset="0"/>
                <a:ea typeface="+mn-ea"/>
                <a:cs typeface="+mn-cs"/>
              </a:defRPr>
            </a:lvl4pPr>
            <a:lvl5pPr marL="1828800" algn="l" rtl="0" eaLnBrk="0" fontAlgn="base" hangingPunct="0">
              <a:spcBef>
                <a:spcPct val="0"/>
              </a:spcBef>
              <a:spcAft>
                <a:spcPct val="0"/>
              </a:spcAft>
              <a:defRPr kumimoji="1" sz="1200" kern="1200">
                <a:solidFill>
                  <a:schemeClr val="bg2"/>
                </a:solidFill>
                <a:latin typeface="Arial" pitchFamily="34" charset="0"/>
                <a:ea typeface="+mn-ea"/>
                <a:cs typeface="+mn-cs"/>
              </a:defRPr>
            </a:lvl5pPr>
            <a:lvl6pPr marL="2286000" algn="l" defTabSz="914400" rtl="0" eaLnBrk="1" latinLnBrk="0" hangingPunct="1">
              <a:defRPr kumimoji="1" sz="1200" kern="1200">
                <a:solidFill>
                  <a:schemeClr val="bg2"/>
                </a:solidFill>
                <a:latin typeface="Arial" pitchFamily="34" charset="0"/>
                <a:ea typeface="+mn-ea"/>
                <a:cs typeface="+mn-cs"/>
              </a:defRPr>
            </a:lvl6pPr>
            <a:lvl7pPr marL="2743200" algn="l" defTabSz="914400" rtl="0" eaLnBrk="1" latinLnBrk="0" hangingPunct="1">
              <a:defRPr kumimoji="1" sz="1200" kern="1200">
                <a:solidFill>
                  <a:schemeClr val="bg2"/>
                </a:solidFill>
                <a:latin typeface="Arial" pitchFamily="34" charset="0"/>
                <a:ea typeface="+mn-ea"/>
                <a:cs typeface="+mn-cs"/>
              </a:defRPr>
            </a:lvl7pPr>
            <a:lvl8pPr marL="3200400" algn="l" defTabSz="914400" rtl="0" eaLnBrk="1" latinLnBrk="0" hangingPunct="1">
              <a:defRPr kumimoji="1" sz="1200" kern="1200">
                <a:solidFill>
                  <a:schemeClr val="bg2"/>
                </a:solidFill>
                <a:latin typeface="Arial" pitchFamily="34" charset="0"/>
                <a:ea typeface="+mn-ea"/>
                <a:cs typeface="+mn-cs"/>
              </a:defRPr>
            </a:lvl8pPr>
            <a:lvl9pPr marL="3657600" algn="l" defTabSz="914400" rtl="0" eaLnBrk="1" latinLnBrk="0" hangingPunct="1">
              <a:defRPr kumimoji="1" sz="1200" kern="1200">
                <a:solidFill>
                  <a:schemeClr val="bg2"/>
                </a:solidFill>
                <a:latin typeface="Arial" pitchFamily="34" charset="0"/>
                <a:ea typeface="+mn-ea"/>
                <a:cs typeface="+mn-cs"/>
              </a:defRPr>
            </a:lvl9pPr>
          </a:lstStyle>
          <a:p>
            <a:endParaRPr lang="en-US"/>
          </a:p>
        </p:txBody>
      </p:sp>
      <p:sp>
        <p:nvSpPr>
          <p:cNvPr id="53" name="Line 100"/>
          <p:cNvSpPr>
            <a:spLocks noChangeShapeType="1"/>
          </p:cNvSpPr>
          <p:nvPr/>
        </p:nvSpPr>
        <p:spPr bwMode="auto">
          <a:xfrm flipH="1" flipV="1">
            <a:off x="5329238" y="5576094"/>
            <a:ext cx="74612" cy="220663"/>
          </a:xfrm>
          <a:prstGeom prst="line">
            <a:avLst/>
          </a:prstGeom>
          <a:noFill/>
          <a:ln w="28575">
            <a:solidFill>
              <a:srgbClr val="000000"/>
            </a:solidFill>
            <a:round/>
            <a:headEnd/>
            <a:tailEnd/>
          </a:ln>
          <a:extLst>
            <a:ext uri="{909E8E84-426E-40DD-AFC4-6F175D3DCCD1}">
              <a14:hiddenFill xmlns:a14="http://schemas.microsoft.com/office/drawing/2010/main" xmlns="">
                <a:noFill/>
              </a14:hiddenFill>
            </a:ext>
          </a:extLst>
        </p:spPr>
        <p:txBody>
          <a:bodyPr/>
          <a:lstStyle>
            <a:defPPr>
              <a:defRPr lang="en-US"/>
            </a:defPPr>
            <a:lvl1pPr algn="l" rtl="0" eaLnBrk="0" fontAlgn="base" hangingPunct="0">
              <a:spcBef>
                <a:spcPct val="0"/>
              </a:spcBef>
              <a:spcAft>
                <a:spcPct val="0"/>
              </a:spcAft>
              <a:defRPr kumimoji="1" sz="1200" kern="1200">
                <a:solidFill>
                  <a:schemeClr val="bg2"/>
                </a:solidFill>
                <a:latin typeface="Arial" pitchFamily="34" charset="0"/>
                <a:ea typeface="+mn-ea"/>
                <a:cs typeface="+mn-cs"/>
              </a:defRPr>
            </a:lvl1pPr>
            <a:lvl2pPr marL="457200" algn="l" rtl="0" eaLnBrk="0" fontAlgn="base" hangingPunct="0">
              <a:spcBef>
                <a:spcPct val="0"/>
              </a:spcBef>
              <a:spcAft>
                <a:spcPct val="0"/>
              </a:spcAft>
              <a:defRPr kumimoji="1" sz="1200" kern="1200">
                <a:solidFill>
                  <a:schemeClr val="bg2"/>
                </a:solidFill>
                <a:latin typeface="Arial" pitchFamily="34" charset="0"/>
                <a:ea typeface="+mn-ea"/>
                <a:cs typeface="+mn-cs"/>
              </a:defRPr>
            </a:lvl2pPr>
            <a:lvl3pPr marL="914400" algn="l" rtl="0" eaLnBrk="0" fontAlgn="base" hangingPunct="0">
              <a:spcBef>
                <a:spcPct val="0"/>
              </a:spcBef>
              <a:spcAft>
                <a:spcPct val="0"/>
              </a:spcAft>
              <a:defRPr kumimoji="1" sz="1200" kern="1200">
                <a:solidFill>
                  <a:schemeClr val="bg2"/>
                </a:solidFill>
                <a:latin typeface="Arial" pitchFamily="34" charset="0"/>
                <a:ea typeface="+mn-ea"/>
                <a:cs typeface="+mn-cs"/>
              </a:defRPr>
            </a:lvl3pPr>
            <a:lvl4pPr marL="1371600" algn="l" rtl="0" eaLnBrk="0" fontAlgn="base" hangingPunct="0">
              <a:spcBef>
                <a:spcPct val="0"/>
              </a:spcBef>
              <a:spcAft>
                <a:spcPct val="0"/>
              </a:spcAft>
              <a:defRPr kumimoji="1" sz="1200" kern="1200">
                <a:solidFill>
                  <a:schemeClr val="bg2"/>
                </a:solidFill>
                <a:latin typeface="Arial" pitchFamily="34" charset="0"/>
                <a:ea typeface="+mn-ea"/>
                <a:cs typeface="+mn-cs"/>
              </a:defRPr>
            </a:lvl4pPr>
            <a:lvl5pPr marL="1828800" algn="l" rtl="0" eaLnBrk="0" fontAlgn="base" hangingPunct="0">
              <a:spcBef>
                <a:spcPct val="0"/>
              </a:spcBef>
              <a:spcAft>
                <a:spcPct val="0"/>
              </a:spcAft>
              <a:defRPr kumimoji="1" sz="1200" kern="1200">
                <a:solidFill>
                  <a:schemeClr val="bg2"/>
                </a:solidFill>
                <a:latin typeface="Arial" pitchFamily="34" charset="0"/>
                <a:ea typeface="+mn-ea"/>
                <a:cs typeface="+mn-cs"/>
              </a:defRPr>
            </a:lvl5pPr>
            <a:lvl6pPr marL="2286000" algn="l" defTabSz="914400" rtl="0" eaLnBrk="1" latinLnBrk="0" hangingPunct="1">
              <a:defRPr kumimoji="1" sz="1200" kern="1200">
                <a:solidFill>
                  <a:schemeClr val="bg2"/>
                </a:solidFill>
                <a:latin typeface="Arial" pitchFamily="34" charset="0"/>
                <a:ea typeface="+mn-ea"/>
                <a:cs typeface="+mn-cs"/>
              </a:defRPr>
            </a:lvl6pPr>
            <a:lvl7pPr marL="2743200" algn="l" defTabSz="914400" rtl="0" eaLnBrk="1" latinLnBrk="0" hangingPunct="1">
              <a:defRPr kumimoji="1" sz="1200" kern="1200">
                <a:solidFill>
                  <a:schemeClr val="bg2"/>
                </a:solidFill>
                <a:latin typeface="Arial" pitchFamily="34" charset="0"/>
                <a:ea typeface="+mn-ea"/>
                <a:cs typeface="+mn-cs"/>
              </a:defRPr>
            </a:lvl7pPr>
            <a:lvl8pPr marL="3200400" algn="l" defTabSz="914400" rtl="0" eaLnBrk="1" latinLnBrk="0" hangingPunct="1">
              <a:defRPr kumimoji="1" sz="1200" kern="1200">
                <a:solidFill>
                  <a:schemeClr val="bg2"/>
                </a:solidFill>
                <a:latin typeface="Arial" pitchFamily="34" charset="0"/>
                <a:ea typeface="+mn-ea"/>
                <a:cs typeface="+mn-cs"/>
              </a:defRPr>
            </a:lvl8pPr>
            <a:lvl9pPr marL="3657600" algn="l" defTabSz="914400" rtl="0" eaLnBrk="1" latinLnBrk="0" hangingPunct="1">
              <a:defRPr kumimoji="1" sz="1200" kern="1200">
                <a:solidFill>
                  <a:schemeClr val="bg2"/>
                </a:solidFill>
                <a:latin typeface="Arial" pitchFamily="34" charset="0"/>
                <a:ea typeface="+mn-ea"/>
                <a:cs typeface="+mn-cs"/>
              </a:defRPr>
            </a:lvl9pPr>
          </a:lstStyle>
          <a:p>
            <a:endParaRPr lang="en-US"/>
          </a:p>
        </p:txBody>
      </p:sp>
      <p:sp>
        <p:nvSpPr>
          <p:cNvPr id="54" name="Freeform 53"/>
          <p:cNvSpPr>
            <a:spLocks/>
          </p:cNvSpPr>
          <p:nvPr/>
        </p:nvSpPr>
        <p:spPr bwMode="auto">
          <a:xfrm flipH="1" flipV="1">
            <a:off x="4924425" y="5576094"/>
            <a:ext cx="404813" cy="73025"/>
          </a:xfrm>
          <a:custGeom>
            <a:avLst/>
            <a:gdLst>
              <a:gd name="T0" fmla="*/ 551 w 551"/>
              <a:gd name="T1" fmla="*/ 10 h 213"/>
              <a:gd name="T2" fmla="*/ 435 w 551"/>
              <a:gd name="T3" fmla="*/ 10 h 213"/>
              <a:gd name="T4" fmla="*/ 174 w 551"/>
              <a:gd name="T5" fmla="*/ 68 h 213"/>
              <a:gd name="T6" fmla="*/ 0 w 551"/>
              <a:gd name="T7" fmla="*/ 213 h 213"/>
            </a:gdLst>
            <a:ahLst/>
            <a:cxnLst>
              <a:cxn ang="0">
                <a:pos x="T0" y="T1"/>
              </a:cxn>
              <a:cxn ang="0">
                <a:pos x="T2" y="T3"/>
              </a:cxn>
              <a:cxn ang="0">
                <a:pos x="T4" y="T5"/>
              </a:cxn>
              <a:cxn ang="0">
                <a:pos x="T6" y="T7"/>
              </a:cxn>
            </a:cxnLst>
            <a:rect l="0" t="0" r="r" b="b"/>
            <a:pathLst>
              <a:path w="551" h="213">
                <a:moveTo>
                  <a:pt x="551" y="10"/>
                </a:moveTo>
                <a:cubicBezTo>
                  <a:pt x="524" y="5"/>
                  <a:pt x="498" y="0"/>
                  <a:pt x="435" y="10"/>
                </a:cubicBezTo>
                <a:cubicBezTo>
                  <a:pt x="372" y="20"/>
                  <a:pt x="246" y="34"/>
                  <a:pt x="174" y="68"/>
                </a:cubicBezTo>
                <a:cubicBezTo>
                  <a:pt x="102" y="102"/>
                  <a:pt x="51" y="157"/>
                  <a:pt x="0" y="213"/>
                </a:cubicBezTo>
              </a:path>
            </a:pathLst>
          </a:custGeom>
          <a:noFill/>
          <a:ln w="28575" cmpd="sng">
            <a:solidFill>
              <a:srgbClr val="000000"/>
            </a:solidFill>
            <a:round/>
            <a:headEnd/>
            <a:tailEnd/>
          </a:ln>
          <a:extLst>
            <a:ext uri="{909E8E84-426E-40DD-AFC4-6F175D3DCCD1}">
              <a14:hiddenFill xmlns:a14="http://schemas.microsoft.com/office/drawing/2010/main" xmlns="">
                <a:solidFill>
                  <a:srgbClr val="FFFFFF"/>
                </a:solidFill>
              </a14:hiddenFill>
            </a:ext>
          </a:extLst>
        </p:spPr>
        <p:txBody>
          <a:bodyPr/>
          <a:lstStyle>
            <a:defPPr>
              <a:defRPr lang="en-US"/>
            </a:defPPr>
            <a:lvl1pPr algn="l" rtl="0" eaLnBrk="0" fontAlgn="base" hangingPunct="0">
              <a:spcBef>
                <a:spcPct val="0"/>
              </a:spcBef>
              <a:spcAft>
                <a:spcPct val="0"/>
              </a:spcAft>
              <a:defRPr kumimoji="1" sz="1200" kern="1200">
                <a:solidFill>
                  <a:schemeClr val="bg2"/>
                </a:solidFill>
                <a:latin typeface="Arial" pitchFamily="34" charset="0"/>
                <a:ea typeface="+mn-ea"/>
                <a:cs typeface="+mn-cs"/>
              </a:defRPr>
            </a:lvl1pPr>
            <a:lvl2pPr marL="457200" algn="l" rtl="0" eaLnBrk="0" fontAlgn="base" hangingPunct="0">
              <a:spcBef>
                <a:spcPct val="0"/>
              </a:spcBef>
              <a:spcAft>
                <a:spcPct val="0"/>
              </a:spcAft>
              <a:defRPr kumimoji="1" sz="1200" kern="1200">
                <a:solidFill>
                  <a:schemeClr val="bg2"/>
                </a:solidFill>
                <a:latin typeface="Arial" pitchFamily="34" charset="0"/>
                <a:ea typeface="+mn-ea"/>
                <a:cs typeface="+mn-cs"/>
              </a:defRPr>
            </a:lvl2pPr>
            <a:lvl3pPr marL="914400" algn="l" rtl="0" eaLnBrk="0" fontAlgn="base" hangingPunct="0">
              <a:spcBef>
                <a:spcPct val="0"/>
              </a:spcBef>
              <a:spcAft>
                <a:spcPct val="0"/>
              </a:spcAft>
              <a:defRPr kumimoji="1" sz="1200" kern="1200">
                <a:solidFill>
                  <a:schemeClr val="bg2"/>
                </a:solidFill>
                <a:latin typeface="Arial" pitchFamily="34" charset="0"/>
                <a:ea typeface="+mn-ea"/>
                <a:cs typeface="+mn-cs"/>
              </a:defRPr>
            </a:lvl3pPr>
            <a:lvl4pPr marL="1371600" algn="l" rtl="0" eaLnBrk="0" fontAlgn="base" hangingPunct="0">
              <a:spcBef>
                <a:spcPct val="0"/>
              </a:spcBef>
              <a:spcAft>
                <a:spcPct val="0"/>
              </a:spcAft>
              <a:defRPr kumimoji="1" sz="1200" kern="1200">
                <a:solidFill>
                  <a:schemeClr val="bg2"/>
                </a:solidFill>
                <a:latin typeface="Arial" pitchFamily="34" charset="0"/>
                <a:ea typeface="+mn-ea"/>
                <a:cs typeface="+mn-cs"/>
              </a:defRPr>
            </a:lvl4pPr>
            <a:lvl5pPr marL="1828800" algn="l" rtl="0" eaLnBrk="0" fontAlgn="base" hangingPunct="0">
              <a:spcBef>
                <a:spcPct val="0"/>
              </a:spcBef>
              <a:spcAft>
                <a:spcPct val="0"/>
              </a:spcAft>
              <a:defRPr kumimoji="1" sz="1200" kern="1200">
                <a:solidFill>
                  <a:schemeClr val="bg2"/>
                </a:solidFill>
                <a:latin typeface="Arial" pitchFamily="34" charset="0"/>
                <a:ea typeface="+mn-ea"/>
                <a:cs typeface="+mn-cs"/>
              </a:defRPr>
            </a:lvl5pPr>
            <a:lvl6pPr marL="2286000" algn="l" defTabSz="914400" rtl="0" eaLnBrk="1" latinLnBrk="0" hangingPunct="1">
              <a:defRPr kumimoji="1" sz="1200" kern="1200">
                <a:solidFill>
                  <a:schemeClr val="bg2"/>
                </a:solidFill>
                <a:latin typeface="Arial" pitchFamily="34" charset="0"/>
                <a:ea typeface="+mn-ea"/>
                <a:cs typeface="+mn-cs"/>
              </a:defRPr>
            </a:lvl6pPr>
            <a:lvl7pPr marL="2743200" algn="l" defTabSz="914400" rtl="0" eaLnBrk="1" latinLnBrk="0" hangingPunct="1">
              <a:defRPr kumimoji="1" sz="1200" kern="1200">
                <a:solidFill>
                  <a:schemeClr val="bg2"/>
                </a:solidFill>
                <a:latin typeface="Arial" pitchFamily="34" charset="0"/>
                <a:ea typeface="+mn-ea"/>
                <a:cs typeface="+mn-cs"/>
              </a:defRPr>
            </a:lvl7pPr>
            <a:lvl8pPr marL="3200400" algn="l" defTabSz="914400" rtl="0" eaLnBrk="1" latinLnBrk="0" hangingPunct="1">
              <a:defRPr kumimoji="1" sz="1200" kern="1200">
                <a:solidFill>
                  <a:schemeClr val="bg2"/>
                </a:solidFill>
                <a:latin typeface="Arial" pitchFamily="34" charset="0"/>
                <a:ea typeface="+mn-ea"/>
                <a:cs typeface="+mn-cs"/>
              </a:defRPr>
            </a:lvl8pPr>
            <a:lvl9pPr marL="3657600" algn="l" defTabSz="914400" rtl="0" eaLnBrk="1" latinLnBrk="0" hangingPunct="1">
              <a:defRPr kumimoji="1" sz="1200" kern="1200">
                <a:solidFill>
                  <a:schemeClr val="bg2"/>
                </a:solidFill>
                <a:latin typeface="Arial" pitchFamily="34" charset="0"/>
                <a:ea typeface="+mn-ea"/>
                <a:cs typeface="+mn-cs"/>
              </a:defRPr>
            </a:lvl9pPr>
          </a:lstStyle>
          <a:p>
            <a:endParaRPr lang="en-US"/>
          </a:p>
        </p:txBody>
      </p:sp>
      <p:sp>
        <p:nvSpPr>
          <p:cNvPr id="55" name="Text Box 102"/>
          <p:cNvSpPr txBox="1">
            <a:spLocks noChangeArrowheads="1"/>
          </p:cNvSpPr>
          <p:nvPr/>
        </p:nvSpPr>
        <p:spPr bwMode="auto">
          <a:xfrm>
            <a:off x="3286125" y="5501482"/>
            <a:ext cx="1177925" cy="249237"/>
          </a:xfrm>
          <a:prstGeom prst="rect">
            <a:avLst/>
          </a:prstGeom>
          <a:solidFill>
            <a:srgbClr val="FFFFFF"/>
          </a:solidFill>
          <a:ln>
            <a:noFill/>
          </a:ln>
          <a:extLst>
            <a:ext uri="{91240B29-F687-4F45-9708-019B960494DF}">
              <a14:hiddenLine xmlns:a14="http://schemas.microsoft.com/office/drawing/2010/main" xmlns="" w="19050">
                <a:solidFill>
                  <a:srgbClr val="000000"/>
                </a:solidFill>
                <a:miter lim="800000"/>
                <a:headEnd/>
                <a:tailEnd/>
              </a14:hiddenLine>
            </a:ext>
          </a:extLst>
        </p:spPr>
        <p:txBody>
          <a:bodyPr/>
          <a:lstStyle>
            <a:defPPr>
              <a:defRPr lang="en-US"/>
            </a:defPPr>
            <a:lvl1pPr algn="l" rtl="0" eaLnBrk="0" fontAlgn="base" hangingPunct="0">
              <a:spcBef>
                <a:spcPct val="0"/>
              </a:spcBef>
              <a:spcAft>
                <a:spcPct val="0"/>
              </a:spcAft>
              <a:defRPr kumimoji="1" sz="1200" kern="1200">
                <a:solidFill>
                  <a:schemeClr val="bg2"/>
                </a:solidFill>
                <a:latin typeface="Arial" pitchFamily="34" charset="0"/>
                <a:ea typeface="+mn-ea"/>
                <a:cs typeface="+mn-cs"/>
              </a:defRPr>
            </a:lvl1pPr>
            <a:lvl2pPr marL="457200" algn="l" rtl="0" eaLnBrk="0" fontAlgn="base" hangingPunct="0">
              <a:spcBef>
                <a:spcPct val="0"/>
              </a:spcBef>
              <a:spcAft>
                <a:spcPct val="0"/>
              </a:spcAft>
              <a:defRPr kumimoji="1" sz="1200" kern="1200">
                <a:solidFill>
                  <a:schemeClr val="bg2"/>
                </a:solidFill>
                <a:latin typeface="Arial" pitchFamily="34" charset="0"/>
                <a:ea typeface="+mn-ea"/>
                <a:cs typeface="+mn-cs"/>
              </a:defRPr>
            </a:lvl2pPr>
            <a:lvl3pPr marL="914400" algn="l" rtl="0" eaLnBrk="0" fontAlgn="base" hangingPunct="0">
              <a:spcBef>
                <a:spcPct val="0"/>
              </a:spcBef>
              <a:spcAft>
                <a:spcPct val="0"/>
              </a:spcAft>
              <a:defRPr kumimoji="1" sz="1200" kern="1200">
                <a:solidFill>
                  <a:schemeClr val="bg2"/>
                </a:solidFill>
                <a:latin typeface="Arial" pitchFamily="34" charset="0"/>
                <a:ea typeface="+mn-ea"/>
                <a:cs typeface="+mn-cs"/>
              </a:defRPr>
            </a:lvl3pPr>
            <a:lvl4pPr marL="1371600" algn="l" rtl="0" eaLnBrk="0" fontAlgn="base" hangingPunct="0">
              <a:spcBef>
                <a:spcPct val="0"/>
              </a:spcBef>
              <a:spcAft>
                <a:spcPct val="0"/>
              </a:spcAft>
              <a:defRPr kumimoji="1" sz="1200" kern="1200">
                <a:solidFill>
                  <a:schemeClr val="bg2"/>
                </a:solidFill>
                <a:latin typeface="Arial" pitchFamily="34" charset="0"/>
                <a:ea typeface="+mn-ea"/>
                <a:cs typeface="+mn-cs"/>
              </a:defRPr>
            </a:lvl4pPr>
            <a:lvl5pPr marL="1828800" algn="l" rtl="0" eaLnBrk="0" fontAlgn="base" hangingPunct="0">
              <a:spcBef>
                <a:spcPct val="0"/>
              </a:spcBef>
              <a:spcAft>
                <a:spcPct val="0"/>
              </a:spcAft>
              <a:defRPr kumimoji="1" sz="1200" kern="1200">
                <a:solidFill>
                  <a:schemeClr val="bg2"/>
                </a:solidFill>
                <a:latin typeface="Arial" pitchFamily="34" charset="0"/>
                <a:ea typeface="+mn-ea"/>
                <a:cs typeface="+mn-cs"/>
              </a:defRPr>
            </a:lvl5pPr>
            <a:lvl6pPr marL="2286000" algn="l" defTabSz="914400" rtl="0" eaLnBrk="1" latinLnBrk="0" hangingPunct="1">
              <a:defRPr kumimoji="1" sz="1200" kern="1200">
                <a:solidFill>
                  <a:schemeClr val="bg2"/>
                </a:solidFill>
                <a:latin typeface="Arial" pitchFamily="34" charset="0"/>
                <a:ea typeface="+mn-ea"/>
                <a:cs typeface="+mn-cs"/>
              </a:defRPr>
            </a:lvl6pPr>
            <a:lvl7pPr marL="2743200" algn="l" defTabSz="914400" rtl="0" eaLnBrk="1" latinLnBrk="0" hangingPunct="1">
              <a:defRPr kumimoji="1" sz="1200" kern="1200">
                <a:solidFill>
                  <a:schemeClr val="bg2"/>
                </a:solidFill>
                <a:latin typeface="Arial" pitchFamily="34" charset="0"/>
                <a:ea typeface="+mn-ea"/>
                <a:cs typeface="+mn-cs"/>
              </a:defRPr>
            </a:lvl7pPr>
            <a:lvl8pPr marL="3200400" algn="l" defTabSz="914400" rtl="0" eaLnBrk="1" latinLnBrk="0" hangingPunct="1">
              <a:defRPr kumimoji="1" sz="1200" kern="1200">
                <a:solidFill>
                  <a:schemeClr val="bg2"/>
                </a:solidFill>
                <a:latin typeface="Arial" pitchFamily="34" charset="0"/>
                <a:ea typeface="+mn-ea"/>
                <a:cs typeface="+mn-cs"/>
              </a:defRPr>
            </a:lvl8pPr>
            <a:lvl9pPr marL="3657600" algn="l" defTabSz="914400" rtl="0" eaLnBrk="1" latinLnBrk="0" hangingPunct="1">
              <a:defRPr kumimoji="1" sz="1200" kern="1200">
                <a:solidFill>
                  <a:schemeClr val="bg2"/>
                </a:solidFill>
                <a:latin typeface="Arial" pitchFamily="34" charset="0"/>
                <a:ea typeface="+mn-ea"/>
                <a:cs typeface="+mn-cs"/>
              </a:defRPr>
            </a:lvl9pPr>
          </a:lstStyle>
          <a:p>
            <a:r>
              <a:rPr lang="en-US" sz="1400" dirty="0">
                <a:solidFill>
                  <a:schemeClr val="tx1"/>
                </a:solidFill>
              </a:rPr>
              <a:t>Component</a:t>
            </a:r>
          </a:p>
        </p:txBody>
      </p:sp>
      <p:pic>
        <p:nvPicPr>
          <p:cNvPr id="106" name="copy.wav">
            <a:hlinkClick r:id="" action="ppaction://media"/>
          </p:cNvPr>
          <p:cNvPicPr>
            <a:picLocks noChangeAspect="1"/>
          </p:cNvPicPr>
          <p:nvPr>
            <a:audioFile r:link="rId2"/>
            <p:extLst>
              <p:ext uri="{DAA4B4D4-6D71-4841-9C94-3DE7FCFB9230}">
                <p14:media xmlns:p14="http://schemas.microsoft.com/office/powerpoint/2010/main" xmlns="" r:embed="rId4"/>
              </p:ext>
            </p:extLst>
          </p:nvPr>
        </p:nvPicPr>
        <p:blipFill>
          <a:blip r:embed="rId5" cstate="print"/>
          <a:stretch>
            <a:fillRect/>
          </a:stretch>
        </p:blipFill>
        <p:spPr>
          <a:xfrm>
            <a:off x="6956425" y="8229600"/>
            <a:ext cx="355600" cy="355600"/>
          </a:xfrm>
          <a:prstGeom prst="rect">
            <a:avLst/>
          </a:prstGeom>
        </p:spPr>
      </p:pic>
    </p:spTree>
    <p:custDataLst>
      <p:tags r:id="rId1"/>
    </p:custDataLst>
    <p:extLst>
      <p:ext uri="{BB962C8B-B14F-4D97-AF65-F5344CB8AC3E}">
        <p14:creationId xmlns:p14="http://schemas.microsoft.com/office/powerpoint/2010/main" xmlns="" val="5919239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4697" fill="hold"/>
                                        <p:tgtEl>
                                          <p:spTgt spid="10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StopAudio" delay="0">
                      <p:tgtEl>
                        <p:sldTgt/>
                      </p:tgtEl>
                    </p:cond>
                  </p:endCondLst>
                </p:cTn>
                <p:tgtEl>
                  <p:spTgt spid="106"/>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57200" y="1052386"/>
            <a:ext cx="4572000" cy="400110"/>
          </a:xfrm>
          <a:prstGeom prst="rect">
            <a:avLst/>
          </a:prstGeom>
        </p:spPr>
        <p:txBody>
          <a:bodyPr>
            <a:spAutoFit/>
          </a:bodyPr>
          <a:lstStyle/>
          <a:p>
            <a:pPr>
              <a:spcBef>
                <a:spcPts val="200"/>
              </a:spcBef>
              <a:spcAft>
                <a:spcPts val="200"/>
              </a:spcAft>
            </a:pPr>
            <a:r>
              <a:rPr lang="en-US" sz="2000" b="1" dirty="0" smtClean="0">
                <a:solidFill>
                  <a:schemeClr val="tx1">
                    <a:lumMod val="90000"/>
                    <a:lumOff val="10000"/>
                  </a:schemeClr>
                </a:solidFill>
                <a:latin typeface="Arial" pitchFamily="34" charset="0"/>
                <a:cs typeface="Arial" pitchFamily="34" charset="0"/>
              </a:rPr>
              <a:t>Fatigue Introduction</a:t>
            </a:r>
            <a:endParaRPr lang="en-US" sz="2000" b="1" dirty="0">
              <a:solidFill>
                <a:schemeClr val="tx1">
                  <a:lumMod val="90000"/>
                  <a:lumOff val="10000"/>
                </a:schemeClr>
              </a:solidFill>
              <a:latin typeface="Arial" pitchFamily="34" charset="0"/>
              <a:cs typeface="Arial" pitchFamily="34" charset="0"/>
            </a:endParaRPr>
          </a:p>
        </p:txBody>
      </p:sp>
      <p:sp>
        <p:nvSpPr>
          <p:cNvPr id="7" name="Rectangle 6"/>
          <p:cNvSpPr>
            <a:spLocks noGrp="1" noChangeArrowheads="1"/>
          </p:cNvSpPr>
          <p:nvPr/>
        </p:nvSpPr>
        <p:spPr bwMode="auto">
          <a:xfrm>
            <a:off x="685800" y="2082800"/>
            <a:ext cx="7543800" cy="41148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vert="horz" wrap="square" lIns="92075" tIns="46038" rIns="92075" bIns="46038" numCol="1" anchor="t" anchorCtr="0" compatLnSpc="1">
            <a:prstTxWarp prst="textNoShape">
              <a:avLst/>
            </a:prstTxWarp>
          </a:bodyPr>
          <a:lstStyle>
            <a:lvl1pPr marL="342900" indent="-342900" algn="l" rtl="0" eaLnBrk="0" fontAlgn="base" hangingPunct="0">
              <a:spcBef>
                <a:spcPct val="20000"/>
              </a:spcBef>
              <a:spcAft>
                <a:spcPct val="0"/>
              </a:spcAft>
              <a:buClr>
                <a:srgbClr val="003399"/>
              </a:buClr>
              <a:buSzPct val="50000"/>
              <a:buFont typeface="Monotype Sorts" pitchFamily="2" charset="2"/>
              <a:buChar char="n"/>
              <a:defRPr kumimoji="1" sz="1600" b="1">
                <a:solidFill>
                  <a:schemeClr val="bg2"/>
                </a:solidFill>
                <a:latin typeface="+mn-lt"/>
                <a:ea typeface="+mn-ea"/>
                <a:cs typeface="+mn-cs"/>
              </a:defRPr>
            </a:lvl1pPr>
            <a:lvl2pPr marL="742950" indent="-285750" algn="l" rtl="0" eaLnBrk="0" fontAlgn="base" hangingPunct="0">
              <a:spcBef>
                <a:spcPct val="20000"/>
              </a:spcBef>
              <a:spcAft>
                <a:spcPct val="0"/>
              </a:spcAft>
              <a:buClr>
                <a:srgbClr val="003399"/>
              </a:buClr>
              <a:buSzPct val="75000"/>
              <a:buFont typeface="Monotype Sorts" pitchFamily="2" charset="2"/>
              <a:buChar char="u"/>
              <a:defRPr kumimoji="1" sz="1600">
                <a:solidFill>
                  <a:schemeClr val="bg2"/>
                </a:solidFill>
                <a:latin typeface="+mn-lt"/>
              </a:defRPr>
            </a:lvl2pPr>
            <a:lvl3pPr marL="1143000" indent="-228600" algn="l" rtl="0" eaLnBrk="0" fontAlgn="base" hangingPunct="0">
              <a:spcBef>
                <a:spcPct val="20000"/>
              </a:spcBef>
              <a:spcAft>
                <a:spcPct val="0"/>
              </a:spcAft>
              <a:buClr>
                <a:schemeClr val="bg2"/>
              </a:buClr>
              <a:buSzPct val="65000"/>
              <a:buFont typeface="Monotype Sorts" pitchFamily="2" charset="2"/>
              <a:buChar char="F"/>
              <a:defRPr kumimoji="1" sz="1600">
                <a:solidFill>
                  <a:schemeClr val="bg2"/>
                </a:solidFill>
                <a:latin typeface="+mn-lt"/>
              </a:defRPr>
            </a:lvl3pPr>
            <a:lvl4pPr marL="1600200" indent="-228600" algn="l" rtl="0" eaLnBrk="0" fontAlgn="base" hangingPunct="0">
              <a:spcBef>
                <a:spcPct val="20000"/>
              </a:spcBef>
              <a:spcAft>
                <a:spcPct val="0"/>
              </a:spcAft>
              <a:buClr>
                <a:schemeClr val="bg2"/>
              </a:buClr>
              <a:buSzPct val="100000"/>
              <a:buChar char="•"/>
              <a:defRPr kumimoji="1" sz="1600">
                <a:solidFill>
                  <a:schemeClr val="bg2"/>
                </a:solidFill>
                <a:latin typeface="+mn-lt"/>
              </a:defRPr>
            </a:lvl4pPr>
            <a:lvl5pPr marL="2057400" indent="-228600" algn="l" rtl="0" eaLnBrk="0" fontAlgn="base" hangingPunct="0">
              <a:spcBef>
                <a:spcPct val="20000"/>
              </a:spcBef>
              <a:spcAft>
                <a:spcPct val="0"/>
              </a:spcAft>
              <a:buClr>
                <a:schemeClr val="bg2"/>
              </a:buClr>
              <a:buSzPct val="100000"/>
              <a:buChar char="–"/>
              <a:defRPr kumimoji="1" sz="1600">
                <a:solidFill>
                  <a:schemeClr val="bg2"/>
                </a:solidFill>
                <a:latin typeface="+mn-lt"/>
              </a:defRPr>
            </a:lvl5pPr>
            <a:lvl6pPr marL="2514600" indent="-228600" algn="l" rtl="0" eaLnBrk="0" fontAlgn="base" hangingPunct="0">
              <a:spcBef>
                <a:spcPct val="20000"/>
              </a:spcBef>
              <a:spcAft>
                <a:spcPct val="0"/>
              </a:spcAft>
              <a:buClr>
                <a:schemeClr val="bg2"/>
              </a:buClr>
              <a:buSzPct val="100000"/>
              <a:buChar char="–"/>
              <a:defRPr kumimoji="1" sz="1600">
                <a:solidFill>
                  <a:schemeClr val="bg2"/>
                </a:solidFill>
                <a:latin typeface="+mn-lt"/>
              </a:defRPr>
            </a:lvl6pPr>
            <a:lvl7pPr marL="2971800" indent="-228600" algn="l" rtl="0" eaLnBrk="0" fontAlgn="base" hangingPunct="0">
              <a:spcBef>
                <a:spcPct val="20000"/>
              </a:spcBef>
              <a:spcAft>
                <a:spcPct val="0"/>
              </a:spcAft>
              <a:buClr>
                <a:schemeClr val="bg2"/>
              </a:buClr>
              <a:buSzPct val="100000"/>
              <a:buChar char="–"/>
              <a:defRPr kumimoji="1" sz="1600">
                <a:solidFill>
                  <a:schemeClr val="bg2"/>
                </a:solidFill>
                <a:latin typeface="+mn-lt"/>
              </a:defRPr>
            </a:lvl7pPr>
            <a:lvl8pPr marL="3429000" indent="-228600" algn="l" rtl="0" eaLnBrk="0" fontAlgn="base" hangingPunct="0">
              <a:spcBef>
                <a:spcPct val="20000"/>
              </a:spcBef>
              <a:spcAft>
                <a:spcPct val="0"/>
              </a:spcAft>
              <a:buClr>
                <a:schemeClr val="bg2"/>
              </a:buClr>
              <a:buSzPct val="100000"/>
              <a:buChar char="–"/>
              <a:defRPr kumimoji="1" sz="1600">
                <a:solidFill>
                  <a:schemeClr val="bg2"/>
                </a:solidFill>
                <a:latin typeface="+mn-lt"/>
              </a:defRPr>
            </a:lvl8pPr>
            <a:lvl9pPr marL="3886200" indent="-228600" algn="l" rtl="0" eaLnBrk="0" fontAlgn="base" hangingPunct="0">
              <a:spcBef>
                <a:spcPct val="20000"/>
              </a:spcBef>
              <a:spcAft>
                <a:spcPct val="0"/>
              </a:spcAft>
              <a:buClr>
                <a:schemeClr val="bg2"/>
              </a:buClr>
              <a:buSzPct val="100000"/>
              <a:buChar char="–"/>
              <a:defRPr kumimoji="1" sz="1600">
                <a:solidFill>
                  <a:schemeClr val="bg2"/>
                </a:solidFill>
                <a:latin typeface="+mn-lt"/>
              </a:defRPr>
            </a:lvl9pPr>
          </a:lstStyle>
          <a:p>
            <a:pPr algn="just">
              <a:buFont typeface="Monotype Sorts" pitchFamily="2" charset="2"/>
              <a:buNone/>
            </a:pPr>
            <a:r>
              <a:rPr lang="en-US" sz="1800" b="0" dirty="0"/>
              <a:t>      </a:t>
            </a:r>
            <a:r>
              <a:rPr lang="en-US" sz="1800" b="0" dirty="0">
                <a:solidFill>
                  <a:schemeClr val="tx1"/>
                </a:solidFill>
              </a:rPr>
              <a:t>The following method is taken from Steinberg.</a:t>
            </a:r>
          </a:p>
          <a:p>
            <a:pPr algn="just">
              <a:buFont typeface="Monotype Sorts" pitchFamily="2" charset="2"/>
              <a:buNone/>
            </a:pPr>
            <a:endParaRPr lang="en-US" sz="1800" b="0" dirty="0">
              <a:solidFill>
                <a:schemeClr val="tx1"/>
              </a:solidFill>
            </a:endParaRPr>
          </a:p>
          <a:p>
            <a:pPr algn="just">
              <a:buFont typeface="Monotype Sorts" pitchFamily="2" charset="2"/>
              <a:buNone/>
            </a:pPr>
            <a:r>
              <a:rPr lang="en-US" dirty="0">
                <a:solidFill>
                  <a:schemeClr val="tx1"/>
                </a:solidFill>
              </a:rPr>
              <a:t>	</a:t>
            </a:r>
            <a:r>
              <a:rPr lang="en-US" sz="1800" b="0" dirty="0">
                <a:solidFill>
                  <a:schemeClr val="tx1"/>
                </a:solidFill>
              </a:rPr>
              <a:t>Consider a circuit board that is simply supported about its perimeter.   A concern is that repetitive bending of the circuit board will result in cracked solder joints or broken lead </a:t>
            </a:r>
            <a:r>
              <a:rPr lang="en-US" sz="1800" b="0" dirty="0" smtClean="0">
                <a:solidFill>
                  <a:schemeClr val="tx1"/>
                </a:solidFill>
              </a:rPr>
              <a:t>wires.</a:t>
            </a:r>
          </a:p>
          <a:p>
            <a:pPr algn="just">
              <a:buFont typeface="Monotype Sorts" pitchFamily="2" charset="2"/>
              <a:buNone/>
            </a:pPr>
            <a:endParaRPr lang="en-US" sz="1800" b="0" dirty="0" smtClean="0">
              <a:solidFill>
                <a:schemeClr val="tx1"/>
              </a:solidFill>
            </a:endParaRPr>
          </a:p>
          <a:p>
            <a:pPr algn="just">
              <a:buFont typeface="Monotype Sorts" pitchFamily="2" charset="2"/>
              <a:buNone/>
            </a:pPr>
            <a:r>
              <a:rPr lang="en-US" sz="1800" b="0" dirty="0" smtClean="0">
                <a:solidFill>
                  <a:schemeClr val="tx1"/>
                </a:solidFill>
              </a:rPr>
              <a:t>       Let </a:t>
            </a:r>
            <a:r>
              <a:rPr lang="en-US" sz="1800" b="0" dirty="0">
                <a:solidFill>
                  <a:schemeClr val="tx1"/>
                </a:solidFill>
              </a:rPr>
              <a:t>Z be the single-amplitude displacement at the center of the board that will give a fatigue life of about 20 million stress reversals in a random-vibration environment, based upon the 3</a:t>
            </a:r>
            <a:r>
              <a:rPr lang="en-US" sz="1800" b="0" dirty="0">
                <a:solidFill>
                  <a:schemeClr val="tx1"/>
                </a:solidFill>
                <a:sym typeface="Symbol" pitchFamily="18" charset="2"/>
              </a:rPr>
              <a:t></a:t>
            </a:r>
            <a:r>
              <a:rPr lang="en-US" sz="1800" b="0" dirty="0">
                <a:solidFill>
                  <a:schemeClr val="tx1"/>
                </a:solidFill>
              </a:rPr>
              <a:t> circuit board relative displacement. </a:t>
            </a:r>
          </a:p>
        </p:txBody>
      </p:sp>
      <p:pic>
        <p:nvPicPr>
          <p:cNvPr id="8" name="copy.wav">
            <a:hlinkClick r:id="" action="ppaction://media"/>
          </p:cNvPr>
          <p:cNvPicPr>
            <a:picLocks noChangeAspect="1"/>
          </p:cNvPicPr>
          <p:nvPr>
            <a:audioFile r:link="rId2"/>
            <p:extLst>
              <p:ext uri="{DAA4B4D4-6D71-4841-9C94-3DE7FCFB9230}">
                <p14:media xmlns:p14="http://schemas.microsoft.com/office/powerpoint/2010/main" xmlns="" r:embed="rId4"/>
              </p:ext>
            </p:extLst>
          </p:nvPr>
        </p:nvPicPr>
        <p:blipFill>
          <a:blip r:embed="rId5" cstate="print"/>
          <a:stretch>
            <a:fillRect/>
          </a:stretch>
        </p:blipFill>
        <p:spPr>
          <a:xfrm>
            <a:off x="6934200" y="7874000"/>
            <a:ext cx="355600" cy="355600"/>
          </a:xfrm>
          <a:prstGeom prst="rect">
            <a:avLst/>
          </a:prstGeom>
        </p:spPr>
      </p:pic>
    </p:spTree>
    <p:custDataLst>
      <p:tags r:id="rId1"/>
    </p:custDataLst>
    <p:extLst>
      <p:ext uri="{BB962C8B-B14F-4D97-AF65-F5344CB8AC3E}">
        <p14:creationId xmlns:p14="http://schemas.microsoft.com/office/powerpoint/2010/main" xmlns="" val="38437512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8665"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StopAudio" delay="0">
                      <p:tgtEl>
                        <p:sldTgt/>
                      </p:tgtEl>
                    </p:cond>
                  </p:endCondLst>
                </p:cTn>
                <p:tgtEl>
                  <p:spTgt spid="8"/>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57200" y="1123890"/>
            <a:ext cx="4572000" cy="400110"/>
          </a:xfrm>
          <a:prstGeom prst="rect">
            <a:avLst/>
          </a:prstGeom>
        </p:spPr>
        <p:txBody>
          <a:bodyPr>
            <a:spAutoFit/>
          </a:bodyPr>
          <a:lstStyle/>
          <a:p>
            <a:pPr>
              <a:spcBef>
                <a:spcPts val="200"/>
              </a:spcBef>
              <a:spcAft>
                <a:spcPts val="200"/>
              </a:spcAft>
            </a:pPr>
            <a:r>
              <a:rPr lang="en-US" sz="2000" b="1" dirty="0" smtClean="0">
                <a:solidFill>
                  <a:schemeClr val="tx1">
                    <a:lumMod val="90000"/>
                    <a:lumOff val="10000"/>
                  </a:schemeClr>
                </a:solidFill>
                <a:latin typeface="Arial" pitchFamily="34" charset="0"/>
                <a:cs typeface="Arial" pitchFamily="34" charset="0"/>
              </a:rPr>
              <a:t>Empirical Fatigue Formula</a:t>
            </a:r>
            <a:endParaRPr lang="en-US" sz="2000" b="1" dirty="0">
              <a:solidFill>
                <a:schemeClr val="tx1">
                  <a:lumMod val="90000"/>
                  <a:lumOff val="10000"/>
                </a:schemeClr>
              </a:solidFill>
              <a:latin typeface="Arial" pitchFamily="34" charset="0"/>
              <a:cs typeface="Arial" pitchFamily="34" charset="0"/>
            </a:endParaRPr>
          </a:p>
        </p:txBody>
      </p:sp>
      <p:sp>
        <p:nvSpPr>
          <p:cNvPr id="6" name="Rectangle 5"/>
          <p:cNvSpPr/>
          <p:nvPr/>
        </p:nvSpPr>
        <p:spPr>
          <a:xfrm>
            <a:off x="685800" y="1676400"/>
            <a:ext cx="7315200" cy="584775"/>
          </a:xfrm>
          <a:prstGeom prst="rect">
            <a:avLst/>
          </a:prstGeom>
        </p:spPr>
        <p:txBody>
          <a:bodyPr wrap="square">
            <a:spAutoFit/>
          </a:bodyPr>
          <a:lstStyle/>
          <a:p>
            <a:endParaRPr lang="en-US" sz="1600" dirty="0">
              <a:latin typeface="Arial" pitchFamily="34" charset="0"/>
              <a:cs typeface="Arial" pitchFamily="34" charset="0"/>
            </a:endParaRPr>
          </a:p>
          <a:p>
            <a:pPr marL="457200" indent="-285750">
              <a:buClr>
                <a:schemeClr val="tx2"/>
              </a:buClr>
              <a:buFont typeface="Arial" pitchFamily="34" charset="0"/>
              <a:buChar char="♦"/>
            </a:pPr>
            <a:endParaRPr lang="en-US" sz="1600" dirty="0" smtClean="0">
              <a:latin typeface="Arial" pitchFamily="34" charset="0"/>
              <a:cs typeface="Arial" pitchFamily="34" charset="0"/>
            </a:endParaRPr>
          </a:p>
        </p:txBody>
      </p:sp>
      <p:sp>
        <p:nvSpPr>
          <p:cNvPr id="8" name="Text Box 217"/>
          <p:cNvSpPr txBox="1">
            <a:spLocks noChangeArrowheads="1"/>
          </p:cNvSpPr>
          <p:nvPr/>
        </p:nvSpPr>
        <p:spPr bwMode="auto">
          <a:xfrm>
            <a:off x="685800" y="1752600"/>
            <a:ext cx="6858000" cy="36933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defPPr>
              <a:defRPr lang="en-US"/>
            </a:defPPr>
            <a:lvl1pPr algn="l" rtl="0" eaLnBrk="0" fontAlgn="base" hangingPunct="0">
              <a:spcBef>
                <a:spcPct val="0"/>
              </a:spcBef>
              <a:spcAft>
                <a:spcPct val="0"/>
              </a:spcAft>
              <a:defRPr kumimoji="1" sz="1200" kern="1200">
                <a:solidFill>
                  <a:schemeClr val="bg2"/>
                </a:solidFill>
                <a:latin typeface="Arial" pitchFamily="34" charset="0"/>
                <a:ea typeface="+mn-ea"/>
                <a:cs typeface="+mn-cs"/>
              </a:defRPr>
            </a:lvl1pPr>
            <a:lvl2pPr marL="457200" algn="l" rtl="0" eaLnBrk="0" fontAlgn="base" hangingPunct="0">
              <a:spcBef>
                <a:spcPct val="0"/>
              </a:spcBef>
              <a:spcAft>
                <a:spcPct val="0"/>
              </a:spcAft>
              <a:defRPr kumimoji="1" sz="1200" kern="1200">
                <a:solidFill>
                  <a:schemeClr val="bg2"/>
                </a:solidFill>
                <a:latin typeface="Arial" pitchFamily="34" charset="0"/>
                <a:ea typeface="+mn-ea"/>
                <a:cs typeface="+mn-cs"/>
              </a:defRPr>
            </a:lvl2pPr>
            <a:lvl3pPr marL="914400" algn="l" rtl="0" eaLnBrk="0" fontAlgn="base" hangingPunct="0">
              <a:spcBef>
                <a:spcPct val="0"/>
              </a:spcBef>
              <a:spcAft>
                <a:spcPct val="0"/>
              </a:spcAft>
              <a:defRPr kumimoji="1" sz="1200" kern="1200">
                <a:solidFill>
                  <a:schemeClr val="bg2"/>
                </a:solidFill>
                <a:latin typeface="Arial" pitchFamily="34" charset="0"/>
                <a:ea typeface="+mn-ea"/>
                <a:cs typeface="+mn-cs"/>
              </a:defRPr>
            </a:lvl3pPr>
            <a:lvl4pPr marL="1371600" algn="l" rtl="0" eaLnBrk="0" fontAlgn="base" hangingPunct="0">
              <a:spcBef>
                <a:spcPct val="0"/>
              </a:spcBef>
              <a:spcAft>
                <a:spcPct val="0"/>
              </a:spcAft>
              <a:defRPr kumimoji="1" sz="1200" kern="1200">
                <a:solidFill>
                  <a:schemeClr val="bg2"/>
                </a:solidFill>
                <a:latin typeface="Arial" pitchFamily="34" charset="0"/>
                <a:ea typeface="+mn-ea"/>
                <a:cs typeface="+mn-cs"/>
              </a:defRPr>
            </a:lvl4pPr>
            <a:lvl5pPr marL="1828800" algn="l" rtl="0" eaLnBrk="0" fontAlgn="base" hangingPunct="0">
              <a:spcBef>
                <a:spcPct val="0"/>
              </a:spcBef>
              <a:spcAft>
                <a:spcPct val="0"/>
              </a:spcAft>
              <a:defRPr kumimoji="1" sz="1200" kern="1200">
                <a:solidFill>
                  <a:schemeClr val="bg2"/>
                </a:solidFill>
                <a:latin typeface="Arial" pitchFamily="34" charset="0"/>
                <a:ea typeface="+mn-ea"/>
                <a:cs typeface="+mn-cs"/>
              </a:defRPr>
            </a:lvl5pPr>
            <a:lvl6pPr marL="2286000" algn="l" defTabSz="914400" rtl="0" eaLnBrk="1" latinLnBrk="0" hangingPunct="1">
              <a:defRPr kumimoji="1" sz="1200" kern="1200">
                <a:solidFill>
                  <a:schemeClr val="bg2"/>
                </a:solidFill>
                <a:latin typeface="Arial" pitchFamily="34" charset="0"/>
                <a:ea typeface="+mn-ea"/>
                <a:cs typeface="+mn-cs"/>
              </a:defRPr>
            </a:lvl6pPr>
            <a:lvl7pPr marL="2743200" algn="l" defTabSz="914400" rtl="0" eaLnBrk="1" latinLnBrk="0" hangingPunct="1">
              <a:defRPr kumimoji="1" sz="1200" kern="1200">
                <a:solidFill>
                  <a:schemeClr val="bg2"/>
                </a:solidFill>
                <a:latin typeface="Arial" pitchFamily="34" charset="0"/>
                <a:ea typeface="+mn-ea"/>
                <a:cs typeface="+mn-cs"/>
              </a:defRPr>
            </a:lvl7pPr>
            <a:lvl8pPr marL="3200400" algn="l" defTabSz="914400" rtl="0" eaLnBrk="1" latinLnBrk="0" hangingPunct="1">
              <a:defRPr kumimoji="1" sz="1200" kern="1200">
                <a:solidFill>
                  <a:schemeClr val="bg2"/>
                </a:solidFill>
                <a:latin typeface="Arial" pitchFamily="34" charset="0"/>
                <a:ea typeface="+mn-ea"/>
                <a:cs typeface="+mn-cs"/>
              </a:defRPr>
            </a:lvl8pPr>
            <a:lvl9pPr marL="3657600" algn="l" defTabSz="914400" rtl="0" eaLnBrk="1" latinLnBrk="0" hangingPunct="1">
              <a:defRPr kumimoji="1" sz="1200" kern="1200">
                <a:solidFill>
                  <a:schemeClr val="bg2"/>
                </a:solidFill>
                <a:latin typeface="Arial" pitchFamily="34" charset="0"/>
                <a:ea typeface="+mn-ea"/>
                <a:cs typeface="+mn-cs"/>
              </a:defRPr>
            </a:lvl9pPr>
          </a:lstStyle>
          <a:p>
            <a:pPr>
              <a:spcBef>
                <a:spcPct val="50000"/>
              </a:spcBef>
            </a:pPr>
            <a:r>
              <a:rPr lang="en-US" sz="1800" dirty="0">
                <a:solidFill>
                  <a:schemeClr val="tx1"/>
                </a:solidFill>
                <a:latin typeface="+mn-lt"/>
              </a:rPr>
              <a:t>The allowable </a:t>
            </a:r>
            <a:r>
              <a:rPr lang="en-US" sz="1800" dirty="0" smtClean="0">
                <a:solidFill>
                  <a:schemeClr val="tx1"/>
                </a:solidFill>
                <a:latin typeface="+mn-lt"/>
              </a:rPr>
              <a:t>upper limit </a:t>
            </a:r>
            <a:r>
              <a:rPr lang="en-US" sz="1800" dirty="0">
                <a:solidFill>
                  <a:schemeClr val="tx1"/>
                </a:solidFill>
                <a:latin typeface="+mn-lt"/>
              </a:rPr>
              <a:t>for the 3-sigma relative displacement  Z  is</a:t>
            </a:r>
          </a:p>
        </p:txBody>
      </p:sp>
      <p:sp>
        <p:nvSpPr>
          <p:cNvPr id="9" name="Text Box 221"/>
          <p:cNvSpPr txBox="1">
            <a:spLocks noChangeArrowheads="1"/>
          </p:cNvSpPr>
          <p:nvPr/>
        </p:nvSpPr>
        <p:spPr bwMode="auto">
          <a:xfrm>
            <a:off x="4724400" y="2667000"/>
            <a:ext cx="3352800" cy="36933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defPPr>
              <a:defRPr lang="en-US"/>
            </a:defPPr>
            <a:lvl1pPr algn="l" rtl="0" eaLnBrk="0" fontAlgn="base" hangingPunct="0">
              <a:spcBef>
                <a:spcPct val="0"/>
              </a:spcBef>
              <a:spcAft>
                <a:spcPct val="0"/>
              </a:spcAft>
              <a:defRPr kumimoji="1" sz="1200" kern="1200">
                <a:solidFill>
                  <a:schemeClr val="bg2"/>
                </a:solidFill>
                <a:latin typeface="Arial" pitchFamily="34" charset="0"/>
                <a:ea typeface="+mn-ea"/>
                <a:cs typeface="+mn-cs"/>
              </a:defRPr>
            </a:lvl1pPr>
            <a:lvl2pPr marL="457200" algn="l" rtl="0" eaLnBrk="0" fontAlgn="base" hangingPunct="0">
              <a:spcBef>
                <a:spcPct val="0"/>
              </a:spcBef>
              <a:spcAft>
                <a:spcPct val="0"/>
              </a:spcAft>
              <a:defRPr kumimoji="1" sz="1200" kern="1200">
                <a:solidFill>
                  <a:schemeClr val="bg2"/>
                </a:solidFill>
                <a:latin typeface="Arial" pitchFamily="34" charset="0"/>
                <a:ea typeface="+mn-ea"/>
                <a:cs typeface="+mn-cs"/>
              </a:defRPr>
            </a:lvl2pPr>
            <a:lvl3pPr marL="914400" algn="l" rtl="0" eaLnBrk="0" fontAlgn="base" hangingPunct="0">
              <a:spcBef>
                <a:spcPct val="0"/>
              </a:spcBef>
              <a:spcAft>
                <a:spcPct val="0"/>
              </a:spcAft>
              <a:defRPr kumimoji="1" sz="1200" kern="1200">
                <a:solidFill>
                  <a:schemeClr val="bg2"/>
                </a:solidFill>
                <a:latin typeface="Arial" pitchFamily="34" charset="0"/>
                <a:ea typeface="+mn-ea"/>
                <a:cs typeface="+mn-cs"/>
              </a:defRPr>
            </a:lvl3pPr>
            <a:lvl4pPr marL="1371600" algn="l" rtl="0" eaLnBrk="0" fontAlgn="base" hangingPunct="0">
              <a:spcBef>
                <a:spcPct val="0"/>
              </a:spcBef>
              <a:spcAft>
                <a:spcPct val="0"/>
              </a:spcAft>
              <a:defRPr kumimoji="1" sz="1200" kern="1200">
                <a:solidFill>
                  <a:schemeClr val="bg2"/>
                </a:solidFill>
                <a:latin typeface="Arial" pitchFamily="34" charset="0"/>
                <a:ea typeface="+mn-ea"/>
                <a:cs typeface="+mn-cs"/>
              </a:defRPr>
            </a:lvl4pPr>
            <a:lvl5pPr marL="1828800" algn="l" rtl="0" eaLnBrk="0" fontAlgn="base" hangingPunct="0">
              <a:spcBef>
                <a:spcPct val="0"/>
              </a:spcBef>
              <a:spcAft>
                <a:spcPct val="0"/>
              </a:spcAft>
              <a:defRPr kumimoji="1" sz="1200" kern="1200">
                <a:solidFill>
                  <a:schemeClr val="bg2"/>
                </a:solidFill>
                <a:latin typeface="Arial" pitchFamily="34" charset="0"/>
                <a:ea typeface="+mn-ea"/>
                <a:cs typeface="+mn-cs"/>
              </a:defRPr>
            </a:lvl5pPr>
            <a:lvl6pPr marL="2286000" algn="l" defTabSz="914400" rtl="0" eaLnBrk="1" latinLnBrk="0" hangingPunct="1">
              <a:defRPr kumimoji="1" sz="1200" kern="1200">
                <a:solidFill>
                  <a:schemeClr val="bg2"/>
                </a:solidFill>
                <a:latin typeface="Arial" pitchFamily="34" charset="0"/>
                <a:ea typeface="+mn-ea"/>
                <a:cs typeface="+mn-cs"/>
              </a:defRPr>
            </a:lvl6pPr>
            <a:lvl7pPr marL="2743200" algn="l" defTabSz="914400" rtl="0" eaLnBrk="1" latinLnBrk="0" hangingPunct="1">
              <a:defRPr kumimoji="1" sz="1200" kern="1200">
                <a:solidFill>
                  <a:schemeClr val="bg2"/>
                </a:solidFill>
                <a:latin typeface="Arial" pitchFamily="34" charset="0"/>
                <a:ea typeface="+mn-ea"/>
                <a:cs typeface="+mn-cs"/>
              </a:defRPr>
            </a:lvl7pPr>
            <a:lvl8pPr marL="3200400" algn="l" defTabSz="914400" rtl="0" eaLnBrk="1" latinLnBrk="0" hangingPunct="1">
              <a:defRPr kumimoji="1" sz="1200" kern="1200">
                <a:solidFill>
                  <a:schemeClr val="bg2"/>
                </a:solidFill>
                <a:latin typeface="Arial" pitchFamily="34" charset="0"/>
                <a:ea typeface="+mn-ea"/>
                <a:cs typeface="+mn-cs"/>
              </a:defRPr>
            </a:lvl8pPr>
            <a:lvl9pPr marL="3657600" algn="l" defTabSz="914400" rtl="0" eaLnBrk="1" latinLnBrk="0" hangingPunct="1">
              <a:defRPr kumimoji="1" sz="1200" kern="1200">
                <a:solidFill>
                  <a:schemeClr val="bg2"/>
                </a:solidFill>
                <a:latin typeface="Arial" pitchFamily="34" charset="0"/>
                <a:ea typeface="+mn-ea"/>
                <a:cs typeface="+mn-cs"/>
              </a:defRPr>
            </a:lvl9pPr>
          </a:lstStyle>
          <a:p>
            <a:pPr>
              <a:spcBef>
                <a:spcPct val="50000"/>
              </a:spcBef>
            </a:pPr>
            <a:r>
              <a:rPr lang="en-US" sz="1800" dirty="0" smtClean="0">
                <a:solidFill>
                  <a:schemeClr val="tx1"/>
                </a:solidFill>
                <a:latin typeface="+mn-lt"/>
              </a:rPr>
              <a:t>inch    (20 </a:t>
            </a:r>
            <a:r>
              <a:rPr lang="en-US" sz="1800" dirty="0">
                <a:solidFill>
                  <a:schemeClr val="tx1"/>
                </a:solidFill>
                <a:latin typeface="+mn-lt"/>
              </a:rPr>
              <a:t>million cycles)</a:t>
            </a:r>
          </a:p>
        </p:txBody>
      </p:sp>
      <p:graphicFrame>
        <p:nvGraphicFramePr>
          <p:cNvPr id="14" name="Table 13"/>
          <p:cNvGraphicFramePr>
            <a:graphicFrameLocks noGrp="1"/>
          </p:cNvGraphicFramePr>
          <p:nvPr>
            <p:custDataLst>
              <p:tags r:id="rId2"/>
            </p:custDataLst>
            <p:extLst>
              <p:ext uri="{D42A27DB-BD31-4B8C-83A1-F6EECF244321}">
                <p14:modId xmlns:p14="http://schemas.microsoft.com/office/powerpoint/2010/main" xmlns="" val="514183841"/>
              </p:ext>
            </p:extLst>
          </p:nvPr>
        </p:nvGraphicFramePr>
        <p:xfrm>
          <a:off x="762000" y="3505200"/>
          <a:ext cx="6858000" cy="2890916"/>
        </p:xfrm>
        <a:graphic>
          <a:graphicData uri="http://schemas.openxmlformats.org/drawingml/2006/table">
            <a:tbl>
              <a:tblPr firstRow="1" bandRow="1">
                <a:tableStyleId>{5C22544A-7EE6-4342-B048-85BDC9FD1C3A}</a:tableStyleId>
              </a:tblPr>
              <a:tblGrid>
                <a:gridCol w="457200"/>
                <a:gridCol w="381000"/>
                <a:gridCol w="6019800"/>
              </a:tblGrid>
              <a:tr h="450216">
                <a:tc>
                  <a:txBody>
                    <a:bodyPr/>
                    <a:lstStyle/>
                    <a:p>
                      <a:pPr algn="ctr"/>
                      <a:r>
                        <a:rPr lang="en-US" sz="1800" b="0" dirty="0" smtClean="0">
                          <a:solidFill>
                            <a:schemeClr val="tx1"/>
                          </a:solidFill>
                          <a:latin typeface="Times New Roman" pitchFamily="18" charset="0"/>
                          <a:cs typeface="Times New Roman" pitchFamily="18" charset="0"/>
                        </a:rPr>
                        <a:t>B</a:t>
                      </a:r>
                      <a:endParaRPr lang="en-US" sz="1800" b="0" dirty="0">
                        <a:solidFill>
                          <a:schemeClr val="tx1"/>
                        </a:solidFill>
                        <a:latin typeface="Times New Roman" pitchFamily="18" charset="0"/>
                        <a:cs typeface="Times New Roman" pitchFamily="18" charset="0"/>
                      </a:endParaRPr>
                    </a:p>
                  </a:txBody>
                  <a:tcPr>
                    <a:solidFill>
                      <a:srgbClr val="DCE6F2"/>
                    </a:solidFill>
                  </a:tcPr>
                </a:tc>
                <a:tc>
                  <a:txBody>
                    <a:bodyPr/>
                    <a:lstStyle/>
                    <a:p>
                      <a:pPr marL="0" marR="0" algn="ctr">
                        <a:lnSpc>
                          <a:spcPct val="115000"/>
                        </a:lnSpc>
                        <a:spcBef>
                          <a:spcPts val="0"/>
                        </a:spcBef>
                        <a:spcAft>
                          <a:spcPts val="1000"/>
                        </a:spcAft>
                      </a:pPr>
                      <a:r>
                        <a:rPr lang="en-US" sz="1600" dirty="0">
                          <a:solidFill>
                            <a:schemeClr val="tx1"/>
                          </a:solidFill>
                          <a:latin typeface="Times New Roman" pitchFamily="18" charset="0"/>
                          <a:ea typeface="Calibri"/>
                          <a:cs typeface="Times New Roman" pitchFamily="18" charset="0"/>
                        </a:rPr>
                        <a:t>=</a:t>
                      </a:r>
                    </a:p>
                  </a:txBody>
                  <a:tcPr>
                    <a:solidFill>
                      <a:srgbClr val="DCE6F2"/>
                    </a:solidFill>
                  </a:tcPr>
                </a:tc>
                <a:tc>
                  <a:txBody>
                    <a:bodyPr/>
                    <a:lstStyle/>
                    <a:p>
                      <a:pPr marL="0" marR="0">
                        <a:lnSpc>
                          <a:spcPct val="115000"/>
                        </a:lnSpc>
                        <a:spcBef>
                          <a:spcPts val="0"/>
                        </a:spcBef>
                        <a:spcAft>
                          <a:spcPts val="1000"/>
                        </a:spcAft>
                      </a:pPr>
                      <a:r>
                        <a:rPr lang="en-US" sz="1600" b="0" dirty="0">
                          <a:solidFill>
                            <a:schemeClr val="tx1"/>
                          </a:solidFill>
                          <a:latin typeface="+mn-lt"/>
                          <a:ea typeface="Calibri"/>
                          <a:cs typeface="Arial"/>
                        </a:rPr>
                        <a:t>length of the circuit board edge parallel to the component, inches</a:t>
                      </a:r>
                    </a:p>
                  </a:txBody>
                  <a:tcPr>
                    <a:solidFill>
                      <a:srgbClr val="DCE6F2"/>
                    </a:solidFill>
                  </a:tcPr>
                </a:tc>
              </a:tr>
              <a:tr h="450216">
                <a:tc>
                  <a:txBody>
                    <a:bodyPr/>
                    <a:lstStyle/>
                    <a:p>
                      <a:pPr algn="ctr"/>
                      <a:r>
                        <a:rPr lang="en-US" sz="1800" dirty="0" smtClean="0">
                          <a:latin typeface="Times New Roman" pitchFamily="18" charset="0"/>
                          <a:cs typeface="Times New Roman" pitchFamily="18" charset="0"/>
                        </a:rPr>
                        <a:t>L</a:t>
                      </a:r>
                      <a:endParaRPr lang="en-US" sz="1800" dirty="0">
                        <a:latin typeface="Times New Roman" pitchFamily="18" charset="0"/>
                        <a:cs typeface="Times New Roman" pitchFamily="18" charset="0"/>
                      </a:endParaRPr>
                    </a:p>
                  </a:txBody>
                  <a:tcPr/>
                </a:tc>
                <a:tc>
                  <a:txBody>
                    <a:bodyPr/>
                    <a:lstStyle/>
                    <a:p>
                      <a:pPr marL="0" marR="0" algn="ctr">
                        <a:lnSpc>
                          <a:spcPct val="115000"/>
                        </a:lnSpc>
                        <a:spcBef>
                          <a:spcPts val="0"/>
                        </a:spcBef>
                        <a:spcAft>
                          <a:spcPts val="1000"/>
                        </a:spcAft>
                      </a:pPr>
                      <a:r>
                        <a:rPr lang="en-US" sz="1600">
                          <a:solidFill>
                            <a:schemeClr val="tx1"/>
                          </a:solidFill>
                          <a:latin typeface="Times New Roman" pitchFamily="18" charset="0"/>
                          <a:ea typeface="Calibri"/>
                          <a:cs typeface="Times New Roman" pitchFamily="18" charset="0"/>
                        </a:rPr>
                        <a:t>=</a:t>
                      </a:r>
                    </a:p>
                  </a:txBody>
                  <a:tcPr/>
                </a:tc>
                <a:tc>
                  <a:txBody>
                    <a:bodyPr/>
                    <a:lstStyle/>
                    <a:p>
                      <a:pPr marL="0" marR="0">
                        <a:lnSpc>
                          <a:spcPct val="115000"/>
                        </a:lnSpc>
                        <a:spcBef>
                          <a:spcPts val="0"/>
                        </a:spcBef>
                        <a:spcAft>
                          <a:spcPts val="1000"/>
                        </a:spcAft>
                      </a:pPr>
                      <a:r>
                        <a:rPr lang="en-US" sz="1600" b="0" dirty="0">
                          <a:solidFill>
                            <a:schemeClr val="tx1"/>
                          </a:solidFill>
                          <a:latin typeface="+mn-lt"/>
                          <a:ea typeface="Calibri"/>
                          <a:cs typeface="Arial"/>
                        </a:rPr>
                        <a:t>length of the electronic component, inches</a:t>
                      </a:r>
                    </a:p>
                  </a:txBody>
                  <a:tcPr/>
                </a:tc>
              </a:tr>
              <a:tr h="450216">
                <a:tc>
                  <a:txBody>
                    <a:bodyPr/>
                    <a:lstStyle/>
                    <a:p>
                      <a:pPr algn="ctr"/>
                      <a:r>
                        <a:rPr lang="en-US" sz="1800" dirty="0" smtClean="0">
                          <a:latin typeface="Times New Roman" pitchFamily="18" charset="0"/>
                          <a:cs typeface="Times New Roman" pitchFamily="18" charset="0"/>
                        </a:rPr>
                        <a:t>h</a:t>
                      </a:r>
                      <a:endParaRPr lang="en-US" sz="1800" dirty="0">
                        <a:latin typeface="Times New Roman" pitchFamily="18" charset="0"/>
                        <a:cs typeface="Times New Roman" pitchFamily="18" charset="0"/>
                      </a:endParaRPr>
                    </a:p>
                  </a:txBody>
                  <a:tcPr>
                    <a:solidFill>
                      <a:srgbClr val="DCE6F2"/>
                    </a:solidFill>
                  </a:tcPr>
                </a:tc>
                <a:tc>
                  <a:txBody>
                    <a:bodyPr/>
                    <a:lstStyle/>
                    <a:p>
                      <a:pPr marL="0" marR="0" algn="ctr">
                        <a:lnSpc>
                          <a:spcPct val="115000"/>
                        </a:lnSpc>
                        <a:spcBef>
                          <a:spcPts val="0"/>
                        </a:spcBef>
                        <a:spcAft>
                          <a:spcPts val="1000"/>
                        </a:spcAft>
                      </a:pPr>
                      <a:r>
                        <a:rPr lang="en-US" sz="1600">
                          <a:solidFill>
                            <a:schemeClr val="tx1"/>
                          </a:solidFill>
                          <a:latin typeface="Times New Roman" pitchFamily="18" charset="0"/>
                          <a:ea typeface="Calibri"/>
                          <a:cs typeface="Times New Roman" pitchFamily="18" charset="0"/>
                        </a:rPr>
                        <a:t>=</a:t>
                      </a:r>
                    </a:p>
                  </a:txBody>
                  <a:tcPr>
                    <a:solidFill>
                      <a:srgbClr val="DCE6F2"/>
                    </a:solidFill>
                  </a:tcPr>
                </a:tc>
                <a:tc>
                  <a:txBody>
                    <a:bodyPr/>
                    <a:lstStyle/>
                    <a:p>
                      <a:pPr marL="0" marR="0">
                        <a:lnSpc>
                          <a:spcPct val="115000"/>
                        </a:lnSpc>
                        <a:spcBef>
                          <a:spcPts val="0"/>
                        </a:spcBef>
                        <a:spcAft>
                          <a:spcPts val="1000"/>
                        </a:spcAft>
                      </a:pPr>
                      <a:r>
                        <a:rPr lang="en-US" sz="1600" b="0" dirty="0">
                          <a:solidFill>
                            <a:schemeClr val="tx1"/>
                          </a:solidFill>
                          <a:latin typeface="+mn-lt"/>
                          <a:ea typeface="Calibri"/>
                          <a:cs typeface="Arial"/>
                        </a:rPr>
                        <a:t>circuit board thickness, inches</a:t>
                      </a:r>
                    </a:p>
                  </a:txBody>
                  <a:tcPr>
                    <a:solidFill>
                      <a:srgbClr val="DCE6F2"/>
                    </a:solidFill>
                  </a:tcPr>
                </a:tc>
              </a:tr>
              <a:tr h="614242">
                <a:tc>
                  <a:txBody>
                    <a:bodyPr/>
                    <a:lstStyle/>
                    <a:p>
                      <a:pPr algn="ctr"/>
                      <a:r>
                        <a:rPr lang="en-US" sz="1800" dirty="0" smtClean="0">
                          <a:latin typeface="Times New Roman" pitchFamily="18" charset="0"/>
                          <a:cs typeface="Times New Roman" pitchFamily="18" charset="0"/>
                        </a:rPr>
                        <a:t>r</a:t>
                      </a:r>
                      <a:endParaRPr lang="en-US" sz="1800" dirty="0">
                        <a:latin typeface="Times New Roman" pitchFamily="18" charset="0"/>
                        <a:cs typeface="Times New Roman" pitchFamily="18" charset="0"/>
                      </a:endParaRPr>
                    </a:p>
                  </a:txBody>
                  <a:tcPr/>
                </a:tc>
                <a:tc>
                  <a:txBody>
                    <a:bodyPr/>
                    <a:lstStyle/>
                    <a:p>
                      <a:pPr marL="0" marR="0" algn="ctr">
                        <a:lnSpc>
                          <a:spcPct val="115000"/>
                        </a:lnSpc>
                        <a:spcBef>
                          <a:spcPts val="0"/>
                        </a:spcBef>
                        <a:spcAft>
                          <a:spcPts val="1000"/>
                        </a:spcAft>
                      </a:pPr>
                      <a:r>
                        <a:rPr lang="en-US" sz="1600">
                          <a:solidFill>
                            <a:schemeClr val="tx1"/>
                          </a:solidFill>
                          <a:latin typeface="Times New Roman" pitchFamily="18" charset="0"/>
                          <a:ea typeface="Calibri"/>
                          <a:cs typeface="Times New Roman" pitchFamily="18" charset="0"/>
                        </a:rPr>
                        <a:t>=</a:t>
                      </a:r>
                    </a:p>
                  </a:txBody>
                  <a:tcPr/>
                </a:tc>
                <a:tc>
                  <a:txBody>
                    <a:bodyPr/>
                    <a:lstStyle/>
                    <a:p>
                      <a:pPr marL="0" marR="0">
                        <a:lnSpc>
                          <a:spcPct val="115000"/>
                        </a:lnSpc>
                        <a:spcBef>
                          <a:spcPts val="0"/>
                        </a:spcBef>
                        <a:spcAft>
                          <a:spcPts val="1000"/>
                        </a:spcAft>
                      </a:pPr>
                      <a:r>
                        <a:rPr lang="en-US" sz="1600" b="0" dirty="0">
                          <a:solidFill>
                            <a:schemeClr val="tx1"/>
                          </a:solidFill>
                          <a:latin typeface="+mn-lt"/>
                          <a:ea typeface="Calibri"/>
                          <a:cs typeface="Arial"/>
                        </a:rPr>
                        <a:t>relative position factor for the component mounted on the board </a:t>
                      </a:r>
                    </a:p>
                  </a:txBody>
                  <a:tcPr/>
                </a:tc>
              </a:tr>
              <a:tr h="926026">
                <a:tc>
                  <a:txBody>
                    <a:bodyPr/>
                    <a:lstStyle/>
                    <a:p>
                      <a:pPr algn="ctr"/>
                      <a:r>
                        <a:rPr lang="en-US" sz="1800" dirty="0" smtClean="0">
                          <a:latin typeface="Times New Roman" pitchFamily="18" charset="0"/>
                          <a:cs typeface="Times New Roman" pitchFamily="18" charset="0"/>
                        </a:rPr>
                        <a:t>C</a:t>
                      </a:r>
                      <a:endParaRPr lang="en-US" sz="1800" dirty="0">
                        <a:latin typeface="Times New Roman" pitchFamily="18" charset="0"/>
                        <a:cs typeface="Times New Roman" pitchFamily="18" charset="0"/>
                      </a:endParaRPr>
                    </a:p>
                  </a:txBody>
                  <a:tcPr>
                    <a:solidFill>
                      <a:srgbClr val="E9EDF4"/>
                    </a:solidFill>
                  </a:tcPr>
                </a:tc>
                <a:tc>
                  <a:txBody>
                    <a:bodyPr/>
                    <a:lstStyle/>
                    <a:p>
                      <a:pPr marL="0" marR="0" algn="ctr">
                        <a:lnSpc>
                          <a:spcPct val="115000"/>
                        </a:lnSpc>
                        <a:spcBef>
                          <a:spcPts val="0"/>
                        </a:spcBef>
                        <a:spcAft>
                          <a:spcPts val="1000"/>
                        </a:spcAft>
                      </a:pPr>
                      <a:r>
                        <a:rPr lang="en-US" sz="1600" dirty="0">
                          <a:solidFill>
                            <a:schemeClr val="tx1"/>
                          </a:solidFill>
                          <a:latin typeface="Times New Roman" pitchFamily="18" charset="0"/>
                          <a:ea typeface="Calibri"/>
                          <a:cs typeface="Times New Roman" pitchFamily="18" charset="0"/>
                        </a:rPr>
                        <a:t>=</a:t>
                      </a:r>
                    </a:p>
                  </a:txBody>
                  <a:tcPr>
                    <a:solidFill>
                      <a:srgbClr val="E9EDF4"/>
                    </a:solidFill>
                  </a:tcPr>
                </a:tc>
                <a:tc>
                  <a:txBody>
                    <a:bodyPr/>
                    <a:lstStyle/>
                    <a:p>
                      <a:pPr marL="0" marR="0">
                        <a:lnSpc>
                          <a:spcPct val="115000"/>
                        </a:lnSpc>
                        <a:spcBef>
                          <a:spcPts val="0"/>
                        </a:spcBef>
                        <a:spcAft>
                          <a:spcPts val="1000"/>
                        </a:spcAft>
                      </a:pPr>
                      <a:r>
                        <a:rPr lang="en-US" sz="1600" b="0" dirty="0">
                          <a:solidFill>
                            <a:schemeClr val="tx1"/>
                          </a:solidFill>
                          <a:latin typeface="+mn-lt"/>
                          <a:ea typeface="Calibri"/>
                          <a:cs typeface="Arial"/>
                        </a:rPr>
                        <a:t>Constant for different types of electronic components </a:t>
                      </a:r>
                    </a:p>
                    <a:p>
                      <a:pPr marL="0" marR="0">
                        <a:lnSpc>
                          <a:spcPct val="115000"/>
                        </a:lnSpc>
                        <a:spcBef>
                          <a:spcPts val="0"/>
                        </a:spcBef>
                        <a:spcAft>
                          <a:spcPts val="1000"/>
                        </a:spcAft>
                      </a:pPr>
                      <a:r>
                        <a:rPr lang="en-US" sz="1600" b="0" dirty="0">
                          <a:solidFill>
                            <a:schemeClr val="tx1"/>
                          </a:solidFill>
                          <a:latin typeface="+mn-lt"/>
                          <a:ea typeface="Calibri"/>
                          <a:cs typeface="Arial"/>
                        </a:rPr>
                        <a:t>       </a:t>
                      </a:r>
                      <a:r>
                        <a:rPr lang="en-US" sz="1800" b="0" dirty="0">
                          <a:solidFill>
                            <a:schemeClr val="tx1"/>
                          </a:solidFill>
                          <a:latin typeface="+mn-lt"/>
                          <a:ea typeface="Calibri"/>
                          <a:cs typeface="Arial"/>
                        </a:rPr>
                        <a:t>0.75  </a:t>
                      </a:r>
                      <a:r>
                        <a:rPr lang="en-US" sz="1800" b="0" u="sng" dirty="0">
                          <a:solidFill>
                            <a:schemeClr val="tx1"/>
                          </a:solidFill>
                          <a:latin typeface="+mn-lt"/>
                          <a:ea typeface="Calibri"/>
                          <a:cs typeface="Arial"/>
                        </a:rPr>
                        <a:t>&lt;</a:t>
                      </a:r>
                      <a:r>
                        <a:rPr lang="en-US" sz="1800" b="0" dirty="0">
                          <a:solidFill>
                            <a:schemeClr val="tx1"/>
                          </a:solidFill>
                          <a:latin typeface="+mn-lt"/>
                          <a:ea typeface="Calibri"/>
                          <a:cs typeface="Arial"/>
                        </a:rPr>
                        <a:t>  </a:t>
                      </a:r>
                      <a:r>
                        <a:rPr lang="en-US" sz="1800" b="0" dirty="0">
                          <a:solidFill>
                            <a:schemeClr val="tx1"/>
                          </a:solidFill>
                          <a:latin typeface="Times New Roman" pitchFamily="18" charset="0"/>
                          <a:ea typeface="Calibri"/>
                          <a:cs typeface="Times New Roman" pitchFamily="18" charset="0"/>
                        </a:rPr>
                        <a:t>C</a:t>
                      </a:r>
                      <a:r>
                        <a:rPr lang="en-US" sz="1800" b="0" dirty="0">
                          <a:solidFill>
                            <a:schemeClr val="tx1"/>
                          </a:solidFill>
                          <a:latin typeface="+mn-lt"/>
                          <a:ea typeface="Calibri"/>
                          <a:cs typeface="Arial"/>
                        </a:rPr>
                        <a:t>  </a:t>
                      </a:r>
                      <a:r>
                        <a:rPr lang="en-US" sz="1800" b="0" u="sng" dirty="0">
                          <a:solidFill>
                            <a:schemeClr val="tx1"/>
                          </a:solidFill>
                          <a:latin typeface="+mn-lt"/>
                          <a:ea typeface="Calibri"/>
                          <a:cs typeface="Arial"/>
                        </a:rPr>
                        <a:t>&lt;</a:t>
                      </a:r>
                      <a:r>
                        <a:rPr lang="en-US" sz="1800" b="0" dirty="0">
                          <a:solidFill>
                            <a:schemeClr val="tx1"/>
                          </a:solidFill>
                          <a:latin typeface="+mn-lt"/>
                          <a:ea typeface="Calibri"/>
                          <a:cs typeface="Arial"/>
                        </a:rPr>
                        <a:t>  2.25 </a:t>
                      </a:r>
                    </a:p>
                  </a:txBody>
                  <a:tcPr>
                    <a:solidFill>
                      <a:srgbClr val="E9EDF4"/>
                    </a:solidFill>
                  </a:tcPr>
                </a:tc>
              </a:tr>
            </a:tbl>
          </a:graphicData>
        </a:graphic>
      </p:graphicFrame>
      <p:pic>
        <p:nvPicPr>
          <p:cNvPr id="1026" name="Picture 2"/>
          <p:cNvPicPr>
            <a:picLocks noChangeAspect="1" noChangeArrowheads="1"/>
          </p:cNvPicPr>
          <p:nvPr/>
        </p:nvPicPr>
        <p:blipFill>
          <a:blip r:embed="rId5" cstate="print"/>
          <a:srcRect/>
          <a:stretch>
            <a:fillRect/>
          </a:stretch>
        </p:blipFill>
        <p:spPr bwMode="auto">
          <a:xfrm>
            <a:off x="1600200" y="2438401"/>
            <a:ext cx="2743200" cy="827978"/>
          </a:xfrm>
          <a:prstGeom prst="rect">
            <a:avLst/>
          </a:prstGeom>
          <a:noFill/>
          <a:ln w="9525">
            <a:noFill/>
            <a:miter lim="800000"/>
            <a:headEnd/>
            <a:tailEnd/>
          </a:ln>
        </p:spPr>
      </p:pic>
      <p:pic>
        <p:nvPicPr>
          <p:cNvPr id="10" name="copy.wav">
            <a:hlinkClick r:id="" action="ppaction://media"/>
          </p:cNvPr>
          <p:cNvPicPr>
            <a:picLocks noChangeAspect="1"/>
          </p:cNvPicPr>
          <p:nvPr>
            <a:audioFile r:link="rId3"/>
            <p:extLst>
              <p:ext uri="{DAA4B4D4-6D71-4841-9C94-3DE7FCFB9230}">
                <p14:media xmlns:p14="http://schemas.microsoft.com/office/powerpoint/2010/main" xmlns="" r:embed="rId6"/>
              </p:ext>
            </p:extLst>
          </p:nvPr>
        </p:nvPicPr>
        <p:blipFill>
          <a:blip r:embed="rId7" cstate="print"/>
          <a:stretch>
            <a:fillRect/>
          </a:stretch>
        </p:blipFill>
        <p:spPr>
          <a:xfrm>
            <a:off x="6934200" y="7772400"/>
            <a:ext cx="381000" cy="381000"/>
          </a:xfrm>
          <a:prstGeom prst="rect">
            <a:avLst/>
          </a:prstGeom>
        </p:spPr>
      </p:pic>
    </p:spTree>
    <p:custDataLst>
      <p:tags r:id="rId1"/>
    </p:custDataLst>
    <p:extLst>
      <p:ext uri="{BB962C8B-B14F-4D97-AF65-F5344CB8AC3E}">
        <p14:creationId xmlns:p14="http://schemas.microsoft.com/office/powerpoint/2010/main" xmlns="" val="35184339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88668"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StopAudio" delay="0">
                      <p:tgtEl>
                        <p:sldTgt/>
                      </p:tgtEl>
                    </p:cond>
                  </p:endCondLst>
                </p:cTn>
                <p:tgtEl>
                  <p:spTgt spid="10"/>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57200" y="1200090"/>
            <a:ext cx="4572000" cy="400110"/>
          </a:xfrm>
          <a:prstGeom prst="rect">
            <a:avLst/>
          </a:prstGeom>
        </p:spPr>
        <p:txBody>
          <a:bodyPr>
            <a:spAutoFit/>
          </a:bodyPr>
          <a:lstStyle/>
          <a:p>
            <a:pPr>
              <a:spcBef>
                <a:spcPts val="200"/>
              </a:spcBef>
              <a:spcAft>
                <a:spcPts val="200"/>
              </a:spcAft>
            </a:pPr>
            <a:r>
              <a:rPr lang="en-US" sz="2000" b="1" dirty="0" smtClean="0">
                <a:solidFill>
                  <a:schemeClr val="tx1">
                    <a:lumMod val="90000"/>
                    <a:lumOff val="10000"/>
                  </a:schemeClr>
                </a:solidFill>
                <a:latin typeface="Arial" pitchFamily="34" charset="0"/>
                <a:cs typeface="Arial" pitchFamily="34" charset="0"/>
              </a:rPr>
              <a:t>r Parameter</a:t>
            </a:r>
            <a:endParaRPr lang="en-US" sz="2000" b="1" dirty="0">
              <a:solidFill>
                <a:schemeClr val="tx1">
                  <a:lumMod val="90000"/>
                  <a:lumOff val="10000"/>
                </a:schemeClr>
              </a:solidFill>
              <a:latin typeface="Arial" pitchFamily="34" charset="0"/>
              <a:cs typeface="Arial" pitchFamily="34" charset="0"/>
            </a:endParaRPr>
          </a:p>
        </p:txBody>
      </p:sp>
      <p:graphicFrame>
        <p:nvGraphicFramePr>
          <p:cNvPr id="7" name="Table 6"/>
          <p:cNvGraphicFramePr>
            <a:graphicFrameLocks noGrp="1"/>
          </p:cNvGraphicFramePr>
          <p:nvPr>
            <p:custDataLst>
              <p:tags r:id="rId2"/>
            </p:custDataLst>
          </p:nvPr>
        </p:nvGraphicFramePr>
        <p:xfrm>
          <a:off x="990600" y="2057400"/>
          <a:ext cx="6858000" cy="3098292"/>
        </p:xfrm>
        <a:graphic>
          <a:graphicData uri="http://schemas.openxmlformats.org/drawingml/2006/table">
            <a:tbl>
              <a:tblPr/>
              <a:tblGrid>
                <a:gridCol w="838200"/>
                <a:gridCol w="6019800"/>
              </a:tblGrid>
              <a:tr h="628650">
                <a:tc>
                  <a:txBody>
                    <a:bodyPr/>
                    <a:lstStyle/>
                    <a:p>
                      <a:pPr marL="0" marR="0" lvl="0" indent="0" algn="ctr" defTabSz="914400" rtl="0" eaLnBrk="0" fontAlgn="base" latinLnBrk="0" hangingPunct="0">
                        <a:lnSpc>
                          <a:spcPct val="100000"/>
                        </a:lnSpc>
                        <a:spcBef>
                          <a:spcPct val="20000"/>
                        </a:spcBef>
                        <a:spcAft>
                          <a:spcPct val="0"/>
                        </a:spcAft>
                        <a:buClr>
                          <a:srgbClr val="003399"/>
                        </a:buClr>
                        <a:buSzPct val="50000"/>
                        <a:buFont typeface="Monotype Sorts" pitchFamily="2" charset="2"/>
                        <a:buNone/>
                        <a:tabLst/>
                      </a:pPr>
                      <a:r>
                        <a:rPr kumimoji="1" lang="en-US" sz="1800" b="0" i="0" u="none" strike="noStrike" cap="none" normalizeH="0" baseline="0" dirty="0" smtClean="0">
                          <a:ln>
                            <a:noFill/>
                          </a:ln>
                          <a:solidFill>
                            <a:schemeClr val="tx1"/>
                          </a:solidFill>
                          <a:effectLst/>
                          <a:latin typeface="Arial" pitchFamily="34" charset="0"/>
                        </a:rPr>
                        <a:t>r</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rgbClr val="003399"/>
                        </a:buClr>
                        <a:buSzPct val="50000"/>
                        <a:buFont typeface="Monotype Sorts" pitchFamily="2" charset="2"/>
                        <a:buNone/>
                        <a:tabLst/>
                      </a:pPr>
                      <a:r>
                        <a:rPr kumimoji="1" lang="en-US" sz="1700" b="0" i="0" u="none" strike="noStrike" cap="none" normalizeH="0" baseline="0" dirty="0" smtClean="0">
                          <a:ln>
                            <a:noFill/>
                          </a:ln>
                          <a:solidFill>
                            <a:schemeClr val="tx1"/>
                          </a:solidFill>
                          <a:effectLst/>
                          <a:latin typeface="Arial" pitchFamily="34" charset="0"/>
                        </a:rPr>
                        <a:t>Component Location</a:t>
                      </a:r>
                    </a:p>
                    <a:p>
                      <a:pPr marL="0" marR="0" lvl="0" indent="0" algn="l" defTabSz="914400" rtl="0" eaLnBrk="0" fontAlgn="base" latinLnBrk="0" hangingPunct="0">
                        <a:lnSpc>
                          <a:spcPct val="100000"/>
                        </a:lnSpc>
                        <a:spcBef>
                          <a:spcPct val="20000"/>
                        </a:spcBef>
                        <a:spcAft>
                          <a:spcPct val="0"/>
                        </a:spcAft>
                        <a:buClr>
                          <a:srgbClr val="003399"/>
                        </a:buClr>
                        <a:buSzPct val="50000"/>
                        <a:buFont typeface="Monotype Sorts" pitchFamily="2" charset="2"/>
                        <a:buNone/>
                        <a:tabLst/>
                      </a:pPr>
                      <a:r>
                        <a:rPr kumimoji="1" lang="en-US" sz="1700" b="0" i="0" u="none" strike="noStrike" cap="none" normalizeH="0" baseline="0" dirty="0" smtClean="0">
                          <a:ln>
                            <a:noFill/>
                          </a:ln>
                          <a:solidFill>
                            <a:schemeClr val="tx1"/>
                          </a:solidFill>
                          <a:effectLst/>
                          <a:latin typeface="Arial" pitchFamily="34" charset="0"/>
                        </a:rPr>
                        <a:t>(Board supported on all sides) </a:t>
                      </a:r>
                      <a:br>
                        <a:rPr kumimoji="1" lang="en-US" sz="1700" b="0" i="0" u="none" strike="noStrike" cap="none" normalizeH="0" baseline="0" dirty="0" smtClean="0">
                          <a:ln>
                            <a:noFill/>
                          </a:ln>
                          <a:solidFill>
                            <a:schemeClr val="tx1"/>
                          </a:solidFill>
                          <a:effectLst/>
                          <a:latin typeface="Arial" pitchFamily="34" charset="0"/>
                        </a:rPr>
                      </a:br>
                      <a:endParaRPr kumimoji="1" lang="en-US" sz="1700" b="0" i="0" u="none" strike="noStrike" cap="none" normalizeH="0" baseline="0" dirty="0" smtClean="0">
                        <a:ln>
                          <a:noFill/>
                        </a:ln>
                        <a:solidFill>
                          <a:schemeClr val="tx1"/>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28650">
                <a:tc>
                  <a:txBody>
                    <a:bodyPr/>
                    <a:lstStyle/>
                    <a:p>
                      <a:pPr marL="0" marR="0" lvl="0" indent="0" algn="ctr" defTabSz="914400" rtl="0" eaLnBrk="0" fontAlgn="base" latinLnBrk="0" hangingPunct="0">
                        <a:lnSpc>
                          <a:spcPct val="100000"/>
                        </a:lnSpc>
                        <a:spcBef>
                          <a:spcPct val="20000"/>
                        </a:spcBef>
                        <a:spcAft>
                          <a:spcPct val="0"/>
                        </a:spcAft>
                        <a:buClr>
                          <a:srgbClr val="003399"/>
                        </a:buClr>
                        <a:buSzPct val="50000"/>
                        <a:buFont typeface="Monotype Sorts" pitchFamily="2" charset="2"/>
                        <a:buNone/>
                        <a:tabLst/>
                      </a:pPr>
                      <a:r>
                        <a:rPr kumimoji="1" lang="en-US" sz="1700" b="0" i="0" u="none" strike="noStrike" cap="none" normalizeH="0" baseline="0" smtClean="0">
                          <a:ln>
                            <a:noFill/>
                          </a:ln>
                          <a:solidFill>
                            <a:schemeClr val="tx1"/>
                          </a:solidFill>
                          <a:effectLst/>
                          <a:latin typeface="Arial" pitchFamily="34" charset="0"/>
                        </a:rPr>
                        <a:t>1</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rgbClr val="003399"/>
                        </a:buClr>
                        <a:buSzPct val="50000"/>
                        <a:buFont typeface="Monotype Sorts" pitchFamily="2" charset="2"/>
                        <a:buNone/>
                        <a:tabLst/>
                      </a:pPr>
                      <a:r>
                        <a:rPr kumimoji="1" lang="en-US" sz="1700" b="0" i="0" u="none" strike="noStrike" cap="none" normalizeH="0" baseline="0" dirty="0" smtClean="0">
                          <a:ln>
                            <a:noFill/>
                          </a:ln>
                          <a:solidFill>
                            <a:schemeClr val="tx1"/>
                          </a:solidFill>
                          <a:effectLst/>
                          <a:latin typeface="Arial" pitchFamily="34" charset="0"/>
                          <a:cs typeface="Arial" pitchFamily="34" charset="0"/>
                        </a:rPr>
                        <a:t>When component is at center of PCB </a:t>
                      </a:r>
                    </a:p>
                    <a:p>
                      <a:pPr marL="0" marR="0" lvl="0" indent="0" algn="l" defTabSz="914400" rtl="0" eaLnBrk="0" fontAlgn="base" latinLnBrk="0" hangingPunct="0">
                        <a:lnSpc>
                          <a:spcPct val="100000"/>
                        </a:lnSpc>
                        <a:spcBef>
                          <a:spcPct val="20000"/>
                        </a:spcBef>
                        <a:spcAft>
                          <a:spcPct val="0"/>
                        </a:spcAft>
                        <a:buClr>
                          <a:srgbClr val="003399"/>
                        </a:buClr>
                        <a:buSzPct val="50000"/>
                        <a:buFont typeface="Monotype Sorts" pitchFamily="2" charset="2"/>
                        <a:buNone/>
                        <a:tabLst/>
                      </a:pPr>
                      <a:r>
                        <a:rPr kumimoji="1" lang="en-US" sz="1700" b="0" i="0" u="none" strike="noStrike" cap="none" normalizeH="0" baseline="0" dirty="0" smtClean="0">
                          <a:ln>
                            <a:noFill/>
                          </a:ln>
                          <a:solidFill>
                            <a:schemeClr val="tx1"/>
                          </a:solidFill>
                          <a:effectLst/>
                          <a:latin typeface="Arial" pitchFamily="34" charset="0"/>
                        </a:rPr>
                        <a:t>(half point X and Y)</a:t>
                      </a:r>
                      <a:br>
                        <a:rPr kumimoji="1" lang="en-US" sz="1700" b="0" i="0" u="none" strike="noStrike" cap="none" normalizeH="0" baseline="0" dirty="0" smtClean="0">
                          <a:ln>
                            <a:noFill/>
                          </a:ln>
                          <a:solidFill>
                            <a:schemeClr val="tx1"/>
                          </a:solidFill>
                          <a:effectLst/>
                          <a:latin typeface="Arial" pitchFamily="34" charset="0"/>
                        </a:rPr>
                      </a:br>
                      <a:endParaRPr kumimoji="1" lang="en-US" sz="1700" b="0" i="0" u="none" strike="noStrike" cap="none" normalizeH="0" baseline="0" dirty="0" smtClean="0">
                        <a:ln>
                          <a:noFill/>
                        </a:ln>
                        <a:solidFill>
                          <a:schemeClr val="tx1"/>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28650">
                <a:tc>
                  <a:txBody>
                    <a:bodyPr/>
                    <a:lstStyle/>
                    <a:p>
                      <a:pPr marL="0" marR="0" lvl="0" indent="0" algn="ctr" defTabSz="914400" rtl="0" eaLnBrk="0" fontAlgn="base" latinLnBrk="0" hangingPunct="0">
                        <a:lnSpc>
                          <a:spcPct val="100000"/>
                        </a:lnSpc>
                        <a:spcBef>
                          <a:spcPct val="20000"/>
                        </a:spcBef>
                        <a:spcAft>
                          <a:spcPct val="0"/>
                        </a:spcAft>
                        <a:buClr>
                          <a:srgbClr val="003399"/>
                        </a:buClr>
                        <a:buSzPct val="50000"/>
                        <a:buFont typeface="Monotype Sorts" pitchFamily="2" charset="2"/>
                        <a:buNone/>
                        <a:tabLst/>
                      </a:pPr>
                      <a:r>
                        <a:rPr kumimoji="1" lang="en-US" sz="1700" b="0" i="0" u="none" strike="noStrike" cap="none" normalizeH="0" baseline="0" smtClean="0">
                          <a:ln>
                            <a:noFill/>
                          </a:ln>
                          <a:solidFill>
                            <a:schemeClr val="tx1"/>
                          </a:solidFill>
                          <a:effectLst/>
                          <a:latin typeface="Arial" pitchFamily="34" charset="0"/>
                        </a:rPr>
                        <a:t>0.707 </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rgbClr val="003399"/>
                        </a:buClr>
                        <a:buSzPct val="50000"/>
                        <a:buFont typeface="Monotype Sorts" pitchFamily="2" charset="2"/>
                        <a:buNone/>
                        <a:tabLst/>
                      </a:pPr>
                      <a:r>
                        <a:rPr kumimoji="1" lang="en-US" sz="1700" b="0" i="0" u="none" strike="noStrike" cap="none" normalizeH="0" baseline="0" dirty="0" smtClean="0">
                          <a:ln>
                            <a:noFill/>
                          </a:ln>
                          <a:solidFill>
                            <a:schemeClr val="tx1"/>
                          </a:solidFill>
                          <a:effectLst/>
                          <a:latin typeface="Arial" pitchFamily="34" charset="0"/>
                        </a:rPr>
                        <a:t>When component is at half point X and quarter point Y</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28650">
                <a:tc>
                  <a:txBody>
                    <a:bodyPr/>
                    <a:lstStyle/>
                    <a:p>
                      <a:pPr marL="0" marR="0" lvl="0" indent="0" algn="ctr" defTabSz="914400" rtl="0" eaLnBrk="0" fontAlgn="base" latinLnBrk="0" hangingPunct="0">
                        <a:lnSpc>
                          <a:spcPct val="100000"/>
                        </a:lnSpc>
                        <a:spcBef>
                          <a:spcPct val="20000"/>
                        </a:spcBef>
                        <a:spcAft>
                          <a:spcPct val="0"/>
                        </a:spcAft>
                        <a:buClr>
                          <a:srgbClr val="003399"/>
                        </a:buClr>
                        <a:buSzPct val="50000"/>
                        <a:buFont typeface="Monotype Sorts" pitchFamily="2" charset="2"/>
                        <a:buNone/>
                        <a:tabLst/>
                      </a:pPr>
                      <a:r>
                        <a:rPr kumimoji="1" lang="en-US" sz="1700" b="0" i="0" u="none" strike="noStrike" cap="none" normalizeH="0" baseline="0" smtClean="0">
                          <a:ln>
                            <a:noFill/>
                          </a:ln>
                          <a:solidFill>
                            <a:schemeClr val="tx1"/>
                          </a:solidFill>
                          <a:effectLst/>
                          <a:latin typeface="Arial" pitchFamily="34" charset="0"/>
                        </a:rPr>
                        <a:t>0.5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rgbClr val="003399"/>
                        </a:buClr>
                        <a:buSzPct val="50000"/>
                        <a:buFont typeface="Monotype Sorts" pitchFamily="2" charset="2"/>
                        <a:buNone/>
                        <a:tabLst/>
                      </a:pPr>
                      <a:r>
                        <a:rPr kumimoji="1" lang="en-US" sz="1700" b="0" i="0" u="none" strike="noStrike" cap="none" normalizeH="0" baseline="0" dirty="0" smtClean="0">
                          <a:ln>
                            <a:noFill/>
                          </a:ln>
                          <a:solidFill>
                            <a:schemeClr val="tx1"/>
                          </a:solidFill>
                          <a:effectLst/>
                          <a:latin typeface="Arial" pitchFamily="34" charset="0"/>
                        </a:rPr>
                        <a:t>When component is at quarter point X and quarter point Y</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bl>
          </a:graphicData>
        </a:graphic>
      </p:graphicFrame>
      <p:pic>
        <p:nvPicPr>
          <p:cNvPr id="8" name="copy.wav">
            <a:hlinkClick r:id="" action="ppaction://media"/>
          </p:cNvPr>
          <p:cNvPicPr>
            <a:picLocks noChangeAspect="1"/>
          </p:cNvPicPr>
          <p:nvPr>
            <a:audioFile r:link="rId3"/>
            <p:extLst>
              <p:ext uri="{DAA4B4D4-6D71-4841-9C94-3DE7FCFB9230}">
                <p14:media xmlns:p14="http://schemas.microsoft.com/office/powerpoint/2010/main" xmlns="" r:embed="rId5"/>
              </p:ext>
            </p:extLst>
          </p:nvPr>
        </p:nvPicPr>
        <p:blipFill>
          <a:blip r:embed="rId6" cstate="print"/>
          <a:stretch>
            <a:fillRect/>
          </a:stretch>
        </p:blipFill>
        <p:spPr>
          <a:xfrm>
            <a:off x="6858000" y="7391400"/>
            <a:ext cx="304800" cy="304800"/>
          </a:xfrm>
          <a:prstGeom prst="rect">
            <a:avLst/>
          </a:prstGeom>
        </p:spPr>
      </p:pic>
    </p:spTree>
    <p:custDataLst>
      <p:tags r:id="rId1"/>
    </p:custDataLst>
    <p:extLst>
      <p:ext uri="{BB962C8B-B14F-4D97-AF65-F5344CB8AC3E}">
        <p14:creationId xmlns:p14="http://schemas.microsoft.com/office/powerpoint/2010/main" xmlns="" val="3267884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6233"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StopAudio" delay="0">
                      <p:tgtEl>
                        <p:sldTgt/>
                      </p:tgtEl>
                    </p:cond>
                  </p:endCondLst>
                </p:cTn>
                <p:tgtEl>
                  <p:spTgt spid="8"/>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57200" y="1123890"/>
            <a:ext cx="4572000" cy="400110"/>
          </a:xfrm>
          <a:prstGeom prst="rect">
            <a:avLst/>
          </a:prstGeom>
        </p:spPr>
        <p:txBody>
          <a:bodyPr>
            <a:spAutoFit/>
          </a:bodyPr>
          <a:lstStyle/>
          <a:p>
            <a:pPr>
              <a:spcBef>
                <a:spcPts val="200"/>
              </a:spcBef>
              <a:spcAft>
                <a:spcPts val="200"/>
              </a:spcAft>
            </a:pPr>
            <a:r>
              <a:rPr lang="en-US" sz="2000" b="1" dirty="0" smtClean="0">
                <a:solidFill>
                  <a:schemeClr val="tx1">
                    <a:lumMod val="90000"/>
                    <a:lumOff val="10000"/>
                  </a:schemeClr>
                </a:solidFill>
                <a:latin typeface="Arial" pitchFamily="34" charset="0"/>
                <a:cs typeface="Arial" pitchFamily="34" charset="0"/>
              </a:rPr>
              <a:t>Component Constants</a:t>
            </a:r>
            <a:endParaRPr lang="en-US" sz="2000" b="1" dirty="0">
              <a:solidFill>
                <a:schemeClr val="tx1">
                  <a:lumMod val="90000"/>
                  <a:lumOff val="10000"/>
                </a:schemeClr>
              </a:solidFill>
              <a:latin typeface="Arial" pitchFamily="34" charset="0"/>
              <a:cs typeface="Arial" pitchFamily="34" charset="0"/>
            </a:endParaRPr>
          </a:p>
        </p:txBody>
      </p:sp>
      <p:pic>
        <p:nvPicPr>
          <p:cNvPr id="6" name="Picture 5"/>
          <p:cNvPicPr>
            <a:picLocks noGrp="1"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3886200" y="1524000"/>
            <a:ext cx="2133600" cy="69723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pic>
      <p:pic>
        <p:nvPicPr>
          <p:cNvPr id="7" name="Picture 6"/>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5181600" y="4343400"/>
            <a:ext cx="1858963" cy="151765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pic>
      <p:sp>
        <p:nvSpPr>
          <p:cNvPr id="8" name="TextBox 7"/>
          <p:cNvSpPr txBox="1"/>
          <p:nvPr/>
        </p:nvSpPr>
        <p:spPr>
          <a:xfrm>
            <a:off x="762000" y="1828800"/>
            <a:ext cx="3124200" cy="1754326"/>
          </a:xfrm>
          <a:prstGeom prst="rect">
            <a:avLst/>
          </a:prstGeom>
          <a:noFill/>
        </p:spPr>
        <p:txBody>
          <a:bodyPr wrap="square" rtlCol="0">
            <a:spAutoFit/>
          </a:bodyPr>
          <a:lstStyle/>
          <a:p>
            <a:pPr eaLnBrk="0" fontAlgn="base" hangingPunct="0"/>
            <a:r>
              <a:rPr kumimoji="1" lang="en-US" dirty="0" smtClean="0"/>
              <a:t>C=0.75</a:t>
            </a:r>
          </a:p>
          <a:p>
            <a:pPr eaLnBrk="0" fontAlgn="base" hangingPunct="0"/>
            <a:endParaRPr lang="en-US" dirty="0" smtClean="0"/>
          </a:p>
          <a:p>
            <a:pPr eaLnBrk="0" fontAlgn="base" hangingPunct="0"/>
            <a:r>
              <a:rPr kumimoji="1" lang="en-US" dirty="0" smtClean="0"/>
              <a:t>Axial leaded through hole or surface mounted components, resistors, capacitors, diodes </a:t>
            </a:r>
            <a:endParaRPr lang="en-US" dirty="0" smtClean="0"/>
          </a:p>
          <a:p>
            <a:endParaRPr lang="en-US" dirty="0"/>
          </a:p>
        </p:txBody>
      </p:sp>
      <p:sp>
        <p:nvSpPr>
          <p:cNvPr id="10" name="TextBox 9"/>
          <p:cNvSpPr txBox="1"/>
          <p:nvPr/>
        </p:nvSpPr>
        <p:spPr>
          <a:xfrm>
            <a:off x="838200" y="4419600"/>
            <a:ext cx="3581400" cy="1200329"/>
          </a:xfrm>
          <a:prstGeom prst="rect">
            <a:avLst/>
          </a:prstGeom>
          <a:noFill/>
        </p:spPr>
        <p:txBody>
          <a:bodyPr wrap="square" rtlCol="0">
            <a:spAutoFit/>
          </a:bodyPr>
          <a:lstStyle/>
          <a:p>
            <a:pPr eaLnBrk="0" fontAlgn="base" hangingPunct="0"/>
            <a:r>
              <a:rPr kumimoji="1" lang="en-US" dirty="0" smtClean="0"/>
              <a:t>C=1.0</a:t>
            </a:r>
          </a:p>
          <a:p>
            <a:pPr eaLnBrk="0" fontAlgn="base" hangingPunct="0"/>
            <a:endParaRPr lang="en-US" dirty="0" smtClean="0"/>
          </a:p>
          <a:p>
            <a:pPr eaLnBrk="0" fontAlgn="base" hangingPunct="0"/>
            <a:r>
              <a:rPr kumimoji="1" lang="en-US" dirty="0" smtClean="0"/>
              <a:t>Standard dual inline package (DIP) </a:t>
            </a:r>
            <a:endParaRPr lang="en-US" dirty="0" smtClean="0"/>
          </a:p>
          <a:p>
            <a:endParaRPr lang="en-US" dirty="0"/>
          </a:p>
        </p:txBody>
      </p:sp>
      <p:pic>
        <p:nvPicPr>
          <p:cNvPr id="11" name="Picture 10" descr="Chip_capacitorsMLCCSMD_capacitors-resized-600.jpg"/>
          <p:cNvPicPr>
            <a:picLocks noChangeAspect="1"/>
          </p:cNvPicPr>
          <p:nvPr/>
        </p:nvPicPr>
        <p:blipFill>
          <a:blip r:embed="rId6" cstate="print"/>
          <a:stretch>
            <a:fillRect/>
          </a:stretch>
        </p:blipFill>
        <p:spPr>
          <a:xfrm>
            <a:off x="6172200" y="1371600"/>
            <a:ext cx="2438400" cy="2438400"/>
          </a:xfrm>
          <a:prstGeom prst="rect">
            <a:avLst/>
          </a:prstGeom>
        </p:spPr>
      </p:pic>
      <p:pic>
        <p:nvPicPr>
          <p:cNvPr id="13" name="copy.wav">
            <a:hlinkClick r:id="" action="ppaction://media"/>
          </p:cNvPr>
          <p:cNvPicPr>
            <a:picLocks noChangeAspect="1"/>
          </p:cNvPicPr>
          <p:nvPr>
            <a:audioFile r:link="rId2"/>
            <p:extLst>
              <p:ext uri="{DAA4B4D4-6D71-4841-9C94-3DE7FCFB9230}">
                <p14:media xmlns:p14="http://schemas.microsoft.com/office/powerpoint/2010/main" xmlns="" r:embed="rId7"/>
              </p:ext>
            </p:extLst>
          </p:nvPr>
        </p:nvPicPr>
        <p:blipFill>
          <a:blip r:embed="rId8" cstate="print"/>
          <a:stretch>
            <a:fillRect/>
          </a:stretch>
        </p:blipFill>
        <p:spPr>
          <a:xfrm>
            <a:off x="6862763" y="7391400"/>
            <a:ext cx="355600" cy="355600"/>
          </a:xfrm>
          <a:prstGeom prst="rect">
            <a:avLst/>
          </a:prstGeom>
        </p:spPr>
      </p:pic>
    </p:spTree>
    <p:custDataLst>
      <p:tags r:id="rId1"/>
    </p:custDataLst>
    <p:extLst>
      <p:ext uri="{BB962C8B-B14F-4D97-AF65-F5344CB8AC3E}">
        <p14:creationId xmlns:p14="http://schemas.microsoft.com/office/powerpoint/2010/main" xmlns="" val="32169721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8741"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StopAudio" delay="0">
                      <p:tgtEl>
                        <p:sldTgt/>
                      </p:tgtEl>
                    </p:cond>
                  </p:endCondLst>
                </p:cTn>
                <p:tgtEl>
                  <p:spTgt spid="13"/>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57200" y="1047690"/>
            <a:ext cx="4572000" cy="400110"/>
          </a:xfrm>
          <a:prstGeom prst="rect">
            <a:avLst/>
          </a:prstGeom>
        </p:spPr>
        <p:txBody>
          <a:bodyPr>
            <a:spAutoFit/>
          </a:bodyPr>
          <a:lstStyle/>
          <a:p>
            <a:pPr>
              <a:spcBef>
                <a:spcPts val="200"/>
              </a:spcBef>
              <a:spcAft>
                <a:spcPts val="200"/>
              </a:spcAft>
            </a:pPr>
            <a:r>
              <a:rPr lang="en-US" sz="2000" b="1" dirty="0" smtClean="0">
                <a:solidFill>
                  <a:schemeClr val="tx1">
                    <a:lumMod val="90000"/>
                    <a:lumOff val="10000"/>
                  </a:schemeClr>
                </a:solidFill>
                <a:latin typeface="Arial" pitchFamily="34" charset="0"/>
                <a:cs typeface="Arial" pitchFamily="34" charset="0"/>
              </a:rPr>
              <a:t>Component Constants (cont.)</a:t>
            </a:r>
          </a:p>
        </p:txBody>
      </p:sp>
      <p:sp>
        <p:nvSpPr>
          <p:cNvPr id="6" name="TextBox 5"/>
          <p:cNvSpPr txBox="1"/>
          <p:nvPr/>
        </p:nvSpPr>
        <p:spPr>
          <a:xfrm>
            <a:off x="762000" y="1981200"/>
            <a:ext cx="3505200" cy="923330"/>
          </a:xfrm>
          <a:prstGeom prst="rect">
            <a:avLst/>
          </a:prstGeom>
          <a:noFill/>
        </p:spPr>
        <p:txBody>
          <a:bodyPr wrap="square" rtlCol="0">
            <a:spAutoFit/>
          </a:bodyPr>
          <a:lstStyle/>
          <a:p>
            <a:pPr eaLnBrk="0" fontAlgn="base" hangingPunct="0"/>
            <a:r>
              <a:rPr kumimoji="1" lang="en-US" dirty="0" smtClean="0"/>
              <a:t>C=1.26</a:t>
            </a:r>
            <a:endParaRPr lang="en-US" dirty="0" smtClean="0"/>
          </a:p>
          <a:p>
            <a:pPr eaLnBrk="0" fontAlgn="base" hangingPunct="0"/>
            <a:endParaRPr kumimoji="1" lang="en-US" dirty="0" smtClean="0"/>
          </a:p>
          <a:p>
            <a:pPr eaLnBrk="0" fontAlgn="base" hangingPunct="0"/>
            <a:r>
              <a:rPr kumimoji="1" lang="en-US" dirty="0" smtClean="0"/>
              <a:t>DIP with side-brazed lead wires</a:t>
            </a:r>
            <a:r>
              <a:rPr kumimoji="1" lang="en-US" b="1" dirty="0" smtClean="0"/>
              <a:t> </a:t>
            </a:r>
            <a:endParaRPr lang="en-US" dirty="0" smtClean="0"/>
          </a:p>
        </p:txBody>
      </p:sp>
      <p:sp>
        <p:nvSpPr>
          <p:cNvPr id="7" name="TextBox 6"/>
          <p:cNvSpPr txBox="1"/>
          <p:nvPr/>
        </p:nvSpPr>
        <p:spPr>
          <a:xfrm>
            <a:off x="762000" y="4114800"/>
            <a:ext cx="4191000" cy="1754326"/>
          </a:xfrm>
          <a:prstGeom prst="rect">
            <a:avLst/>
          </a:prstGeom>
          <a:noFill/>
        </p:spPr>
        <p:txBody>
          <a:bodyPr wrap="square" rtlCol="0">
            <a:spAutoFit/>
          </a:bodyPr>
          <a:lstStyle/>
          <a:p>
            <a:pPr eaLnBrk="0" fontAlgn="base" hangingPunct="0"/>
            <a:r>
              <a:rPr kumimoji="1" lang="en-US" dirty="0" smtClean="0"/>
              <a:t>C=1.0</a:t>
            </a:r>
            <a:endParaRPr lang="en-US" dirty="0" smtClean="0"/>
          </a:p>
          <a:p>
            <a:pPr eaLnBrk="0" fontAlgn="base" hangingPunct="0"/>
            <a:endParaRPr kumimoji="1" lang="en-US" dirty="0" smtClean="0"/>
          </a:p>
          <a:p>
            <a:pPr eaLnBrk="0" fontAlgn="base" hangingPunct="0"/>
            <a:r>
              <a:rPr kumimoji="1" lang="en-US" dirty="0" smtClean="0"/>
              <a:t>Through-hole Pin grid array (PGA) with many wires extending from the bottom surface of the PGA</a:t>
            </a:r>
            <a:r>
              <a:rPr kumimoji="1" lang="en-US" b="1" dirty="0" smtClean="0"/>
              <a:t> </a:t>
            </a:r>
            <a:endParaRPr lang="en-US" dirty="0" smtClean="0"/>
          </a:p>
          <a:p>
            <a:endParaRPr lang="en-US" dirty="0"/>
          </a:p>
        </p:txBody>
      </p:sp>
      <p:pic>
        <p:nvPicPr>
          <p:cNvPr id="8" name="Picture 7"/>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4572000" y="1600200"/>
            <a:ext cx="2641600" cy="198120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pic>
      <p:pic>
        <p:nvPicPr>
          <p:cNvPr id="9" name="Picture 8"/>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5105400" y="4191000"/>
            <a:ext cx="2667000" cy="1476375"/>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pic>
      <p:pic>
        <p:nvPicPr>
          <p:cNvPr id="11" name="copy.wav">
            <a:hlinkClick r:id="" action="ppaction://media"/>
          </p:cNvPr>
          <p:cNvPicPr>
            <a:picLocks noChangeAspect="1"/>
          </p:cNvPicPr>
          <p:nvPr>
            <a:audioFile r:link="rId2"/>
            <p:extLst>
              <p:ext uri="{DAA4B4D4-6D71-4841-9C94-3DE7FCFB9230}">
                <p14:media xmlns:p14="http://schemas.microsoft.com/office/powerpoint/2010/main" xmlns="" r:embed="rId6"/>
              </p:ext>
            </p:extLst>
          </p:nvPr>
        </p:nvPicPr>
        <p:blipFill>
          <a:blip r:embed="rId7" cstate="print"/>
          <a:stretch>
            <a:fillRect/>
          </a:stretch>
        </p:blipFill>
        <p:spPr>
          <a:xfrm>
            <a:off x="6874577" y="7315200"/>
            <a:ext cx="355600" cy="355600"/>
          </a:xfrm>
          <a:prstGeom prst="rect">
            <a:avLst/>
          </a:prstGeom>
        </p:spPr>
      </p:pic>
    </p:spTree>
    <p:custDataLst>
      <p:tags r:id="rId1"/>
    </p:custDataLst>
    <p:extLst>
      <p:ext uri="{BB962C8B-B14F-4D97-AF65-F5344CB8AC3E}">
        <p14:creationId xmlns:p14="http://schemas.microsoft.com/office/powerpoint/2010/main" xmlns="" val="9942690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0664"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StopAudio" delay="0">
                      <p:tgtEl>
                        <p:sldTgt/>
                      </p:tgtEl>
                    </p:cond>
                  </p:endCondLst>
                </p:cTn>
                <p:tgtEl>
                  <p:spTgt spid="11"/>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57200" y="971490"/>
            <a:ext cx="4572000" cy="400110"/>
          </a:xfrm>
          <a:prstGeom prst="rect">
            <a:avLst/>
          </a:prstGeom>
        </p:spPr>
        <p:txBody>
          <a:bodyPr>
            <a:spAutoFit/>
          </a:bodyPr>
          <a:lstStyle/>
          <a:p>
            <a:pPr>
              <a:spcBef>
                <a:spcPts val="200"/>
              </a:spcBef>
              <a:spcAft>
                <a:spcPts val="200"/>
              </a:spcAft>
            </a:pPr>
            <a:r>
              <a:rPr lang="en-US" sz="2000" b="1" dirty="0" smtClean="0">
                <a:solidFill>
                  <a:schemeClr val="tx1">
                    <a:lumMod val="90000"/>
                    <a:lumOff val="10000"/>
                  </a:schemeClr>
                </a:solidFill>
                <a:latin typeface="Arial" pitchFamily="34" charset="0"/>
                <a:cs typeface="Arial" pitchFamily="34" charset="0"/>
              </a:rPr>
              <a:t>Component Constants (cont.)</a:t>
            </a:r>
          </a:p>
        </p:txBody>
      </p:sp>
      <p:pic>
        <p:nvPicPr>
          <p:cNvPr id="6" name="Picture 5"/>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5715000" y="1676400"/>
            <a:ext cx="1990725" cy="198120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pic>
      <p:pic>
        <p:nvPicPr>
          <p:cNvPr id="7" name="Picture 6"/>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5715000" y="4343400"/>
            <a:ext cx="2286000" cy="1766888"/>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pic>
      <p:sp>
        <p:nvSpPr>
          <p:cNvPr id="8" name="TextBox 7"/>
          <p:cNvSpPr txBox="1"/>
          <p:nvPr/>
        </p:nvSpPr>
        <p:spPr>
          <a:xfrm>
            <a:off x="533400" y="1447800"/>
            <a:ext cx="4724400" cy="2585323"/>
          </a:xfrm>
          <a:prstGeom prst="rect">
            <a:avLst/>
          </a:prstGeom>
          <a:noFill/>
        </p:spPr>
        <p:txBody>
          <a:bodyPr wrap="square" rtlCol="0">
            <a:spAutoFit/>
          </a:bodyPr>
          <a:lstStyle/>
          <a:p>
            <a:r>
              <a:rPr kumimoji="1" lang="en-US" dirty="0" smtClean="0"/>
              <a:t>C=2.25</a:t>
            </a:r>
          </a:p>
          <a:p>
            <a:endParaRPr lang="en-US" dirty="0" smtClean="0"/>
          </a:p>
          <a:p>
            <a:r>
              <a:rPr lang="en-US" dirty="0" smtClean="0"/>
              <a:t>Surface-mounted leadless ceramic chip  carrier (LCCC). </a:t>
            </a:r>
          </a:p>
          <a:p>
            <a:endParaRPr lang="en-US" dirty="0" smtClean="0"/>
          </a:p>
          <a:p>
            <a:pPr algn="just"/>
            <a:r>
              <a:rPr lang="en-US" dirty="0" smtClean="0"/>
              <a:t>A hermetically sealed ceramic package. Instead of metal prongs, LCCCs have metallic semicircles (called </a:t>
            </a:r>
            <a:r>
              <a:rPr lang="en-US" dirty="0" err="1" smtClean="0"/>
              <a:t>castellations</a:t>
            </a:r>
            <a:r>
              <a:rPr lang="en-US" dirty="0" smtClean="0"/>
              <a:t>) on their edges that solder to the pads.</a:t>
            </a:r>
            <a:endParaRPr lang="en-US" dirty="0"/>
          </a:p>
        </p:txBody>
      </p:sp>
      <p:sp>
        <p:nvSpPr>
          <p:cNvPr id="9" name="TextBox 8"/>
          <p:cNvSpPr txBox="1"/>
          <p:nvPr/>
        </p:nvSpPr>
        <p:spPr>
          <a:xfrm>
            <a:off x="609600" y="4419600"/>
            <a:ext cx="4495800" cy="1754326"/>
          </a:xfrm>
          <a:prstGeom prst="rect">
            <a:avLst/>
          </a:prstGeom>
          <a:noFill/>
        </p:spPr>
        <p:txBody>
          <a:bodyPr wrap="square" rtlCol="0">
            <a:spAutoFit/>
          </a:bodyPr>
          <a:lstStyle/>
          <a:p>
            <a:pPr eaLnBrk="0" fontAlgn="base" hangingPunct="0"/>
            <a:r>
              <a:rPr kumimoji="1" lang="en-US" dirty="0" smtClean="0"/>
              <a:t>C=1.26</a:t>
            </a:r>
          </a:p>
          <a:p>
            <a:pPr eaLnBrk="0" fontAlgn="base" hangingPunct="0"/>
            <a:endParaRPr lang="en-US" dirty="0" smtClean="0"/>
          </a:p>
          <a:p>
            <a:pPr eaLnBrk="0" fontAlgn="base" hangingPunct="0"/>
            <a:r>
              <a:rPr kumimoji="1" lang="en-US" dirty="0" smtClean="0"/>
              <a:t>Surface-mounted leaded ceramic chip carriers with thermal compression bonded J wires or gull wing wires.</a:t>
            </a:r>
            <a:r>
              <a:rPr kumimoji="1" lang="en-US" b="1" dirty="0" smtClean="0"/>
              <a:t> </a:t>
            </a:r>
            <a:endParaRPr lang="en-US" dirty="0" smtClean="0"/>
          </a:p>
          <a:p>
            <a:endParaRPr lang="en-US" dirty="0"/>
          </a:p>
        </p:txBody>
      </p:sp>
      <p:pic>
        <p:nvPicPr>
          <p:cNvPr id="11" name="copy.wav">
            <a:hlinkClick r:id="" action="ppaction://media"/>
          </p:cNvPr>
          <p:cNvPicPr>
            <a:picLocks noChangeAspect="1"/>
          </p:cNvPicPr>
          <p:nvPr>
            <a:audioFile r:link="rId2"/>
            <p:extLst>
              <p:ext uri="{DAA4B4D4-6D71-4841-9C94-3DE7FCFB9230}">
                <p14:media xmlns:p14="http://schemas.microsoft.com/office/powerpoint/2010/main" xmlns="" r:embed="rId6"/>
              </p:ext>
            </p:extLst>
          </p:nvPr>
        </p:nvPicPr>
        <p:blipFill>
          <a:blip r:embed="rId7" cstate="print"/>
          <a:stretch>
            <a:fillRect/>
          </a:stretch>
        </p:blipFill>
        <p:spPr>
          <a:xfrm>
            <a:off x="6855326" y="7391400"/>
            <a:ext cx="355600" cy="355600"/>
          </a:xfrm>
          <a:prstGeom prst="rect">
            <a:avLst/>
          </a:prstGeom>
        </p:spPr>
      </p:pic>
    </p:spTree>
    <p:custDataLst>
      <p:tags r:id="rId1"/>
    </p:custDataLst>
    <p:extLst>
      <p:ext uri="{BB962C8B-B14F-4D97-AF65-F5344CB8AC3E}">
        <p14:creationId xmlns:p14="http://schemas.microsoft.com/office/powerpoint/2010/main" xmlns="" val="16160873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2101"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StopAudio" delay="0">
                      <p:tgtEl>
                        <p:sldTgt/>
                      </p:tgtEl>
                    </p:cond>
                  </p:endCondLst>
                </p:cTn>
                <p:tgtEl>
                  <p:spTgt spid="11"/>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57200" y="971490"/>
            <a:ext cx="4572000" cy="400110"/>
          </a:xfrm>
          <a:prstGeom prst="rect">
            <a:avLst/>
          </a:prstGeom>
        </p:spPr>
        <p:txBody>
          <a:bodyPr>
            <a:spAutoFit/>
          </a:bodyPr>
          <a:lstStyle/>
          <a:p>
            <a:pPr>
              <a:spcBef>
                <a:spcPts val="200"/>
              </a:spcBef>
              <a:spcAft>
                <a:spcPts val="200"/>
              </a:spcAft>
            </a:pPr>
            <a:r>
              <a:rPr lang="en-US" sz="2000" b="1" dirty="0" smtClean="0">
                <a:solidFill>
                  <a:schemeClr val="tx1">
                    <a:lumMod val="90000"/>
                    <a:lumOff val="10000"/>
                  </a:schemeClr>
                </a:solidFill>
                <a:latin typeface="Arial" pitchFamily="34" charset="0"/>
                <a:cs typeface="Arial" pitchFamily="34" charset="0"/>
              </a:rPr>
              <a:t>Component Constants (cont.)</a:t>
            </a:r>
          </a:p>
        </p:txBody>
      </p:sp>
      <p:pic>
        <p:nvPicPr>
          <p:cNvPr id="6" name="Picture 5"/>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5410200" y="1905000"/>
            <a:ext cx="2667000" cy="2195513"/>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pic>
      <p:sp>
        <p:nvSpPr>
          <p:cNvPr id="7" name="TextBox 6"/>
          <p:cNvSpPr txBox="1"/>
          <p:nvPr/>
        </p:nvSpPr>
        <p:spPr>
          <a:xfrm>
            <a:off x="609600" y="1752600"/>
            <a:ext cx="4114800" cy="2585323"/>
          </a:xfrm>
          <a:prstGeom prst="rect">
            <a:avLst/>
          </a:prstGeom>
          <a:noFill/>
        </p:spPr>
        <p:txBody>
          <a:bodyPr wrap="square" rtlCol="0">
            <a:spAutoFit/>
          </a:bodyPr>
          <a:lstStyle/>
          <a:p>
            <a:r>
              <a:rPr kumimoji="1" lang="en-US" dirty="0" smtClean="0"/>
              <a:t>C=1.75</a:t>
            </a:r>
          </a:p>
          <a:p>
            <a:endParaRPr lang="en-US" dirty="0" smtClean="0"/>
          </a:p>
          <a:p>
            <a:r>
              <a:rPr lang="en-US" dirty="0" smtClean="0"/>
              <a:t>Surface-mounted ball grid array (BGA).</a:t>
            </a:r>
            <a:br>
              <a:rPr lang="en-US" dirty="0" smtClean="0"/>
            </a:br>
            <a:endParaRPr lang="en-US" dirty="0" smtClean="0"/>
          </a:p>
          <a:p>
            <a:pPr algn="just"/>
            <a:r>
              <a:rPr lang="en-US" dirty="0" smtClean="0"/>
              <a:t>BGA is a surface mount chip carrier that connects to a printed circuit board through a bottom side array of solder balls. </a:t>
            </a:r>
          </a:p>
          <a:p>
            <a:endParaRPr lang="en-US" dirty="0"/>
          </a:p>
        </p:txBody>
      </p:sp>
      <p:pic>
        <p:nvPicPr>
          <p:cNvPr id="9" name="copy.wav">
            <a:hlinkClick r:id="" action="ppaction://media"/>
          </p:cNvPr>
          <p:cNvPicPr>
            <a:picLocks noChangeAspect="1"/>
          </p:cNvPicPr>
          <p:nvPr>
            <a:audioFile r:link="rId2"/>
            <p:extLst>
              <p:ext uri="{DAA4B4D4-6D71-4841-9C94-3DE7FCFB9230}">
                <p14:media xmlns:p14="http://schemas.microsoft.com/office/powerpoint/2010/main" xmlns="" r:embed="rId5"/>
              </p:ext>
            </p:extLst>
          </p:nvPr>
        </p:nvPicPr>
        <p:blipFill>
          <a:blip r:embed="rId6" cstate="print"/>
          <a:stretch>
            <a:fillRect/>
          </a:stretch>
        </p:blipFill>
        <p:spPr>
          <a:xfrm>
            <a:off x="6858000" y="7467600"/>
            <a:ext cx="355600" cy="355600"/>
          </a:xfrm>
          <a:prstGeom prst="rect">
            <a:avLst/>
          </a:prstGeom>
        </p:spPr>
      </p:pic>
    </p:spTree>
    <p:custDataLst>
      <p:tags r:id="rId1"/>
    </p:custDataLst>
    <p:extLst>
      <p:ext uri="{BB962C8B-B14F-4D97-AF65-F5344CB8AC3E}">
        <p14:creationId xmlns:p14="http://schemas.microsoft.com/office/powerpoint/2010/main" xmlns="" val="4656848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1239"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StopAudio" delay="0">
                      <p:tgtEl>
                        <p:sldTgt/>
                      </p:tgtEl>
                    </p:cond>
                  </p:endCondLst>
                </p:cTn>
                <p:tgtEl>
                  <p:spTgt spid="9"/>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57200" y="1047690"/>
            <a:ext cx="4572000" cy="400110"/>
          </a:xfrm>
          <a:prstGeom prst="rect">
            <a:avLst/>
          </a:prstGeom>
        </p:spPr>
        <p:txBody>
          <a:bodyPr>
            <a:spAutoFit/>
          </a:bodyPr>
          <a:lstStyle/>
          <a:p>
            <a:pPr>
              <a:spcBef>
                <a:spcPts val="200"/>
              </a:spcBef>
              <a:spcAft>
                <a:spcPts val="200"/>
              </a:spcAft>
            </a:pPr>
            <a:r>
              <a:rPr lang="en-US" sz="2000" b="1" dirty="0" smtClean="0">
                <a:solidFill>
                  <a:schemeClr val="tx1">
                    <a:lumMod val="90000"/>
                    <a:lumOff val="10000"/>
                  </a:schemeClr>
                </a:solidFill>
                <a:latin typeface="Arial" pitchFamily="34" charset="0"/>
                <a:cs typeface="Arial" pitchFamily="34" charset="0"/>
              </a:rPr>
              <a:t>Component Constants (cont.)</a:t>
            </a:r>
          </a:p>
        </p:txBody>
      </p:sp>
      <p:graphicFrame>
        <p:nvGraphicFramePr>
          <p:cNvPr id="6" name="Table 5"/>
          <p:cNvGraphicFramePr>
            <a:graphicFrameLocks noGrp="1"/>
          </p:cNvGraphicFramePr>
          <p:nvPr>
            <p:custDataLst>
              <p:tags r:id="rId2"/>
            </p:custDataLst>
          </p:nvPr>
        </p:nvGraphicFramePr>
        <p:xfrm>
          <a:off x="914400" y="1905000"/>
          <a:ext cx="6934201" cy="2926080"/>
        </p:xfrm>
        <a:graphic>
          <a:graphicData uri="http://schemas.openxmlformats.org/drawingml/2006/table">
            <a:tbl>
              <a:tblPr firstRow="1" bandRow="1">
                <a:tableStyleId>{5C22544A-7EE6-4342-B048-85BDC9FD1C3A}</a:tableStyleId>
              </a:tblPr>
              <a:tblGrid>
                <a:gridCol w="1646873"/>
                <a:gridCol w="5287328"/>
              </a:tblGrid>
              <a:tr h="8534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1" lang="en-US" sz="1800" b="0" i="0" u="none" strike="noStrike" cap="none" normalizeH="0" baseline="0" dirty="0" smtClean="0">
                          <a:ln>
                            <a:noFill/>
                          </a:ln>
                          <a:solidFill>
                            <a:schemeClr val="tx1"/>
                          </a:solidFill>
                          <a:effectLst/>
                          <a:latin typeface="+mn-lt"/>
                          <a:ea typeface="Times New Roman" pitchFamily="18" charset="0"/>
                          <a:cs typeface="Arial" pitchFamily="34" charset="0"/>
                        </a:rPr>
                        <a:t>C = 0.75</a:t>
                      </a:r>
                    </a:p>
                    <a:p>
                      <a:pPr algn="ctr"/>
                      <a:endParaRPr lang="en-US" sz="1800" dirty="0">
                        <a:latin typeface="+mn-lt"/>
                      </a:endParaRPr>
                    </a:p>
                  </a:txBody>
                  <a:tcPr>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en-US" sz="1800" b="0" i="0" u="none" strike="noStrike" cap="none" normalizeH="0" baseline="0" dirty="0" smtClean="0">
                          <a:ln>
                            <a:noFill/>
                          </a:ln>
                          <a:solidFill>
                            <a:schemeClr val="tx1"/>
                          </a:solidFill>
                          <a:effectLst/>
                          <a:latin typeface="+mn-lt"/>
                          <a:ea typeface="Times New Roman" pitchFamily="18" charset="0"/>
                          <a:cs typeface="Arial" pitchFamily="34" charset="0"/>
                        </a:rPr>
                        <a:t>Fine-pitch surface mounted axial leads around perimeter of component with four corners bonded to the circuit board to prevent bouncing</a:t>
                      </a:r>
                    </a:p>
                    <a:p>
                      <a:endParaRPr lang="en-US" sz="1800" dirty="0">
                        <a:latin typeface="+mn-lt"/>
                      </a:endParaRPr>
                    </a:p>
                  </a:txBody>
                  <a:tcPr>
                    <a:solidFill>
                      <a:schemeClr val="bg1">
                        <a:lumMod val="95000"/>
                      </a:schemeClr>
                    </a:solidFill>
                  </a:tcPr>
                </a:tc>
              </a:tr>
              <a:tr h="8534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1" lang="en-US" sz="1800" b="0" i="0" u="none" strike="noStrike" cap="none" normalizeH="0" baseline="0" dirty="0" smtClean="0">
                          <a:ln>
                            <a:noFill/>
                          </a:ln>
                          <a:solidFill>
                            <a:schemeClr val="tx1"/>
                          </a:solidFill>
                          <a:effectLst/>
                          <a:latin typeface="+mn-lt"/>
                          <a:ea typeface="Times New Roman" pitchFamily="18" charset="0"/>
                          <a:cs typeface="Arial" pitchFamily="34" charset="0"/>
                        </a:rPr>
                        <a:t>C = 1.26</a:t>
                      </a:r>
                    </a:p>
                    <a:p>
                      <a:pPr algn="ctr"/>
                      <a:endParaRPr lang="en-US" sz="1800" dirty="0">
                        <a:latin typeface="+mn-lt"/>
                      </a:endParaRPr>
                    </a:p>
                  </a:txBody>
                  <a:tcPr>
                    <a:solidFill>
                      <a:srgbClr val="E9EDF4"/>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en-US" sz="1800" b="0" i="0" u="none" strike="noStrike" cap="none" normalizeH="0" baseline="0" dirty="0" smtClean="0">
                          <a:ln>
                            <a:noFill/>
                          </a:ln>
                          <a:solidFill>
                            <a:schemeClr val="tx1"/>
                          </a:solidFill>
                          <a:effectLst/>
                          <a:latin typeface="+mn-lt"/>
                          <a:ea typeface="Times New Roman" pitchFamily="18" charset="0"/>
                          <a:cs typeface="Arial" pitchFamily="34" charset="0"/>
                        </a:rPr>
                        <a:t>Any component with two parallel rows of wires extending from the bottom surface, hybrid, PGA, very large scale integrated (VLSI), application specific integrated circuit (ASIC), very high scale integrated circuit (VHSIC), and multichip module (MCM).</a:t>
                      </a:r>
                    </a:p>
                    <a:p>
                      <a:endParaRPr lang="en-US" sz="1800" dirty="0">
                        <a:latin typeface="+mn-lt"/>
                      </a:endParaRPr>
                    </a:p>
                  </a:txBody>
                  <a:tcPr>
                    <a:solidFill>
                      <a:srgbClr val="E9EDF4"/>
                    </a:solidFill>
                  </a:tcPr>
                </a:tc>
              </a:tr>
            </a:tbl>
          </a:graphicData>
        </a:graphic>
      </p:graphicFrame>
      <p:pic>
        <p:nvPicPr>
          <p:cNvPr id="9" name="copy.wav">
            <a:hlinkClick r:id="" action="ppaction://media"/>
          </p:cNvPr>
          <p:cNvPicPr>
            <a:picLocks noChangeAspect="1"/>
          </p:cNvPicPr>
          <p:nvPr>
            <a:audioFile r:link="rId3"/>
            <p:extLst>
              <p:ext uri="{DAA4B4D4-6D71-4841-9C94-3DE7FCFB9230}">
                <p14:media xmlns:p14="http://schemas.microsoft.com/office/powerpoint/2010/main" xmlns="" r:embed="rId5"/>
              </p:ext>
            </p:extLst>
          </p:nvPr>
        </p:nvPicPr>
        <p:blipFill>
          <a:blip r:embed="rId6" cstate="print"/>
          <a:stretch>
            <a:fillRect/>
          </a:stretch>
        </p:blipFill>
        <p:spPr>
          <a:xfrm>
            <a:off x="7010400" y="7391400"/>
            <a:ext cx="355600" cy="355600"/>
          </a:xfrm>
          <a:prstGeom prst="rect">
            <a:avLst/>
          </a:prstGeom>
        </p:spPr>
      </p:pic>
    </p:spTree>
    <p:custDataLst>
      <p:tags r:id="rId1"/>
    </p:custDataLst>
    <p:extLst>
      <p:ext uri="{BB962C8B-B14F-4D97-AF65-F5344CB8AC3E}">
        <p14:creationId xmlns:p14="http://schemas.microsoft.com/office/powerpoint/2010/main" xmlns="" val="28623696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561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StopAudio" delay="0">
                      <p:tgtEl>
                        <p:sldTgt/>
                      </p:tgtEl>
                    </p:cond>
                  </p:endCondLst>
                </p:cTn>
                <p:tgtEl>
                  <p:spTgt spid="9"/>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81000" y="1106269"/>
            <a:ext cx="4572000" cy="646331"/>
          </a:xfrm>
          <a:prstGeom prst="rect">
            <a:avLst/>
          </a:prstGeom>
        </p:spPr>
        <p:txBody>
          <a:bodyPr>
            <a:spAutoFit/>
          </a:bodyPr>
          <a:lstStyle/>
          <a:p>
            <a:pPr>
              <a:spcBef>
                <a:spcPts val="200"/>
              </a:spcBef>
              <a:spcAft>
                <a:spcPts val="200"/>
              </a:spcAft>
            </a:pPr>
            <a:r>
              <a:rPr lang="en-US" b="1" dirty="0" smtClean="0">
                <a:solidFill>
                  <a:schemeClr val="tx1">
                    <a:lumMod val="90000"/>
                    <a:lumOff val="10000"/>
                  </a:schemeClr>
                </a:solidFill>
                <a:latin typeface="Arial" pitchFamily="34" charset="0"/>
                <a:cs typeface="Arial" pitchFamily="34" charset="0"/>
              </a:rPr>
              <a:t>Circuit Board Maximum Predicted Relative Displacement</a:t>
            </a:r>
            <a:endParaRPr lang="en-US" b="1" dirty="0">
              <a:solidFill>
                <a:schemeClr val="tx1">
                  <a:lumMod val="90000"/>
                  <a:lumOff val="10000"/>
                </a:schemeClr>
              </a:solidFill>
              <a:latin typeface="Arial" pitchFamily="34" charset="0"/>
              <a:cs typeface="Arial" pitchFamily="34" charset="0"/>
            </a:endParaRPr>
          </a:p>
        </p:txBody>
      </p:sp>
      <p:sp>
        <p:nvSpPr>
          <p:cNvPr id="6" name="TextBox 5"/>
          <p:cNvSpPr txBox="1"/>
          <p:nvPr/>
        </p:nvSpPr>
        <p:spPr>
          <a:xfrm>
            <a:off x="533400" y="1966079"/>
            <a:ext cx="7391400" cy="3139321"/>
          </a:xfrm>
          <a:prstGeom prst="rect">
            <a:avLst/>
          </a:prstGeom>
          <a:noFill/>
        </p:spPr>
        <p:txBody>
          <a:bodyPr wrap="square" rtlCol="0">
            <a:spAutoFit/>
          </a:bodyPr>
          <a:lstStyle/>
          <a:p>
            <a:pPr algn="just">
              <a:buFont typeface="Monotype Sorts" pitchFamily="2" charset="2"/>
              <a:buNone/>
            </a:pPr>
            <a:r>
              <a:rPr lang="en-US" dirty="0" smtClean="0"/>
              <a:t>Calculating the allowable limit is the first step.  </a:t>
            </a:r>
          </a:p>
          <a:p>
            <a:pPr algn="just">
              <a:buFont typeface="Monotype Sorts" pitchFamily="2" charset="2"/>
              <a:buNone/>
            </a:pPr>
            <a:r>
              <a:rPr lang="en-US" dirty="0" smtClean="0"/>
              <a:t>The second step is to calculate the circuit board’s actual displacement.</a:t>
            </a:r>
          </a:p>
          <a:p>
            <a:pPr algn="just">
              <a:buFont typeface="Monotype Sorts" pitchFamily="2" charset="2"/>
              <a:buNone/>
            </a:pPr>
            <a:endParaRPr lang="en-US" dirty="0" smtClean="0"/>
          </a:p>
          <a:p>
            <a:pPr algn="just">
              <a:buFont typeface="Monotype Sorts" pitchFamily="2" charset="2"/>
              <a:buNone/>
            </a:pPr>
            <a:r>
              <a:rPr lang="en-US" dirty="0" smtClean="0"/>
              <a:t>Circuit boards typically behave as multi-degree-of-freedom systems.  Thus, a finite element analysis is required to calculate a board’s relative displacement.</a:t>
            </a:r>
          </a:p>
          <a:p>
            <a:pPr algn="just">
              <a:buFont typeface="Monotype Sorts" pitchFamily="2" charset="2"/>
              <a:buNone/>
            </a:pPr>
            <a:endParaRPr lang="en-US" dirty="0" smtClean="0"/>
          </a:p>
          <a:p>
            <a:pPr algn="just">
              <a:buFont typeface="Monotype Sorts" pitchFamily="2" charset="2"/>
              <a:buNone/>
            </a:pPr>
            <a:r>
              <a:rPr lang="en-US" dirty="0" smtClean="0"/>
              <a:t>The formula on the following page is a simplified approach for an idealized board which behaves as a single-degree-of-freedom system.  It is derived from the Miles equation, which is covered in a later unit.</a:t>
            </a:r>
          </a:p>
          <a:p>
            <a:endParaRPr lang="en-US" dirty="0"/>
          </a:p>
        </p:txBody>
      </p:sp>
      <p:pic>
        <p:nvPicPr>
          <p:cNvPr id="8" name="copy.wav">
            <a:hlinkClick r:id="" action="ppaction://media"/>
          </p:cNvPr>
          <p:cNvPicPr>
            <a:picLocks noChangeAspect="1"/>
          </p:cNvPicPr>
          <p:nvPr>
            <a:audioFile r:link="rId2"/>
            <p:extLst>
              <p:ext uri="{DAA4B4D4-6D71-4841-9C94-3DE7FCFB9230}">
                <p14:media xmlns:p14="http://schemas.microsoft.com/office/powerpoint/2010/main" xmlns="" r:embed="rId4"/>
              </p:ext>
            </p:extLst>
          </p:nvPr>
        </p:nvPicPr>
        <p:blipFill>
          <a:blip r:embed="rId5" cstate="print"/>
          <a:stretch>
            <a:fillRect/>
          </a:stretch>
        </p:blipFill>
        <p:spPr>
          <a:xfrm>
            <a:off x="6934200" y="7315200"/>
            <a:ext cx="355600" cy="355600"/>
          </a:xfrm>
          <a:prstGeom prst="rect">
            <a:avLst/>
          </a:prstGeom>
        </p:spPr>
      </p:pic>
    </p:spTree>
    <p:custDataLst>
      <p:tags r:id="rId1"/>
    </p:custDataLst>
    <p:extLst>
      <p:ext uri="{BB962C8B-B14F-4D97-AF65-F5344CB8AC3E}">
        <p14:creationId xmlns:p14="http://schemas.microsoft.com/office/powerpoint/2010/main" xmlns="" val="41525202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8326"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StopAudio" delay="0">
                      <p:tgtEl>
                        <p:sldTgt/>
                      </p:tgtEl>
                    </p:cond>
                  </p:endCondLst>
                </p:cTn>
                <p:tgtEl>
                  <p:spTgt spid="8"/>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57200" y="1047690"/>
            <a:ext cx="4572000" cy="400110"/>
          </a:xfrm>
          <a:prstGeom prst="rect">
            <a:avLst/>
          </a:prstGeom>
        </p:spPr>
        <p:txBody>
          <a:bodyPr>
            <a:spAutoFit/>
          </a:bodyPr>
          <a:lstStyle/>
          <a:p>
            <a:pPr>
              <a:spcBef>
                <a:spcPts val="200"/>
              </a:spcBef>
              <a:spcAft>
                <a:spcPts val="200"/>
              </a:spcAft>
            </a:pPr>
            <a:r>
              <a:rPr lang="en-US" sz="2000" b="1" dirty="0" smtClean="0">
                <a:solidFill>
                  <a:schemeClr val="tx1">
                    <a:lumMod val="90000"/>
                    <a:lumOff val="10000"/>
                  </a:schemeClr>
                </a:solidFill>
                <a:latin typeface="Arial" pitchFamily="34" charset="0"/>
                <a:cs typeface="Arial" pitchFamily="34" charset="0"/>
              </a:rPr>
              <a:t>SDOF Relative Displacement</a:t>
            </a:r>
            <a:endParaRPr lang="en-US" sz="2000" b="1" dirty="0">
              <a:solidFill>
                <a:schemeClr val="tx1">
                  <a:lumMod val="90000"/>
                  <a:lumOff val="10000"/>
                </a:schemeClr>
              </a:solidFill>
              <a:latin typeface="Arial" pitchFamily="34" charset="0"/>
              <a:cs typeface="Arial" pitchFamily="34" charset="0"/>
            </a:endParaRPr>
          </a:p>
        </p:txBody>
      </p:sp>
      <p:pic>
        <p:nvPicPr>
          <p:cNvPr id="2050" name="Picture 2"/>
          <p:cNvPicPr>
            <a:picLocks noChangeAspect="1" noChangeArrowheads="1"/>
          </p:cNvPicPr>
          <p:nvPr/>
        </p:nvPicPr>
        <p:blipFill>
          <a:blip r:embed="rId5" cstate="print"/>
          <a:srcRect/>
          <a:stretch>
            <a:fillRect/>
          </a:stretch>
        </p:blipFill>
        <p:spPr bwMode="auto">
          <a:xfrm>
            <a:off x="1219200" y="2438401"/>
            <a:ext cx="3581400" cy="883306"/>
          </a:xfrm>
          <a:prstGeom prst="rect">
            <a:avLst/>
          </a:prstGeom>
          <a:noFill/>
          <a:ln w="9525">
            <a:noFill/>
            <a:miter lim="800000"/>
            <a:headEnd/>
            <a:tailEnd/>
          </a:ln>
        </p:spPr>
      </p:pic>
      <p:sp>
        <p:nvSpPr>
          <p:cNvPr id="6" name="TextBox 5"/>
          <p:cNvSpPr txBox="1"/>
          <p:nvPr/>
        </p:nvSpPr>
        <p:spPr>
          <a:xfrm>
            <a:off x="533400" y="1600200"/>
            <a:ext cx="6248400" cy="400110"/>
          </a:xfrm>
          <a:prstGeom prst="rect">
            <a:avLst/>
          </a:prstGeom>
          <a:noFill/>
        </p:spPr>
        <p:txBody>
          <a:bodyPr wrap="square" rtlCol="0">
            <a:spAutoFit/>
          </a:bodyPr>
          <a:lstStyle/>
          <a:p>
            <a:r>
              <a:rPr lang="en-US" sz="2000" dirty="0" smtClean="0"/>
              <a:t>The 3</a:t>
            </a:r>
            <a:r>
              <a:rPr lang="en-US" sz="2000" dirty="0" smtClean="0">
                <a:latin typeface="Symbol" pitchFamily="18" charset="2"/>
              </a:rPr>
              <a:t>s</a:t>
            </a:r>
            <a:r>
              <a:rPr lang="en-US" sz="2000" dirty="0" smtClean="0"/>
              <a:t> relative displacement per Miles’ equation is</a:t>
            </a:r>
            <a:endParaRPr lang="en-US" sz="2000" dirty="0"/>
          </a:p>
        </p:txBody>
      </p:sp>
      <p:graphicFrame>
        <p:nvGraphicFramePr>
          <p:cNvPr id="7" name="Table 6"/>
          <p:cNvGraphicFramePr>
            <a:graphicFrameLocks noGrp="1"/>
          </p:cNvGraphicFramePr>
          <p:nvPr>
            <p:custDataLst>
              <p:tags r:id="rId2"/>
            </p:custDataLst>
            <p:extLst>
              <p:ext uri="{D42A27DB-BD31-4B8C-83A1-F6EECF244321}">
                <p14:modId xmlns:p14="http://schemas.microsoft.com/office/powerpoint/2010/main" xmlns="" val="349478890"/>
              </p:ext>
            </p:extLst>
          </p:nvPr>
        </p:nvGraphicFramePr>
        <p:xfrm>
          <a:off x="838200" y="4114800"/>
          <a:ext cx="6934201" cy="1600200"/>
        </p:xfrm>
        <a:graphic>
          <a:graphicData uri="http://schemas.openxmlformats.org/drawingml/2006/table">
            <a:tbl>
              <a:tblPr firstRow="1" bandRow="1">
                <a:tableStyleId>{5C22544A-7EE6-4342-B048-85BDC9FD1C3A}</a:tableStyleId>
              </a:tblPr>
              <a:tblGrid>
                <a:gridCol w="609600"/>
                <a:gridCol w="6324601"/>
              </a:tblGrid>
              <a:tr h="457200">
                <a:tc>
                  <a:txBody>
                    <a:bodyPr/>
                    <a:lstStyle/>
                    <a:p>
                      <a:pPr algn="ctr"/>
                      <a:r>
                        <a:rPr lang="en-US" sz="1800" b="0" dirty="0" smtClean="0">
                          <a:solidFill>
                            <a:schemeClr val="tx1"/>
                          </a:solidFill>
                          <a:latin typeface="Times New Roman" pitchFamily="18" charset="0"/>
                          <a:cs typeface="Times New Roman" pitchFamily="18" charset="0"/>
                        </a:rPr>
                        <a:t>fn</a:t>
                      </a:r>
                      <a:endParaRPr lang="en-US" sz="1800" b="0" dirty="0">
                        <a:solidFill>
                          <a:schemeClr val="tx1"/>
                        </a:solidFill>
                        <a:latin typeface="Times New Roman" pitchFamily="18" charset="0"/>
                        <a:cs typeface="Times New Roman" pitchFamily="18" charset="0"/>
                      </a:endParaRPr>
                    </a:p>
                  </a:txBody>
                  <a:tcPr>
                    <a:solidFill>
                      <a:schemeClr val="bg1">
                        <a:lumMod val="95000"/>
                      </a:schemeClr>
                    </a:solidFill>
                  </a:tcPr>
                </a:tc>
                <a:tc>
                  <a:txBody>
                    <a:bodyPr/>
                    <a:lstStyle/>
                    <a:p>
                      <a:r>
                        <a:rPr lang="en-US" sz="1700" b="0" dirty="0" smtClean="0">
                          <a:solidFill>
                            <a:schemeClr val="tx1"/>
                          </a:solidFill>
                        </a:rPr>
                        <a:t>is the natural frequency (Hz)</a:t>
                      </a:r>
                      <a:endParaRPr lang="en-US" sz="1700" b="0" dirty="0">
                        <a:solidFill>
                          <a:schemeClr val="tx1"/>
                        </a:solidFill>
                      </a:endParaRPr>
                    </a:p>
                  </a:txBody>
                  <a:tcPr>
                    <a:solidFill>
                      <a:schemeClr val="bg1">
                        <a:lumMod val="95000"/>
                      </a:schemeClr>
                    </a:solidFill>
                  </a:tcPr>
                </a:tc>
              </a:tr>
              <a:tr h="533400">
                <a:tc>
                  <a:txBody>
                    <a:bodyPr/>
                    <a:lstStyle/>
                    <a:p>
                      <a:pPr algn="ctr"/>
                      <a:r>
                        <a:rPr lang="en-US" sz="1800" dirty="0" smtClean="0">
                          <a:latin typeface="Times New Roman" pitchFamily="18" charset="0"/>
                          <a:cs typeface="Times New Roman" pitchFamily="18" charset="0"/>
                        </a:rPr>
                        <a:t>Q</a:t>
                      </a:r>
                      <a:endParaRPr lang="en-US" sz="1800" dirty="0">
                        <a:latin typeface="Times New Roman" pitchFamily="18" charset="0"/>
                        <a:cs typeface="Times New Roman" pitchFamily="18" charset="0"/>
                      </a:endParaRPr>
                    </a:p>
                  </a:txBody>
                  <a:tcPr>
                    <a:solidFill>
                      <a:srgbClr val="E9EDF4"/>
                    </a:solidFill>
                  </a:tcPr>
                </a:tc>
                <a:tc>
                  <a:txBody>
                    <a:bodyPr/>
                    <a:lstStyle/>
                    <a:p>
                      <a:r>
                        <a:rPr lang="en-US" sz="1700" dirty="0" smtClean="0"/>
                        <a:t>is the amplification factor </a:t>
                      </a:r>
                      <a:endParaRPr lang="en-US" sz="1700" dirty="0"/>
                    </a:p>
                  </a:txBody>
                  <a:tcPr>
                    <a:solidFill>
                      <a:srgbClr val="E9EDF4"/>
                    </a:solidFill>
                  </a:tcPr>
                </a:tc>
              </a:tr>
              <a:tr h="533400">
                <a:tc>
                  <a:txBody>
                    <a:bodyPr/>
                    <a:lstStyle/>
                    <a:p>
                      <a:pPr algn="ctr"/>
                      <a:r>
                        <a:rPr lang="en-US" sz="1800" dirty="0" smtClean="0">
                          <a:latin typeface="Times New Roman" pitchFamily="18" charset="0"/>
                          <a:cs typeface="Times New Roman" pitchFamily="18" charset="0"/>
                        </a:rPr>
                        <a:t>A</a:t>
                      </a:r>
                      <a:endParaRPr lang="en-US" sz="1800" dirty="0">
                        <a:latin typeface="Times New Roman" pitchFamily="18" charset="0"/>
                        <a:cs typeface="Times New Roman" pitchFamily="18" charset="0"/>
                      </a:endParaRPr>
                    </a:p>
                  </a:txBody>
                  <a:tcPr>
                    <a:solidFill>
                      <a:srgbClr val="E9EDF4"/>
                    </a:solidFill>
                  </a:tcPr>
                </a:tc>
                <a:tc>
                  <a:txBody>
                    <a:bodyPr/>
                    <a:lstStyle/>
                    <a:p>
                      <a:r>
                        <a:rPr lang="en-US" sz="1700" dirty="0" smtClean="0"/>
                        <a:t>Is the input power spectral density amplitude (G^2/Hz), assuming</a:t>
                      </a:r>
                      <a:r>
                        <a:rPr lang="en-US" sz="1700" baseline="0" dirty="0" smtClean="0"/>
                        <a:t> a constant input level</a:t>
                      </a:r>
                      <a:endParaRPr lang="en-US" sz="1700" dirty="0"/>
                    </a:p>
                  </a:txBody>
                  <a:tcPr>
                    <a:solidFill>
                      <a:srgbClr val="E9EDF4"/>
                    </a:solidFill>
                  </a:tcPr>
                </a:tc>
              </a:tr>
            </a:tbl>
          </a:graphicData>
        </a:graphic>
      </p:graphicFrame>
      <p:sp>
        <p:nvSpPr>
          <p:cNvPr id="8" name="TextBox 7"/>
          <p:cNvSpPr txBox="1"/>
          <p:nvPr/>
        </p:nvSpPr>
        <p:spPr>
          <a:xfrm>
            <a:off x="5257800" y="2667000"/>
            <a:ext cx="2057400" cy="381000"/>
          </a:xfrm>
          <a:prstGeom prst="rect">
            <a:avLst/>
          </a:prstGeom>
          <a:noFill/>
        </p:spPr>
        <p:txBody>
          <a:bodyPr wrap="square" rtlCol="0">
            <a:spAutoFit/>
          </a:bodyPr>
          <a:lstStyle/>
          <a:p>
            <a:r>
              <a:rPr lang="en-US" dirty="0" smtClean="0"/>
              <a:t>(inch)</a:t>
            </a:r>
            <a:endParaRPr lang="en-US" dirty="0"/>
          </a:p>
        </p:txBody>
      </p:sp>
      <p:pic>
        <p:nvPicPr>
          <p:cNvPr id="10" name="copy.wav">
            <a:hlinkClick r:id="" action="ppaction://media"/>
          </p:cNvPr>
          <p:cNvPicPr>
            <a:picLocks noChangeAspect="1"/>
          </p:cNvPicPr>
          <p:nvPr>
            <a:audioFile r:link="rId3"/>
            <p:extLst>
              <p:ext uri="{DAA4B4D4-6D71-4841-9C94-3DE7FCFB9230}">
                <p14:media xmlns:p14="http://schemas.microsoft.com/office/powerpoint/2010/main" xmlns="" r:embed="rId6"/>
              </p:ext>
            </p:extLst>
          </p:nvPr>
        </p:nvPicPr>
        <p:blipFill>
          <a:blip r:embed="rId7" cstate="print"/>
          <a:stretch>
            <a:fillRect/>
          </a:stretch>
        </p:blipFill>
        <p:spPr>
          <a:xfrm>
            <a:off x="6959600" y="7315200"/>
            <a:ext cx="355600" cy="355600"/>
          </a:xfrm>
          <a:prstGeom prst="rect">
            <a:avLst/>
          </a:prstGeom>
        </p:spPr>
      </p:pic>
    </p:spTree>
    <p:custDataLst>
      <p:tags r:id="rId1"/>
    </p:custDataLst>
    <p:extLst>
      <p:ext uri="{BB962C8B-B14F-4D97-AF65-F5344CB8AC3E}">
        <p14:creationId xmlns:p14="http://schemas.microsoft.com/office/powerpoint/2010/main" xmlns="" val="34144021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74137"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StopAudio" delay="0">
                      <p:tgtEl>
                        <p:sldTgt/>
                      </p:tgtEl>
                    </p:cond>
                  </p:endCondLst>
                </p:cTn>
                <p:tgtEl>
                  <p:spTgt spid="10"/>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57200" y="1047690"/>
            <a:ext cx="4572000" cy="400110"/>
          </a:xfrm>
          <a:prstGeom prst="rect">
            <a:avLst/>
          </a:prstGeom>
        </p:spPr>
        <p:txBody>
          <a:bodyPr>
            <a:spAutoFit/>
          </a:bodyPr>
          <a:lstStyle/>
          <a:p>
            <a:pPr>
              <a:spcBef>
                <a:spcPts val="200"/>
              </a:spcBef>
              <a:spcAft>
                <a:spcPts val="200"/>
              </a:spcAft>
            </a:pPr>
            <a:r>
              <a:rPr lang="en-US" sz="2000" b="1" dirty="0" smtClean="0">
                <a:solidFill>
                  <a:schemeClr val="tx1">
                    <a:lumMod val="90000"/>
                    <a:lumOff val="10000"/>
                  </a:schemeClr>
                </a:solidFill>
                <a:latin typeface="Arial" pitchFamily="34" charset="0"/>
                <a:cs typeface="Arial" pitchFamily="34" charset="0"/>
              </a:rPr>
              <a:t>Exercise 1</a:t>
            </a:r>
            <a:endParaRPr lang="en-US" sz="2000" b="1" dirty="0">
              <a:solidFill>
                <a:schemeClr val="tx1">
                  <a:lumMod val="90000"/>
                  <a:lumOff val="10000"/>
                </a:schemeClr>
              </a:solidFill>
              <a:latin typeface="Arial" pitchFamily="34" charset="0"/>
              <a:cs typeface="Arial" pitchFamily="34" charset="0"/>
            </a:endParaRPr>
          </a:p>
        </p:txBody>
      </p:sp>
      <p:sp>
        <p:nvSpPr>
          <p:cNvPr id="6" name="Text Box 6"/>
          <p:cNvSpPr txBox="1">
            <a:spLocks noChangeArrowheads="1"/>
          </p:cNvSpPr>
          <p:nvPr/>
        </p:nvSpPr>
        <p:spPr bwMode="auto">
          <a:xfrm>
            <a:off x="2590800" y="1600200"/>
            <a:ext cx="6019800" cy="280076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defPPr>
              <a:defRPr lang="en-US"/>
            </a:defPPr>
            <a:lvl1pPr algn="l" rtl="0" eaLnBrk="0" fontAlgn="base" hangingPunct="0">
              <a:spcBef>
                <a:spcPct val="0"/>
              </a:spcBef>
              <a:spcAft>
                <a:spcPct val="0"/>
              </a:spcAft>
              <a:defRPr kumimoji="1" sz="1200" kern="1200">
                <a:solidFill>
                  <a:schemeClr val="bg2"/>
                </a:solidFill>
                <a:latin typeface="Arial" pitchFamily="34" charset="0"/>
                <a:ea typeface="+mn-ea"/>
                <a:cs typeface="+mn-cs"/>
              </a:defRPr>
            </a:lvl1pPr>
            <a:lvl2pPr marL="457200" algn="l" rtl="0" eaLnBrk="0" fontAlgn="base" hangingPunct="0">
              <a:spcBef>
                <a:spcPct val="0"/>
              </a:spcBef>
              <a:spcAft>
                <a:spcPct val="0"/>
              </a:spcAft>
              <a:defRPr kumimoji="1" sz="1200" kern="1200">
                <a:solidFill>
                  <a:schemeClr val="bg2"/>
                </a:solidFill>
                <a:latin typeface="Arial" pitchFamily="34" charset="0"/>
                <a:ea typeface="+mn-ea"/>
                <a:cs typeface="+mn-cs"/>
              </a:defRPr>
            </a:lvl2pPr>
            <a:lvl3pPr marL="914400" algn="l" rtl="0" eaLnBrk="0" fontAlgn="base" hangingPunct="0">
              <a:spcBef>
                <a:spcPct val="0"/>
              </a:spcBef>
              <a:spcAft>
                <a:spcPct val="0"/>
              </a:spcAft>
              <a:defRPr kumimoji="1" sz="1200" kern="1200">
                <a:solidFill>
                  <a:schemeClr val="bg2"/>
                </a:solidFill>
                <a:latin typeface="Arial" pitchFamily="34" charset="0"/>
                <a:ea typeface="+mn-ea"/>
                <a:cs typeface="+mn-cs"/>
              </a:defRPr>
            </a:lvl3pPr>
            <a:lvl4pPr marL="1371600" algn="l" rtl="0" eaLnBrk="0" fontAlgn="base" hangingPunct="0">
              <a:spcBef>
                <a:spcPct val="0"/>
              </a:spcBef>
              <a:spcAft>
                <a:spcPct val="0"/>
              </a:spcAft>
              <a:defRPr kumimoji="1" sz="1200" kern="1200">
                <a:solidFill>
                  <a:schemeClr val="bg2"/>
                </a:solidFill>
                <a:latin typeface="Arial" pitchFamily="34" charset="0"/>
                <a:ea typeface="+mn-ea"/>
                <a:cs typeface="+mn-cs"/>
              </a:defRPr>
            </a:lvl4pPr>
            <a:lvl5pPr marL="1828800" algn="l" rtl="0" eaLnBrk="0" fontAlgn="base" hangingPunct="0">
              <a:spcBef>
                <a:spcPct val="0"/>
              </a:spcBef>
              <a:spcAft>
                <a:spcPct val="0"/>
              </a:spcAft>
              <a:defRPr kumimoji="1" sz="1200" kern="1200">
                <a:solidFill>
                  <a:schemeClr val="bg2"/>
                </a:solidFill>
                <a:latin typeface="Arial" pitchFamily="34" charset="0"/>
                <a:ea typeface="+mn-ea"/>
                <a:cs typeface="+mn-cs"/>
              </a:defRPr>
            </a:lvl5pPr>
            <a:lvl6pPr marL="2286000" algn="l" defTabSz="914400" rtl="0" eaLnBrk="1" latinLnBrk="0" hangingPunct="1">
              <a:defRPr kumimoji="1" sz="1200" kern="1200">
                <a:solidFill>
                  <a:schemeClr val="bg2"/>
                </a:solidFill>
                <a:latin typeface="Arial" pitchFamily="34" charset="0"/>
                <a:ea typeface="+mn-ea"/>
                <a:cs typeface="+mn-cs"/>
              </a:defRPr>
            </a:lvl6pPr>
            <a:lvl7pPr marL="2743200" algn="l" defTabSz="914400" rtl="0" eaLnBrk="1" latinLnBrk="0" hangingPunct="1">
              <a:defRPr kumimoji="1" sz="1200" kern="1200">
                <a:solidFill>
                  <a:schemeClr val="bg2"/>
                </a:solidFill>
                <a:latin typeface="Arial" pitchFamily="34" charset="0"/>
                <a:ea typeface="+mn-ea"/>
                <a:cs typeface="+mn-cs"/>
              </a:defRPr>
            </a:lvl7pPr>
            <a:lvl8pPr marL="3200400" algn="l" defTabSz="914400" rtl="0" eaLnBrk="1" latinLnBrk="0" hangingPunct="1">
              <a:defRPr kumimoji="1" sz="1200" kern="1200">
                <a:solidFill>
                  <a:schemeClr val="bg2"/>
                </a:solidFill>
                <a:latin typeface="Arial" pitchFamily="34" charset="0"/>
                <a:ea typeface="+mn-ea"/>
                <a:cs typeface="+mn-cs"/>
              </a:defRPr>
            </a:lvl8pPr>
            <a:lvl9pPr marL="3657600" algn="l" defTabSz="914400" rtl="0" eaLnBrk="1" latinLnBrk="0" hangingPunct="1">
              <a:defRPr kumimoji="1" sz="1200" kern="1200">
                <a:solidFill>
                  <a:schemeClr val="bg2"/>
                </a:solidFill>
                <a:latin typeface="Arial" pitchFamily="34" charset="0"/>
                <a:ea typeface="+mn-ea"/>
                <a:cs typeface="+mn-cs"/>
              </a:defRPr>
            </a:lvl9pPr>
          </a:lstStyle>
          <a:p>
            <a:pPr>
              <a:spcBef>
                <a:spcPts val="900"/>
              </a:spcBef>
              <a:spcAft>
                <a:spcPts val="600"/>
              </a:spcAft>
            </a:pPr>
            <a:r>
              <a:rPr lang="en-US" sz="1800" dirty="0">
                <a:solidFill>
                  <a:schemeClr val="tx1"/>
                </a:solidFill>
                <a:latin typeface="+mn-lt"/>
              </a:rPr>
              <a:t>A DIP is mounted to the center of a circuit board.   </a:t>
            </a:r>
            <a:r>
              <a:rPr lang="en-US" sz="1800" dirty="0" smtClean="0">
                <a:solidFill>
                  <a:schemeClr val="tx1"/>
                </a:solidFill>
                <a:latin typeface="+mn-lt"/>
              </a:rPr>
              <a:t/>
            </a:r>
            <a:br>
              <a:rPr lang="en-US" sz="1800" dirty="0" smtClean="0">
                <a:solidFill>
                  <a:schemeClr val="tx1"/>
                </a:solidFill>
                <a:latin typeface="+mn-lt"/>
              </a:rPr>
            </a:br>
            <a:r>
              <a:rPr lang="en-US" sz="1800" dirty="0" smtClean="0">
                <a:solidFill>
                  <a:schemeClr val="tx1"/>
                </a:solidFill>
                <a:latin typeface="+mn-lt"/>
              </a:rPr>
              <a:t>Thus</a:t>
            </a:r>
            <a:r>
              <a:rPr lang="en-US" sz="1800" dirty="0">
                <a:solidFill>
                  <a:schemeClr val="tx1"/>
                </a:solidFill>
                <a:latin typeface="+mn-lt"/>
              </a:rPr>
              <a:t>,   C = 1.0    and   r =  </a:t>
            </a:r>
            <a:r>
              <a:rPr lang="en-US" sz="1800" dirty="0" smtClean="0">
                <a:solidFill>
                  <a:schemeClr val="tx1"/>
                </a:solidFill>
                <a:latin typeface="+mn-lt"/>
              </a:rPr>
              <a:t>1.0</a:t>
            </a:r>
          </a:p>
          <a:p>
            <a:pPr>
              <a:spcBef>
                <a:spcPts val="900"/>
              </a:spcBef>
              <a:spcAft>
                <a:spcPts val="600"/>
              </a:spcAft>
            </a:pPr>
            <a:r>
              <a:rPr lang="en-US" sz="1800" dirty="0" smtClean="0">
                <a:solidFill>
                  <a:schemeClr val="tx1"/>
                </a:solidFill>
                <a:latin typeface="+mn-lt"/>
              </a:rPr>
              <a:t>The </a:t>
            </a:r>
            <a:r>
              <a:rPr lang="en-US" sz="1800" dirty="0">
                <a:solidFill>
                  <a:schemeClr val="tx1"/>
                </a:solidFill>
                <a:latin typeface="+mn-lt"/>
              </a:rPr>
              <a:t>board thickness is  h = 0.100 inch</a:t>
            </a:r>
          </a:p>
          <a:p>
            <a:pPr>
              <a:spcBef>
                <a:spcPts val="900"/>
              </a:spcBef>
              <a:spcAft>
                <a:spcPts val="600"/>
              </a:spcAft>
            </a:pPr>
            <a:r>
              <a:rPr lang="en-US" sz="1800" dirty="0" smtClean="0">
                <a:solidFill>
                  <a:schemeClr val="tx1"/>
                </a:solidFill>
                <a:latin typeface="+mn-lt"/>
              </a:rPr>
              <a:t>The </a:t>
            </a:r>
            <a:r>
              <a:rPr lang="en-US" sz="1800" dirty="0">
                <a:solidFill>
                  <a:schemeClr val="tx1"/>
                </a:solidFill>
                <a:latin typeface="+mn-lt"/>
              </a:rPr>
              <a:t>length of the DIP is L =0.75 inch</a:t>
            </a:r>
          </a:p>
          <a:p>
            <a:pPr>
              <a:spcBef>
                <a:spcPts val="900"/>
              </a:spcBef>
              <a:spcAft>
                <a:spcPts val="600"/>
              </a:spcAft>
            </a:pPr>
            <a:r>
              <a:rPr lang="en-US" sz="1800" dirty="0">
                <a:solidFill>
                  <a:schemeClr val="tx1"/>
                </a:solidFill>
                <a:latin typeface="+mn-lt"/>
              </a:rPr>
              <a:t>The length of the circuit board edge parallel to the component is   </a:t>
            </a:r>
            <a:r>
              <a:rPr lang="en-US" sz="1800" dirty="0" smtClean="0">
                <a:solidFill>
                  <a:schemeClr val="tx1"/>
                </a:solidFill>
                <a:latin typeface="+mn-lt"/>
              </a:rPr>
              <a:t>B </a:t>
            </a:r>
            <a:r>
              <a:rPr lang="en-US" sz="1800" dirty="0">
                <a:solidFill>
                  <a:schemeClr val="tx1"/>
                </a:solidFill>
                <a:latin typeface="+mn-lt"/>
              </a:rPr>
              <a:t>= 4.0 inch</a:t>
            </a:r>
          </a:p>
          <a:p>
            <a:pPr>
              <a:spcBef>
                <a:spcPts val="900"/>
              </a:spcBef>
              <a:spcAft>
                <a:spcPts val="600"/>
              </a:spcAft>
            </a:pPr>
            <a:r>
              <a:rPr lang="en-US" sz="1800" dirty="0">
                <a:solidFill>
                  <a:schemeClr val="tx1"/>
                </a:solidFill>
                <a:latin typeface="+mn-lt"/>
              </a:rPr>
              <a:t>Calculate the relative displacement </a:t>
            </a:r>
            <a:r>
              <a:rPr lang="en-US" sz="1800" dirty="0" smtClean="0">
                <a:solidFill>
                  <a:schemeClr val="tx1"/>
                </a:solidFill>
                <a:latin typeface="+mn-lt"/>
              </a:rPr>
              <a:t>upper limit</a:t>
            </a:r>
            <a:endParaRPr lang="en-US" sz="1800" dirty="0">
              <a:solidFill>
                <a:schemeClr val="tx1"/>
              </a:solidFill>
              <a:latin typeface="+mn-lt"/>
            </a:endParaRPr>
          </a:p>
        </p:txBody>
      </p:sp>
      <p:pic>
        <p:nvPicPr>
          <p:cNvPr id="7" name="Picture 6"/>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381000" y="1752600"/>
            <a:ext cx="1858963" cy="151765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pic>
      <p:pic>
        <p:nvPicPr>
          <p:cNvPr id="8" name="Picture 2"/>
          <p:cNvPicPr>
            <a:picLocks noChangeAspect="1" noChangeArrowheads="1"/>
          </p:cNvPicPr>
          <p:nvPr/>
        </p:nvPicPr>
        <p:blipFill>
          <a:blip r:embed="rId5" cstate="print"/>
          <a:srcRect/>
          <a:stretch>
            <a:fillRect/>
          </a:stretch>
        </p:blipFill>
        <p:spPr bwMode="auto">
          <a:xfrm>
            <a:off x="1143000" y="5029200"/>
            <a:ext cx="2743200" cy="827978"/>
          </a:xfrm>
          <a:prstGeom prst="rect">
            <a:avLst/>
          </a:prstGeom>
          <a:noFill/>
          <a:ln w="9525">
            <a:noFill/>
            <a:miter lim="800000"/>
            <a:headEnd/>
            <a:tailEnd/>
          </a:ln>
        </p:spPr>
      </p:pic>
      <p:sp>
        <p:nvSpPr>
          <p:cNvPr id="9" name="Text Box 221"/>
          <p:cNvSpPr txBox="1">
            <a:spLocks noChangeArrowheads="1"/>
          </p:cNvSpPr>
          <p:nvPr/>
        </p:nvSpPr>
        <p:spPr bwMode="auto">
          <a:xfrm>
            <a:off x="4267200" y="5257800"/>
            <a:ext cx="2438400" cy="3667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defPPr>
              <a:defRPr lang="en-US"/>
            </a:defPPr>
            <a:lvl1pPr algn="l" rtl="0" eaLnBrk="0" fontAlgn="base" hangingPunct="0">
              <a:spcBef>
                <a:spcPct val="0"/>
              </a:spcBef>
              <a:spcAft>
                <a:spcPct val="0"/>
              </a:spcAft>
              <a:defRPr kumimoji="1" sz="1200" kern="1200">
                <a:solidFill>
                  <a:schemeClr val="bg2"/>
                </a:solidFill>
                <a:latin typeface="Arial" pitchFamily="34" charset="0"/>
                <a:ea typeface="+mn-ea"/>
                <a:cs typeface="+mn-cs"/>
              </a:defRPr>
            </a:lvl1pPr>
            <a:lvl2pPr marL="457200" algn="l" rtl="0" eaLnBrk="0" fontAlgn="base" hangingPunct="0">
              <a:spcBef>
                <a:spcPct val="0"/>
              </a:spcBef>
              <a:spcAft>
                <a:spcPct val="0"/>
              </a:spcAft>
              <a:defRPr kumimoji="1" sz="1200" kern="1200">
                <a:solidFill>
                  <a:schemeClr val="bg2"/>
                </a:solidFill>
                <a:latin typeface="Arial" pitchFamily="34" charset="0"/>
                <a:ea typeface="+mn-ea"/>
                <a:cs typeface="+mn-cs"/>
              </a:defRPr>
            </a:lvl2pPr>
            <a:lvl3pPr marL="914400" algn="l" rtl="0" eaLnBrk="0" fontAlgn="base" hangingPunct="0">
              <a:spcBef>
                <a:spcPct val="0"/>
              </a:spcBef>
              <a:spcAft>
                <a:spcPct val="0"/>
              </a:spcAft>
              <a:defRPr kumimoji="1" sz="1200" kern="1200">
                <a:solidFill>
                  <a:schemeClr val="bg2"/>
                </a:solidFill>
                <a:latin typeface="Arial" pitchFamily="34" charset="0"/>
                <a:ea typeface="+mn-ea"/>
                <a:cs typeface="+mn-cs"/>
              </a:defRPr>
            </a:lvl3pPr>
            <a:lvl4pPr marL="1371600" algn="l" rtl="0" eaLnBrk="0" fontAlgn="base" hangingPunct="0">
              <a:spcBef>
                <a:spcPct val="0"/>
              </a:spcBef>
              <a:spcAft>
                <a:spcPct val="0"/>
              </a:spcAft>
              <a:defRPr kumimoji="1" sz="1200" kern="1200">
                <a:solidFill>
                  <a:schemeClr val="bg2"/>
                </a:solidFill>
                <a:latin typeface="Arial" pitchFamily="34" charset="0"/>
                <a:ea typeface="+mn-ea"/>
                <a:cs typeface="+mn-cs"/>
              </a:defRPr>
            </a:lvl4pPr>
            <a:lvl5pPr marL="1828800" algn="l" rtl="0" eaLnBrk="0" fontAlgn="base" hangingPunct="0">
              <a:spcBef>
                <a:spcPct val="0"/>
              </a:spcBef>
              <a:spcAft>
                <a:spcPct val="0"/>
              </a:spcAft>
              <a:defRPr kumimoji="1" sz="1200" kern="1200">
                <a:solidFill>
                  <a:schemeClr val="bg2"/>
                </a:solidFill>
                <a:latin typeface="Arial" pitchFamily="34" charset="0"/>
                <a:ea typeface="+mn-ea"/>
                <a:cs typeface="+mn-cs"/>
              </a:defRPr>
            </a:lvl5pPr>
            <a:lvl6pPr marL="2286000" algn="l" defTabSz="914400" rtl="0" eaLnBrk="1" latinLnBrk="0" hangingPunct="1">
              <a:defRPr kumimoji="1" sz="1200" kern="1200">
                <a:solidFill>
                  <a:schemeClr val="bg2"/>
                </a:solidFill>
                <a:latin typeface="Arial" pitchFamily="34" charset="0"/>
                <a:ea typeface="+mn-ea"/>
                <a:cs typeface="+mn-cs"/>
              </a:defRPr>
            </a:lvl6pPr>
            <a:lvl7pPr marL="2743200" algn="l" defTabSz="914400" rtl="0" eaLnBrk="1" latinLnBrk="0" hangingPunct="1">
              <a:defRPr kumimoji="1" sz="1200" kern="1200">
                <a:solidFill>
                  <a:schemeClr val="bg2"/>
                </a:solidFill>
                <a:latin typeface="Arial" pitchFamily="34" charset="0"/>
                <a:ea typeface="+mn-ea"/>
                <a:cs typeface="+mn-cs"/>
              </a:defRPr>
            </a:lvl7pPr>
            <a:lvl8pPr marL="3200400" algn="l" defTabSz="914400" rtl="0" eaLnBrk="1" latinLnBrk="0" hangingPunct="1">
              <a:defRPr kumimoji="1" sz="1200" kern="1200">
                <a:solidFill>
                  <a:schemeClr val="bg2"/>
                </a:solidFill>
                <a:latin typeface="Arial" pitchFamily="34" charset="0"/>
                <a:ea typeface="+mn-ea"/>
                <a:cs typeface="+mn-cs"/>
              </a:defRPr>
            </a:lvl8pPr>
            <a:lvl9pPr marL="3657600" algn="l" defTabSz="914400" rtl="0" eaLnBrk="1" latinLnBrk="0" hangingPunct="1">
              <a:defRPr kumimoji="1" sz="1200" kern="1200">
                <a:solidFill>
                  <a:schemeClr val="bg2"/>
                </a:solidFill>
                <a:latin typeface="Arial" pitchFamily="34" charset="0"/>
                <a:ea typeface="+mn-ea"/>
                <a:cs typeface="+mn-cs"/>
              </a:defRPr>
            </a:lvl9pPr>
          </a:lstStyle>
          <a:p>
            <a:pPr>
              <a:spcBef>
                <a:spcPct val="50000"/>
              </a:spcBef>
            </a:pPr>
            <a:r>
              <a:rPr lang="en-US" sz="1800" dirty="0" smtClean="0">
                <a:solidFill>
                  <a:schemeClr val="tx1"/>
                </a:solidFill>
                <a:latin typeface="+mn-lt"/>
              </a:rPr>
              <a:t>inch   (20 </a:t>
            </a:r>
            <a:r>
              <a:rPr lang="en-US" sz="1800" dirty="0">
                <a:solidFill>
                  <a:schemeClr val="tx1"/>
                </a:solidFill>
                <a:latin typeface="+mn-lt"/>
              </a:rPr>
              <a:t>million cycles)</a:t>
            </a:r>
          </a:p>
        </p:txBody>
      </p:sp>
      <p:pic>
        <p:nvPicPr>
          <p:cNvPr id="11" name="copy.wav">
            <a:hlinkClick r:id="" action="ppaction://media"/>
          </p:cNvPr>
          <p:cNvPicPr>
            <a:picLocks noChangeAspect="1"/>
          </p:cNvPicPr>
          <p:nvPr>
            <a:audioFile r:link="rId2"/>
            <p:extLst>
              <p:ext uri="{DAA4B4D4-6D71-4841-9C94-3DE7FCFB9230}">
                <p14:media xmlns:p14="http://schemas.microsoft.com/office/powerpoint/2010/main" xmlns="" r:embed="rId6"/>
              </p:ext>
            </p:extLst>
          </p:nvPr>
        </p:nvPicPr>
        <p:blipFill>
          <a:blip r:embed="rId7" cstate="print"/>
          <a:stretch>
            <a:fillRect/>
          </a:stretch>
        </p:blipFill>
        <p:spPr>
          <a:xfrm>
            <a:off x="7010400" y="7391400"/>
            <a:ext cx="355600" cy="355600"/>
          </a:xfrm>
          <a:prstGeom prst="rect">
            <a:avLst/>
          </a:prstGeom>
        </p:spPr>
      </p:pic>
    </p:spTree>
    <p:custDataLst>
      <p:tags r:id="rId1"/>
    </p:custDataLst>
    <p:extLst>
      <p:ext uri="{BB962C8B-B14F-4D97-AF65-F5344CB8AC3E}">
        <p14:creationId xmlns:p14="http://schemas.microsoft.com/office/powerpoint/2010/main" xmlns="" val="42742473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8179"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StopAudio" delay="0">
                      <p:tgtEl>
                        <p:sldTgt/>
                      </p:tgtEl>
                    </p:cond>
                  </p:endCondLst>
                </p:cTn>
                <p:tgtEl>
                  <p:spTgt spid="11"/>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TOMIRV~1\AppData\Local\Temp\SNAGHTMLfeaed9.PNG"/>
          <p:cNvPicPr>
            <a:picLocks noChangeAspect="1" noChangeArrowheads="1"/>
          </p:cNvPicPr>
          <p:nvPr/>
        </p:nvPicPr>
        <p:blipFill>
          <a:blip r:embed="rId4" cstate="print"/>
          <a:srcRect/>
          <a:stretch>
            <a:fillRect/>
          </a:stretch>
        </p:blipFill>
        <p:spPr bwMode="auto">
          <a:xfrm>
            <a:off x="990600" y="1072770"/>
            <a:ext cx="7239000" cy="5404230"/>
          </a:xfrm>
          <a:prstGeom prst="rect">
            <a:avLst/>
          </a:prstGeom>
          <a:noFill/>
        </p:spPr>
      </p:pic>
      <p:pic>
        <p:nvPicPr>
          <p:cNvPr id="8" name="copy.wav">
            <a:hlinkClick r:id="" action="ppaction://media"/>
          </p:cNvPr>
          <p:cNvPicPr>
            <a:picLocks noChangeAspect="1"/>
          </p:cNvPicPr>
          <p:nvPr>
            <a:audioFile r:link="rId2"/>
            <p:extLst>
              <p:ext uri="{DAA4B4D4-6D71-4841-9C94-3DE7FCFB9230}">
                <p14:media xmlns:p14="http://schemas.microsoft.com/office/powerpoint/2010/main" xmlns="" r:embed="rId5"/>
              </p:ext>
            </p:extLst>
          </p:nvPr>
        </p:nvPicPr>
        <p:blipFill>
          <a:blip r:embed="rId6" cstate="print"/>
          <a:stretch>
            <a:fillRect/>
          </a:stretch>
        </p:blipFill>
        <p:spPr>
          <a:xfrm>
            <a:off x="6858000" y="7391400"/>
            <a:ext cx="355600" cy="355600"/>
          </a:xfrm>
          <a:prstGeom prst="rect">
            <a:avLst/>
          </a:prstGeom>
        </p:spPr>
      </p:pic>
    </p:spTree>
    <p:custDataLst>
      <p:tags r:id="rId1"/>
    </p:custDataLst>
    <p:extLst>
      <p:ext uri="{BB962C8B-B14F-4D97-AF65-F5344CB8AC3E}">
        <p14:creationId xmlns:p14="http://schemas.microsoft.com/office/powerpoint/2010/main" xmlns="" val="1154103400"/>
      </p:ext>
    </p:extLst>
  </p:cSld>
  <p:clrMapOvr>
    <a:masterClrMapping/>
  </p:clrMapOvr>
  <mc:AlternateContent xmlns:mc="http://schemas.openxmlformats.org/markup-compatibility/2006">
    <mc:Choice xmlns:p14="http://schemas.microsoft.com/office/powerpoint/2010/main" xmlns="" Requires="p14">
      <p:transition p14:dur="10" advClick="0" advTm="0"/>
    </mc:Choice>
    <mc:Fallback>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6744"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StopAudio" delay="0">
                      <p:tgtEl>
                        <p:sldTgt/>
                      </p:tgtEl>
                    </p:cond>
                  </p:endCondLst>
                </p:cTn>
                <p:tgtEl>
                  <p:spTgt spid="8"/>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6" name="Picture 4" descr="C:\Users\TOMIRV~1\AppData\Local\Temp\SNAGHTMLffdfb9.PNG"/>
          <p:cNvPicPr>
            <a:picLocks noChangeAspect="1" noChangeArrowheads="1"/>
          </p:cNvPicPr>
          <p:nvPr/>
        </p:nvPicPr>
        <p:blipFill>
          <a:blip r:embed="rId4" cstate="print"/>
          <a:srcRect/>
          <a:stretch>
            <a:fillRect/>
          </a:stretch>
        </p:blipFill>
        <p:spPr bwMode="auto">
          <a:xfrm>
            <a:off x="990600" y="987440"/>
            <a:ext cx="7353300" cy="5489560"/>
          </a:xfrm>
          <a:prstGeom prst="rect">
            <a:avLst/>
          </a:prstGeom>
          <a:noFill/>
        </p:spPr>
      </p:pic>
      <p:pic>
        <p:nvPicPr>
          <p:cNvPr id="8" name="copy.wav">
            <a:hlinkClick r:id="" action="ppaction://media"/>
          </p:cNvPr>
          <p:cNvPicPr>
            <a:picLocks noChangeAspect="1"/>
          </p:cNvPicPr>
          <p:nvPr>
            <a:audioFile r:link="rId2"/>
            <p:extLst>
              <p:ext uri="{DAA4B4D4-6D71-4841-9C94-3DE7FCFB9230}">
                <p14:media xmlns:p14="http://schemas.microsoft.com/office/powerpoint/2010/main" xmlns="" r:embed="rId5"/>
              </p:ext>
            </p:extLst>
          </p:nvPr>
        </p:nvPicPr>
        <p:blipFill>
          <a:blip r:embed="rId6" cstate="print"/>
          <a:stretch>
            <a:fillRect/>
          </a:stretch>
        </p:blipFill>
        <p:spPr>
          <a:xfrm>
            <a:off x="6781800" y="7315200"/>
            <a:ext cx="381000" cy="381000"/>
          </a:xfrm>
          <a:prstGeom prst="rect">
            <a:avLst/>
          </a:prstGeom>
        </p:spPr>
      </p:pic>
    </p:spTree>
    <p:custDataLst>
      <p:tags r:id="rId1"/>
    </p:custDataLst>
    <p:extLst>
      <p:ext uri="{BB962C8B-B14F-4D97-AF65-F5344CB8AC3E}">
        <p14:creationId xmlns:p14="http://schemas.microsoft.com/office/powerpoint/2010/main" xmlns="" val="3692214755"/>
      </p:ext>
    </p:extLst>
  </p:cSld>
  <p:clrMapOvr>
    <a:masterClrMapping/>
  </p:clrMapOvr>
  <mc:AlternateContent xmlns:mc="http://schemas.openxmlformats.org/markup-compatibility/2006">
    <mc:Choice xmlns:p14="http://schemas.microsoft.com/office/powerpoint/2010/main" xmlns="" Requires="p14">
      <p:transition p14:dur="10" advClick="0" advTm="0"/>
    </mc:Choice>
    <mc:Fallback>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4405"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StopAudio" delay="0">
                      <p:tgtEl>
                        <p:sldTgt/>
                      </p:tgtEl>
                    </p:cond>
                  </p:endCondLst>
                </p:cTn>
                <p:tgtEl>
                  <p:spTgt spid="8"/>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57200" y="1123890"/>
            <a:ext cx="4572000" cy="400110"/>
          </a:xfrm>
          <a:prstGeom prst="rect">
            <a:avLst/>
          </a:prstGeom>
        </p:spPr>
        <p:txBody>
          <a:bodyPr>
            <a:spAutoFit/>
          </a:bodyPr>
          <a:lstStyle/>
          <a:p>
            <a:pPr>
              <a:spcBef>
                <a:spcPts val="200"/>
              </a:spcBef>
              <a:spcAft>
                <a:spcPts val="200"/>
              </a:spcAft>
            </a:pPr>
            <a:r>
              <a:rPr lang="en-US" sz="2000" b="1" dirty="0" smtClean="0">
                <a:solidFill>
                  <a:schemeClr val="tx1">
                    <a:lumMod val="90000"/>
                    <a:lumOff val="10000"/>
                  </a:schemeClr>
                </a:solidFill>
                <a:latin typeface="Arial" pitchFamily="34" charset="0"/>
                <a:cs typeface="Arial" pitchFamily="34" charset="0"/>
              </a:rPr>
              <a:t>Exercise 2</a:t>
            </a:r>
            <a:endParaRPr lang="en-US" sz="2000" b="1" dirty="0">
              <a:solidFill>
                <a:schemeClr val="tx1">
                  <a:lumMod val="90000"/>
                  <a:lumOff val="10000"/>
                </a:schemeClr>
              </a:solidFill>
              <a:latin typeface="Arial" pitchFamily="34" charset="0"/>
              <a:cs typeface="Arial" pitchFamily="34" charset="0"/>
            </a:endParaRPr>
          </a:p>
        </p:txBody>
      </p:sp>
      <p:sp>
        <p:nvSpPr>
          <p:cNvPr id="6" name="Rectangle 5"/>
          <p:cNvSpPr>
            <a:spLocks noGrp="1" noChangeArrowheads="1"/>
          </p:cNvSpPr>
          <p:nvPr/>
        </p:nvSpPr>
        <p:spPr bwMode="auto">
          <a:xfrm>
            <a:off x="609600" y="1524000"/>
            <a:ext cx="7315200" cy="30480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vert="horz" wrap="square" lIns="92075" tIns="46038" rIns="92075" bIns="46038" numCol="1" anchor="t" anchorCtr="0" compatLnSpc="1">
            <a:prstTxWarp prst="textNoShape">
              <a:avLst/>
            </a:prstTxWarp>
          </a:bodyPr>
          <a:lstStyle>
            <a:lvl1pPr marL="342900" indent="-342900" algn="l" rtl="0" eaLnBrk="0" fontAlgn="base" hangingPunct="0">
              <a:spcBef>
                <a:spcPct val="20000"/>
              </a:spcBef>
              <a:spcAft>
                <a:spcPct val="0"/>
              </a:spcAft>
              <a:buClr>
                <a:srgbClr val="003399"/>
              </a:buClr>
              <a:buSzPct val="50000"/>
              <a:buFont typeface="Monotype Sorts" pitchFamily="2" charset="2"/>
              <a:buChar char="n"/>
              <a:defRPr kumimoji="1" sz="1600" b="1">
                <a:solidFill>
                  <a:schemeClr val="bg2"/>
                </a:solidFill>
                <a:latin typeface="+mn-lt"/>
                <a:ea typeface="+mn-ea"/>
                <a:cs typeface="+mn-cs"/>
              </a:defRPr>
            </a:lvl1pPr>
            <a:lvl2pPr marL="742950" indent="-285750" algn="l" rtl="0" eaLnBrk="0" fontAlgn="base" hangingPunct="0">
              <a:spcBef>
                <a:spcPct val="20000"/>
              </a:spcBef>
              <a:spcAft>
                <a:spcPct val="0"/>
              </a:spcAft>
              <a:buClr>
                <a:srgbClr val="003399"/>
              </a:buClr>
              <a:buSzPct val="75000"/>
              <a:buFont typeface="Monotype Sorts" pitchFamily="2" charset="2"/>
              <a:buChar char="u"/>
              <a:defRPr kumimoji="1" sz="1600">
                <a:solidFill>
                  <a:schemeClr val="bg2"/>
                </a:solidFill>
                <a:latin typeface="+mn-lt"/>
              </a:defRPr>
            </a:lvl2pPr>
            <a:lvl3pPr marL="1143000" indent="-228600" algn="l" rtl="0" eaLnBrk="0" fontAlgn="base" hangingPunct="0">
              <a:spcBef>
                <a:spcPct val="20000"/>
              </a:spcBef>
              <a:spcAft>
                <a:spcPct val="0"/>
              </a:spcAft>
              <a:buClr>
                <a:schemeClr val="bg2"/>
              </a:buClr>
              <a:buSzPct val="65000"/>
              <a:buFont typeface="Monotype Sorts" pitchFamily="2" charset="2"/>
              <a:buChar char="F"/>
              <a:defRPr kumimoji="1" sz="1600">
                <a:solidFill>
                  <a:schemeClr val="bg2"/>
                </a:solidFill>
                <a:latin typeface="+mn-lt"/>
              </a:defRPr>
            </a:lvl3pPr>
            <a:lvl4pPr marL="1600200" indent="-228600" algn="l" rtl="0" eaLnBrk="0" fontAlgn="base" hangingPunct="0">
              <a:spcBef>
                <a:spcPct val="20000"/>
              </a:spcBef>
              <a:spcAft>
                <a:spcPct val="0"/>
              </a:spcAft>
              <a:buClr>
                <a:schemeClr val="bg2"/>
              </a:buClr>
              <a:buSzPct val="100000"/>
              <a:buChar char="•"/>
              <a:defRPr kumimoji="1" sz="1600">
                <a:solidFill>
                  <a:schemeClr val="bg2"/>
                </a:solidFill>
                <a:latin typeface="+mn-lt"/>
              </a:defRPr>
            </a:lvl4pPr>
            <a:lvl5pPr marL="2057400" indent="-228600" algn="l" rtl="0" eaLnBrk="0" fontAlgn="base" hangingPunct="0">
              <a:spcBef>
                <a:spcPct val="20000"/>
              </a:spcBef>
              <a:spcAft>
                <a:spcPct val="0"/>
              </a:spcAft>
              <a:buClr>
                <a:schemeClr val="bg2"/>
              </a:buClr>
              <a:buSzPct val="100000"/>
              <a:buChar char="–"/>
              <a:defRPr kumimoji="1" sz="1600">
                <a:solidFill>
                  <a:schemeClr val="bg2"/>
                </a:solidFill>
                <a:latin typeface="+mn-lt"/>
              </a:defRPr>
            </a:lvl5pPr>
            <a:lvl6pPr marL="2514600" indent="-228600" algn="l" rtl="0" eaLnBrk="0" fontAlgn="base" hangingPunct="0">
              <a:spcBef>
                <a:spcPct val="20000"/>
              </a:spcBef>
              <a:spcAft>
                <a:spcPct val="0"/>
              </a:spcAft>
              <a:buClr>
                <a:schemeClr val="bg2"/>
              </a:buClr>
              <a:buSzPct val="100000"/>
              <a:buChar char="–"/>
              <a:defRPr kumimoji="1" sz="1600">
                <a:solidFill>
                  <a:schemeClr val="bg2"/>
                </a:solidFill>
                <a:latin typeface="+mn-lt"/>
              </a:defRPr>
            </a:lvl6pPr>
            <a:lvl7pPr marL="2971800" indent="-228600" algn="l" rtl="0" eaLnBrk="0" fontAlgn="base" hangingPunct="0">
              <a:spcBef>
                <a:spcPct val="20000"/>
              </a:spcBef>
              <a:spcAft>
                <a:spcPct val="0"/>
              </a:spcAft>
              <a:buClr>
                <a:schemeClr val="bg2"/>
              </a:buClr>
              <a:buSzPct val="100000"/>
              <a:buChar char="–"/>
              <a:defRPr kumimoji="1" sz="1600">
                <a:solidFill>
                  <a:schemeClr val="bg2"/>
                </a:solidFill>
                <a:latin typeface="+mn-lt"/>
              </a:defRPr>
            </a:lvl7pPr>
            <a:lvl8pPr marL="3429000" indent="-228600" algn="l" rtl="0" eaLnBrk="0" fontAlgn="base" hangingPunct="0">
              <a:spcBef>
                <a:spcPct val="20000"/>
              </a:spcBef>
              <a:spcAft>
                <a:spcPct val="0"/>
              </a:spcAft>
              <a:buClr>
                <a:schemeClr val="bg2"/>
              </a:buClr>
              <a:buSzPct val="100000"/>
              <a:buChar char="–"/>
              <a:defRPr kumimoji="1" sz="1600">
                <a:solidFill>
                  <a:schemeClr val="bg2"/>
                </a:solidFill>
                <a:latin typeface="+mn-lt"/>
              </a:defRPr>
            </a:lvl8pPr>
            <a:lvl9pPr marL="3886200" indent="-228600" algn="l" rtl="0" eaLnBrk="0" fontAlgn="base" hangingPunct="0">
              <a:spcBef>
                <a:spcPct val="20000"/>
              </a:spcBef>
              <a:spcAft>
                <a:spcPct val="0"/>
              </a:spcAft>
              <a:buClr>
                <a:schemeClr val="bg2"/>
              </a:buClr>
              <a:buSzPct val="100000"/>
              <a:buChar char="–"/>
              <a:defRPr kumimoji="1" sz="1600">
                <a:solidFill>
                  <a:schemeClr val="bg2"/>
                </a:solidFill>
                <a:latin typeface="+mn-lt"/>
              </a:defRPr>
            </a:lvl9pPr>
          </a:lstStyle>
          <a:p>
            <a:pPr>
              <a:buFont typeface="Monotype Sorts" pitchFamily="2" charset="2"/>
              <a:buNone/>
            </a:pPr>
            <a:endParaRPr lang="en-US" dirty="0"/>
          </a:p>
          <a:p>
            <a:pPr>
              <a:buFont typeface="Monotype Sorts" pitchFamily="2" charset="2"/>
              <a:buNone/>
            </a:pPr>
            <a:r>
              <a:rPr lang="en-US" sz="1800" b="0" dirty="0"/>
              <a:t>  	</a:t>
            </a:r>
            <a:endParaRPr lang="en-US" sz="1800" b="0" dirty="0" smtClean="0">
              <a:solidFill>
                <a:schemeClr val="tx1"/>
              </a:solidFill>
            </a:endParaRPr>
          </a:p>
          <a:p>
            <a:pPr>
              <a:buFont typeface="Monotype Sorts" pitchFamily="2" charset="2"/>
              <a:buNone/>
            </a:pPr>
            <a:endParaRPr lang="en-US" sz="1800" b="0" dirty="0" smtClean="0">
              <a:solidFill>
                <a:schemeClr val="tx1"/>
              </a:solidFill>
            </a:endParaRPr>
          </a:p>
          <a:p>
            <a:pPr>
              <a:buFont typeface="Monotype Sorts" pitchFamily="2" charset="2"/>
              <a:buNone/>
            </a:pPr>
            <a:endParaRPr lang="en-US" sz="1800" b="0" dirty="0" smtClean="0">
              <a:solidFill>
                <a:schemeClr val="tx1"/>
              </a:solidFill>
            </a:endParaRPr>
          </a:p>
          <a:p>
            <a:pPr>
              <a:buFont typeface="Monotype Sorts" pitchFamily="2" charset="2"/>
              <a:buNone/>
            </a:pPr>
            <a:endParaRPr lang="en-US" sz="1800" b="0" dirty="0" smtClean="0">
              <a:solidFill>
                <a:schemeClr val="tx1"/>
              </a:solidFill>
            </a:endParaRPr>
          </a:p>
          <a:p>
            <a:pPr>
              <a:buFont typeface="Monotype Sorts" pitchFamily="2" charset="2"/>
              <a:buNone/>
            </a:pPr>
            <a:r>
              <a:rPr lang="en-US" sz="1800" b="0" dirty="0" smtClean="0">
                <a:solidFill>
                  <a:schemeClr val="tx1"/>
                </a:solidFill>
              </a:rPr>
              <a:t>       </a:t>
            </a:r>
            <a:endParaRPr lang="en-US" sz="1800" b="0" dirty="0">
              <a:solidFill>
                <a:schemeClr val="tx1"/>
              </a:solidFill>
            </a:endParaRPr>
          </a:p>
        </p:txBody>
      </p:sp>
      <p:sp>
        <p:nvSpPr>
          <p:cNvPr id="7" name="TextBox 6"/>
          <p:cNvSpPr txBox="1"/>
          <p:nvPr/>
        </p:nvSpPr>
        <p:spPr>
          <a:xfrm>
            <a:off x="685800" y="1681877"/>
            <a:ext cx="7010400" cy="2585323"/>
          </a:xfrm>
          <a:prstGeom prst="rect">
            <a:avLst/>
          </a:prstGeom>
          <a:noFill/>
        </p:spPr>
        <p:txBody>
          <a:bodyPr wrap="square" rtlCol="0">
            <a:spAutoFit/>
          </a:bodyPr>
          <a:lstStyle/>
          <a:p>
            <a:r>
              <a:rPr lang="en-US" dirty="0" smtClean="0"/>
              <a:t>A circuit board has a natural frequency of fn = 200 Hz and an amplification factor of Q=10.</a:t>
            </a:r>
          </a:p>
          <a:p>
            <a:endParaRPr lang="en-US" dirty="0" smtClean="0"/>
          </a:p>
          <a:p>
            <a:r>
              <a:rPr lang="en-US" dirty="0" smtClean="0"/>
              <a:t>It will be exposed to a base input of  A = 0.04 G^2/Hz.</a:t>
            </a:r>
          </a:p>
          <a:p>
            <a:endParaRPr lang="en-US" dirty="0" smtClean="0"/>
          </a:p>
          <a:p>
            <a:r>
              <a:rPr lang="en-US" dirty="0" smtClean="0"/>
              <a:t>What is the board’s 3-sigma displacement?</a:t>
            </a:r>
          </a:p>
          <a:p>
            <a:endParaRPr lang="en-US" dirty="0" smtClean="0"/>
          </a:p>
          <a:p>
            <a:r>
              <a:rPr lang="en-US" dirty="0" smtClean="0"/>
              <a:t>Use program:      </a:t>
            </a:r>
            <a:r>
              <a:rPr lang="en-US" dirty="0" err="1" smtClean="0"/>
              <a:t>Miles.m</a:t>
            </a:r>
            <a:endParaRPr lang="en-US" dirty="0" smtClean="0"/>
          </a:p>
          <a:p>
            <a:endParaRPr lang="en-US" dirty="0"/>
          </a:p>
        </p:txBody>
      </p:sp>
      <p:pic>
        <p:nvPicPr>
          <p:cNvPr id="9" name="copy.wav">
            <a:hlinkClick r:id="" action="ppaction://media"/>
          </p:cNvPr>
          <p:cNvPicPr>
            <a:picLocks noChangeAspect="1"/>
          </p:cNvPicPr>
          <p:nvPr>
            <a:audioFile r:link="rId2"/>
            <p:extLst>
              <p:ext uri="{DAA4B4D4-6D71-4841-9C94-3DE7FCFB9230}">
                <p14:media xmlns:p14="http://schemas.microsoft.com/office/powerpoint/2010/main" xmlns="" r:embed="rId4"/>
              </p:ext>
            </p:extLst>
          </p:nvPr>
        </p:nvPicPr>
        <p:blipFill>
          <a:blip r:embed="rId5" cstate="print"/>
          <a:stretch>
            <a:fillRect/>
          </a:stretch>
        </p:blipFill>
        <p:spPr>
          <a:xfrm>
            <a:off x="6858000" y="7467600"/>
            <a:ext cx="355600" cy="355600"/>
          </a:xfrm>
          <a:prstGeom prst="rect">
            <a:avLst/>
          </a:prstGeom>
        </p:spPr>
      </p:pic>
    </p:spTree>
    <p:custDataLst>
      <p:tags r:id="rId1"/>
    </p:custDataLst>
    <p:extLst>
      <p:ext uri="{BB962C8B-B14F-4D97-AF65-F5344CB8AC3E}">
        <p14:creationId xmlns:p14="http://schemas.microsoft.com/office/powerpoint/2010/main" xmlns="" val="20768939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0235"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StopAudio" delay="0">
                      <p:tgtEl>
                        <p:sldTgt/>
                      </p:tgtEl>
                    </p:cond>
                  </p:endCondLst>
                </p:cTn>
                <p:tgtEl>
                  <p:spTgt spid="9"/>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81000" y="1013222"/>
            <a:ext cx="8001000" cy="5539978"/>
          </a:xfrm>
          <a:prstGeom prst="rect">
            <a:avLst/>
          </a:prstGeom>
          <a:noFill/>
        </p:spPr>
        <p:txBody>
          <a:bodyPr wrap="square" rtlCol="0">
            <a:spAutoFit/>
          </a:bodyPr>
          <a:lstStyle/>
          <a:p>
            <a:r>
              <a:rPr lang="en-US" dirty="0" smtClean="0"/>
              <a:t> </a:t>
            </a:r>
            <a:r>
              <a:rPr lang="en-US" sz="1600" b="1" dirty="0" err="1" smtClean="0">
                <a:latin typeface="Courier New" pitchFamily="49" charset="0"/>
                <a:cs typeface="Courier New" pitchFamily="49" charset="0"/>
              </a:rPr>
              <a:t>Miles.m</a:t>
            </a:r>
            <a:r>
              <a:rPr lang="en-US" sz="1600" b="1" dirty="0" smtClean="0">
                <a:latin typeface="Courier New" pitchFamily="49" charset="0"/>
                <a:cs typeface="Courier New" pitchFamily="49" charset="0"/>
              </a:rPr>
              <a:t>     </a:t>
            </a:r>
            <a:r>
              <a:rPr lang="en-US" sz="1600" b="1" dirty="0" err="1" smtClean="0">
                <a:latin typeface="Courier New" pitchFamily="49" charset="0"/>
                <a:cs typeface="Courier New" pitchFamily="49" charset="0"/>
              </a:rPr>
              <a:t>ver</a:t>
            </a:r>
            <a:r>
              <a:rPr lang="en-US" sz="1600" b="1" dirty="0" smtClean="0">
                <a:latin typeface="Courier New" pitchFamily="49" charset="0"/>
                <a:cs typeface="Courier New" pitchFamily="49" charset="0"/>
              </a:rPr>
              <a:t> 1.1    February 15, 2005</a:t>
            </a:r>
          </a:p>
          <a:p>
            <a:endParaRPr lang="en-US" sz="1600" b="1" dirty="0" smtClean="0">
              <a:latin typeface="Courier New" pitchFamily="49" charset="0"/>
              <a:cs typeface="Courier New" pitchFamily="49" charset="0"/>
            </a:endParaRPr>
          </a:p>
          <a:p>
            <a:r>
              <a:rPr lang="en-US" sz="1600" b="1" dirty="0" smtClean="0">
                <a:latin typeface="Courier New" pitchFamily="49" charset="0"/>
                <a:cs typeface="Courier New" pitchFamily="49" charset="0"/>
              </a:rPr>
              <a:t>by Tom Irvine </a:t>
            </a:r>
          </a:p>
          <a:p>
            <a:r>
              <a:rPr lang="en-US" sz="1600" b="1" dirty="0" smtClean="0">
                <a:latin typeface="Courier New" pitchFamily="49" charset="0"/>
                <a:cs typeface="Courier New" pitchFamily="49" charset="0"/>
              </a:rPr>
              <a:t> </a:t>
            </a:r>
          </a:p>
          <a:p>
            <a:r>
              <a:rPr lang="en-US" sz="1600" b="1" dirty="0" smtClean="0">
                <a:latin typeface="Courier New" pitchFamily="49" charset="0"/>
                <a:cs typeface="Courier New" pitchFamily="49" charset="0"/>
              </a:rPr>
              <a:t>This program calculates the response of a single-degree-of-freedom system to a base input power spectral density input via Miles equation. </a:t>
            </a:r>
          </a:p>
          <a:p>
            <a:r>
              <a:rPr lang="en-US" sz="1600" b="1" dirty="0" smtClean="0">
                <a:latin typeface="Courier New" pitchFamily="49" charset="0"/>
                <a:cs typeface="Courier New" pitchFamily="49" charset="0"/>
              </a:rPr>
              <a:t> </a:t>
            </a:r>
          </a:p>
          <a:p>
            <a:r>
              <a:rPr lang="en-US" sz="1600" b="1" dirty="0" smtClean="0">
                <a:latin typeface="Courier New" pitchFamily="49" charset="0"/>
                <a:cs typeface="Courier New" pitchFamily="49" charset="0"/>
              </a:rPr>
              <a:t> Enter the natural frequency (Hz)    200</a:t>
            </a:r>
          </a:p>
          <a:p>
            <a:r>
              <a:rPr lang="en-US" sz="1600" b="1" dirty="0" smtClean="0">
                <a:latin typeface="Courier New" pitchFamily="49" charset="0"/>
                <a:cs typeface="Courier New" pitchFamily="49" charset="0"/>
              </a:rPr>
              <a:t> </a:t>
            </a:r>
          </a:p>
          <a:p>
            <a:r>
              <a:rPr lang="en-US" sz="1600" b="1" dirty="0" smtClean="0">
                <a:latin typeface="Courier New" pitchFamily="49" charset="0"/>
                <a:cs typeface="Courier New" pitchFamily="49" charset="0"/>
              </a:rPr>
              <a:t> Enter the PSD (G^2/Hz) value at the natural frequency    0.04</a:t>
            </a:r>
          </a:p>
          <a:p>
            <a:r>
              <a:rPr lang="en-US" sz="1600" b="1" dirty="0" smtClean="0">
                <a:latin typeface="Courier New" pitchFamily="49" charset="0"/>
                <a:cs typeface="Courier New" pitchFamily="49" charset="0"/>
              </a:rPr>
              <a:t> </a:t>
            </a:r>
          </a:p>
          <a:p>
            <a:r>
              <a:rPr lang="en-US" sz="1600" b="1" dirty="0" smtClean="0">
                <a:latin typeface="Courier New" pitchFamily="49" charset="0"/>
                <a:cs typeface="Courier New" pitchFamily="49" charset="0"/>
              </a:rPr>
              <a:t> Enter the Q value (typically Q=10)    10</a:t>
            </a:r>
          </a:p>
          <a:p>
            <a:endParaRPr lang="en-US" sz="1600" b="1" dirty="0" smtClean="0">
              <a:latin typeface="Courier New" pitchFamily="49" charset="0"/>
              <a:cs typeface="Courier New" pitchFamily="49" charset="0"/>
            </a:endParaRPr>
          </a:p>
          <a:p>
            <a:r>
              <a:rPr lang="en-US" sz="1600" b="1" dirty="0" smtClean="0">
                <a:latin typeface="Courier New" pitchFamily="49" charset="0"/>
                <a:cs typeface="Courier New" pitchFamily="49" charset="0"/>
              </a:rPr>
              <a:t> Acceleration Response =      11.21 GRMS (1 sigma) </a:t>
            </a:r>
          </a:p>
          <a:p>
            <a:r>
              <a:rPr lang="en-US" sz="1600" b="1" dirty="0" smtClean="0">
                <a:latin typeface="Courier New" pitchFamily="49" charset="0"/>
                <a:cs typeface="Courier New" pitchFamily="49" charset="0"/>
              </a:rPr>
              <a:t>                       =      33.63 G    (3 sigma) </a:t>
            </a:r>
          </a:p>
          <a:p>
            <a:endParaRPr lang="en-US" sz="1600" b="1" dirty="0" smtClean="0">
              <a:latin typeface="Courier New" pitchFamily="49" charset="0"/>
              <a:cs typeface="Courier New" pitchFamily="49" charset="0"/>
            </a:endParaRPr>
          </a:p>
          <a:p>
            <a:r>
              <a:rPr lang="en-US" sz="1600" b="1" dirty="0" smtClean="0">
                <a:latin typeface="Courier New" pitchFamily="49" charset="0"/>
                <a:cs typeface="Courier New" pitchFamily="49" charset="0"/>
              </a:rPr>
              <a:t> Relative Displacement =    0.00274 inch (1 sigma) </a:t>
            </a:r>
          </a:p>
          <a:p>
            <a:r>
              <a:rPr lang="en-US" sz="1600" b="1" dirty="0" smtClean="0">
                <a:latin typeface="Courier New" pitchFamily="49" charset="0"/>
                <a:cs typeface="Courier New" pitchFamily="49" charset="0"/>
              </a:rPr>
              <a:t>                       =    0.00822 inch (3 sigma) </a:t>
            </a:r>
          </a:p>
          <a:p>
            <a:endParaRPr lang="en-US" sz="1600" b="1" dirty="0" smtClean="0">
              <a:latin typeface="Courier New" pitchFamily="49" charset="0"/>
              <a:cs typeface="Courier New" pitchFamily="49" charset="0"/>
            </a:endParaRPr>
          </a:p>
          <a:p>
            <a:r>
              <a:rPr lang="en-US" sz="1600" b="1" dirty="0" smtClean="0">
                <a:latin typeface="Courier New" pitchFamily="49" charset="0"/>
                <a:cs typeface="Courier New" pitchFamily="49" charset="0"/>
              </a:rPr>
              <a:t> Relative Displacement =     0.0696 mm (1 sigma) </a:t>
            </a:r>
          </a:p>
          <a:p>
            <a:r>
              <a:rPr lang="en-US" sz="1600" b="1" dirty="0" smtClean="0">
                <a:latin typeface="Courier New" pitchFamily="49" charset="0"/>
                <a:cs typeface="Courier New" pitchFamily="49" charset="0"/>
              </a:rPr>
              <a:t>                       =      0.209 mm (3 sigma)</a:t>
            </a:r>
            <a:endParaRPr lang="en-US" sz="1600" b="1" dirty="0">
              <a:latin typeface="Courier New" pitchFamily="49" charset="0"/>
              <a:cs typeface="Courier New" pitchFamily="49" charset="0"/>
            </a:endParaRPr>
          </a:p>
        </p:txBody>
      </p:sp>
      <p:pic>
        <p:nvPicPr>
          <p:cNvPr id="9" name="copy.wav">
            <a:hlinkClick r:id="" action="ppaction://media"/>
          </p:cNvPr>
          <p:cNvPicPr>
            <a:picLocks noChangeAspect="1"/>
          </p:cNvPicPr>
          <p:nvPr>
            <a:audioFile r:link="rId2"/>
            <p:extLst>
              <p:ext uri="{DAA4B4D4-6D71-4841-9C94-3DE7FCFB9230}">
                <p14:media xmlns:p14="http://schemas.microsoft.com/office/powerpoint/2010/main" xmlns="" r:embed="rId4"/>
              </p:ext>
            </p:extLst>
          </p:nvPr>
        </p:nvPicPr>
        <p:blipFill>
          <a:blip r:embed="rId5" cstate="print"/>
          <a:stretch>
            <a:fillRect/>
          </a:stretch>
        </p:blipFill>
        <p:spPr>
          <a:xfrm>
            <a:off x="6824178" y="7543800"/>
            <a:ext cx="355600" cy="355600"/>
          </a:xfrm>
          <a:prstGeom prst="rect">
            <a:avLst/>
          </a:prstGeom>
        </p:spPr>
      </p:pic>
    </p:spTree>
    <p:custDataLst>
      <p:tags r:id="rId1"/>
    </p:custDataLst>
    <p:extLst>
      <p:ext uri="{BB962C8B-B14F-4D97-AF65-F5344CB8AC3E}">
        <p14:creationId xmlns:p14="http://schemas.microsoft.com/office/powerpoint/2010/main" xmlns="" val="1800304718"/>
      </p:ext>
    </p:extLst>
  </p:cSld>
  <p:clrMapOvr>
    <a:masterClrMapping/>
  </p:clrMapOvr>
  <mc:AlternateContent xmlns:mc="http://schemas.openxmlformats.org/markup-compatibility/2006">
    <mc:Choice xmlns:p14="http://schemas.microsoft.com/office/powerpoint/2010/main" xmlns="" Requires="p14">
      <p:transition p14:dur="10" advClick="0" advTm="0"/>
    </mc:Choice>
    <mc:Fallback>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3505"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StopAudio" delay="0">
                      <p:tgtEl>
                        <p:sldTgt/>
                      </p:tgtEl>
                    </p:cond>
                  </p:endCondLst>
                </p:cTn>
                <p:tgtEl>
                  <p:spTgt spid="9"/>
                </p:tgtEl>
              </p:cMediaNode>
            </p:audi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57200" y="1047690"/>
            <a:ext cx="4572000" cy="400110"/>
          </a:xfrm>
          <a:prstGeom prst="rect">
            <a:avLst/>
          </a:prstGeom>
        </p:spPr>
        <p:txBody>
          <a:bodyPr>
            <a:spAutoFit/>
          </a:bodyPr>
          <a:lstStyle/>
          <a:p>
            <a:pPr>
              <a:spcBef>
                <a:spcPts val="200"/>
              </a:spcBef>
              <a:spcAft>
                <a:spcPts val="200"/>
              </a:spcAft>
            </a:pPr>
            <a:r>
              <a:rPr lang="en-US" sz="2000" b="1" dirty="0" smtClean="0">
                <a:solidFill>
                  <a:schemeClr val="tx1">
                    <a:lumMod val="90000"/>
                    <a:lumOff val="10000"/>
                  </a:schemeClr>
                </a:solidFill>
                <a:latin typeface="Arial" pitchFamily="34" charset="0"/>
                <a:cs typeface="Arial" pitchFamily="34" charset="0"/>
              </a:rPr>
              <a:t>Relative Displacement</a:t>
            </a:r>
            <a:endParaRPr lang="en-US" sz="2000" b="1" dirty="0">
              <a:solidFill>
                <a:schemeClr val="tx1">
                  <a:lumMod val="90000"/>
                  <a:lumOff val="10000"/>
                </a:schemeClr>
              </a:solidFill>
              <a:latin typeface="Arial" pitchFamily="34" charset="0"/>
              <a:cs typeface="Arial" pitchFamily="34" charset="0"/>
            </a:endParaRPr>
          </a:p>
        </p:txBody>
      </p:sp>
      <p:sp>
        <p:nvSpPr>
          <p:cNvPr id="6" name="TextBox 5"/>
          <p:cNvSpPr txBox="1"/>
          <p:nvPr/>
        </p:nvSpPr>
        <p:spPr>
          <a:xfrm>
            <a:off x="762000" y="1752600"/>
            <a:ext cx="6934200" cy="3416320"/>
          </a:xfrm>
          <a:prstGeom prst="rect">
            <a:avLst/>
          </a:prstGeom>
          <a:noFill/>
        </p:spPr>
        <p:txBody>
          <a:bodyPr wrap="square" rtlCol="0">
            <a:spAutoFit/>
          </a:bodyPr>
          <a:lstStyle/>
          <a:p>
            <a:pPr>
              <a:buFont typeface="Monotype Sorts" pitchFamily="2" charset="2"/>
              <a:buNone/>
            </a:pPr>
            <a:r>
              <a:rPr lang="en-US" dirty="0" smtClean="0"/>
              <a:t>Assume that the circuit board in exercise 1 is the same as the board in exercise 2.  </a:t>
            </a:r>
          </a:p>
          <a:p>
            <a:pPr>
              <a:buFont typeface="Monotype Sorts" pitchFamily="2" charset="2"/>
              <a:buNone/>
            </a:pPr>
            <a:endParaRPr lang="en-US" dirty="0" smtClean="0"/>
          </a:p>
          <a:p>
            <a:pPr>
              <a:buFont typeface="Monotype Sorts" pitchFamily="2" charset="2"/>
              <a:buNone/>
            </a:pPr>
            <a:endParaRPr lang="en-US" dirty="0" smtClean="0"/>
          </a:p>
          <a:p>
            <a:pPr>
              <a:buFont typeface="Monotype Sorts" pitchFamily="2" charset="2"/>
              <a:buNone/>
            </a:pPr>
            <a:r>
              <a:rPr lang="en-US" dirty="0" smtClean="0"/>
              <a:t>Will the DIP at the center of the board survive 20 million cycles?</a:t>
            </a:r>
          </a:p>
          <a:p>
            <a:pPr>
              <a:buFont typeface="Monotype Sorts" pitchFamily="2" charset="2"/>
              <a:buNone/>
            </a:pPr>
            <a:endParaRPr lang="en-US" dirty="0" smtClean="0"/>
          </a:p>
          <a:p>
            <a:pPr>
              <a:buFont typeface="Monotype Sorts" pitchFamily="2" charset="2"/>
              <a:buNone/>
            </a:pPr>
            <a:r>
              <a:rPr lang="en-US" dirty="0" smtClean="0"/>
              <a:t>Yes . . .</a:t>
            </a:r>
          </a:p>
          <a:p>
            <a:pPr>
              <a:buFont typeface="Monotype Sorts" pitchFamily="2" charset="2"/>
              <a:buNone/>
            </a:pPr>
            <a:endParaRPr lang="en-US" dirty="0" smtClean="0"/>
          </a:p>
          <a:p>
            <a:pPr>
              <a:buFont typeface="Monotype Sorts" pitchFamily="2" charset="2"/>
              <a:buNone/>
            </a:pPr>
            <a:r>
              <a:rPr lang="en-US" dirty="0" smtClean="0"/>
              <a:t>                  Maximum Expected    &lt;    Failure Threshold</a:t>
            </a:r>
          </a:p>
          <a:p>
            <a:pPr>
              <a:buFont typeface="Monotype Sorts" pitchFamily="2" charset="2"/>
              <a:buNone/>
            </a:pPr>
            <a:endParaRPr lang="en-US" dirty="0" smtClean="0"/>
          </a:p>
          <a:p>
            <a:pPr>
              <a:buFont typeface="Monotype Sorts" pitchFamily="2" charset="2"/>
              <a:buNone/>
            </a:pPr>
            <a:r>
              <a:rPr lang="en-US" dirty="0" smtClean="0">
                <a:cs typeface="Courier New" pitchFamily="49" charset="0"/>
              </a:rPr>
              <a:t>              0.00822 inch (3 sigma)   &lt;    0.0102 inch (3 sigma)   </a:t>
            </a:r>
            <a:endParaRPr lang="en-US" dirty="0" smtClean="0"/>
          </a:p>
          <a:p>
            <a:endParaRPr lang="en-US" dirty="0"/>
          </a:p>
        </p:txBody>
      </p:sp>
      <p:pic>
        <p:nvPicPr>
          <p:cNvPr id="8" name="copy.wav">
            <a:hlinkClick r:id="" action="ppaction://media"/>
          </p:cNvPr>
          <p:cNvPicPr>
            <a:picLocks noChangeAspect="1"/>
          </p:cNvPicPr>
          <p:nvPr>
            <a:audioFile r:link="rId2"/>
            <p:extLst>
              <p:ext uri="{DAA4B4D4-6D71-4841-9C94-3DE7FCFB9230}">
                <p14:media xmlns:p14="http://schemas.microsoft.com/office/powerpoint/2010/main" xmlns="" r:embed="rId4"/>
              </p:ext>
            </p:extLst>
          </p:nvPr>
        </p:nvPicPr>
        <p:blipFill>
          <a:blip r:embed="rId5" cstate="print"/>
          <a:stretch>
            <a:fillRect/>
          </a:stretch>
        </p:blipFill>
        <p:spPr>
          <a:xfrm>
            <a:off x="7010400" y="7391400"/>
            <a:ext cx="355600" cy="355600"/>
          </a:xfrm>
          <a:prstGeom prst="rect">
            <a:avLst/>
          </a:prstGeom>
        </p:spPr>
      </p:pic>
    </p:spTree>
    <p:custDataLst>
      <p:tags r:id="rId1"/>
    </p:custDataLst>
    <p:extLst>
      <p:ext uri="{BB962C8B-B14F-4D97-AF65-F5344CB8AC3E}">
        <p14:creationId xmlns:p14="http://schemas.microsoft.com/office/powerpoint/2010/main" xmlns="" val="19212895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9242"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StopAudio" delay="0">
                      <p:tgtEl>
                        <p:sldTgt/>
                      </p:tgtEl>
                    </p:cond>
                  </p:endCondLst>
                </p:cTn>
                <p:tgtEl>
                  <p:spTgt spid="8"/>
                </p:tgtEl>
              </p:cMediaNode>
            </p:audio>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57200" y="1255586"/>
            <a:ext cx="4572000" cy="400110"/>
          </a:xfrm>
          <a:prstGeom prst="rect">
            <a:avLst/>
          </a:prstGeom>
        </p:spPr>
        <p:txBody>
          <a:bodyPr>
            <a:spAutoFit/>
          </a:bodyPr>
          <a:lstStyle/>
          <a:p>
            <a:pPr>
              <a:spcBef>
                <a:spcPts val="200"/>
              </a:spcBef>
              <a:spcAft>
                <a:spcPts val="200"/>
              </a:spcAft>
            </a:pPr>
            <a:r>
              <a:rPr lang="en-US" sz="2000" b="1" dirty="0" smtClean="0">
                <a:solidFill>
                  <a:schemeClr val="tx1">
                    <a:lumMod val="90000"/>
                    <a:lumOff val="10000"/>
                  </a:schemeClr>
                </a:solidFill>
                <a:latin typeface="Arial" pitchFamily="34" charset="0"/>
                <a:cs typeface="Arial" pitchFamily="34" charset="0"/>
              </a:rPr>
              <a:t>Cycles &amp; Duration</a:t>
            </a:r>
            <a:endParaRPr lang="en-US" sz="2000" b="1" dirty="0">
              <a:solidFill>
                <a:schemeClr val="tx1">
                  <a:lumMod val="90000"/>
                  <a:lumOff val="10000"/>
                </a:schemeClr>
              </a:solidFill>
              <a:latin typeface="Arial" pitchFamily="34" charset="0"/>
              <a:cs typeface="Arial" pitchFamily="34" charset="0"/>
            </a:endParaRPr>
          </a:p>
        </p:txBody>
      </p:sp>
      <p:sp>
        <p:nvSpPr>
          <p:cNvPr id="6" name="TextBox 5"/>
          <p:cNvSpPr txBox="1"/>
          <p:nvPr/>
        </p:nvSpPr>
        <p:spPr>
          <a:xfrm>
            <a:off x="685800" y="2286000"/>
            <a:ext cx="7391400" cy="2585323"/>
          </a:xfrm>
          <a:prstGeom prst="rect">
            <a:avLst/>
          </a:prstGeom>
          <a:noFill/>
        </p:spPr>
        <p:txBody>
          <a:bodyPr wrap="square" rtlCol="0">
            <a:spAutoFit/>
          </a:bodyPr>
          <a:lstStyle/>
          <a:p>
            <a:r>
              <a:rPr lang="en-US" dirty="0" smtClean="0"/>
              <a:t>Assume that the stress reversal cycles take place at the natural frequency which is 200 Hz.  </a:t>
            </a:r>
          </a:p>
          <a:p>
            <a:endParaRPr lang="en-US" dirty="0" smtClean="0"/>
          </a:p>
          <a:p>
            <a:r>
              <a:rPr lang="en-US" dirty="0" smtClean="0"/>
              <a:t>What is the duration equivalent to 20 million cycles ?</a:t>
            </a:r>
          </a:p>
          <a:p>
            <a:endParaRPr lang="en-US" dirty="0" smtClean="0"/>
          </a:p>
          <a:p>
            <a:endParaRPr lang="en-US" dirty="0" smtClean="0"/>
          </a:p>
          <a:p>
            <a:r>
              <a:rPr lang="en-US" dirty="0" smtClean="0"/>
              <a:t>(  20e+06 cycles  ) / (  200  cycles/sec  ) = 100,000 sec</a:t>
            </a:r>
          </a:p>
          <a:p>
            <a:endParaRPr lang="en-US" dirty="0" smtClean="0"/>
          </a:p>
          <a:p>
            <a:r>
              <a:rPr lang="en-US" dirty="0" smtClean="0"/>
              <a:t>                                                                      = </a:t>
            </a:r>
            <a:r>
              <a:rPr lang="sv-SE" dirty="0" smtClean="0"/>
              <a:t>27 hr  46 min  40 sec</a:t>
            </a:r>
            <a:endParaRPr lang="en-US" dirty="0"/>
          </a:p>
        </p:txBody>
      </p:sp>
      <p:pic>
        <p:nvPicPr>
          <p:cNvPr id="8" name="copy.wav">
            <a:hlinkClick r:id="" action="ppaction://media"/>
          </p:cNvPr>
          <p:cNvPicPr>
            <a:picLocks noChangeAspect="1"/>
          </p:cNvPicPr>
          <p:nvPr>
            <a:audioFile r:link="rId2"/>
            <p:extLst>
              <p:ext uri="{DAA4B4D4-6D71-4841-9C94-3DE7FCFB9230}">
                <p14:media xmlns:p14="http://schemas.microsoft.com/office/powerpoint/2010/main" xmlns="" r:embed="rId4"/>
              </p:ext>
            </p:extLst>
          </p:nvPr>
        </p:nvPicPr>
        <p:blipFill>
          <a:blip r:embed="rId5" cstate="print"/>
          <a:stretch>
            <a:fillRect/>
          </a:stretch>
        </p:blipFill>
        <p:spPr>
          <a:xfrm>
            <a:off x="7010400" y="8001000"/>
            <a:ext cx="304800" cy="304800"/>
          </a:xfrm>
          <a:prstGeom prst="rect">
            <a:avLst/>
          </a:prstGeom>
        </p:spPr>
      </p:pic>
    </p:spTree>
    <p:custDataLst>
      <p:tags r:id="rId1"/>
    </p:custDataLst>
    <p:extLst>
      <p:ext uri="{BB962C8B-B14F-4D97-AF65-F5344CB8AC3E}">
        <p14:creationId xmlns:p14="http://schemas.microsoft.com/office/powerpoint/2010/main" xmlns="" val="26062494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6943"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StopAudio" delay="0">
                      <p:tgtEl>
                        <p:sldTgt/>
                      </p:tgtEl>
                    </p:cond>
                  </p:endCondLst>
                </p:cTn>
                <p:tgtEl>
                  <p:spTgt spid="8"/>
                </p:tgtEl>
              </p:cMediaNode>
            </p:audio>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57200" y="1128586"/>
            <a:ext cx="4572000" cy="400110"/>
          </a:xfrm>
          <a:prstGeom prst="rect">
            <a:avLst/>
          </a:prstGeom>
        </p:spPr>
        <p:txBody>
          <a:bodyPr>
            <a:spAutoFit/>
          </a:bodyPr>
          <a:lstStyle/>
          <a:p>
            <a:pPr>
              <a:spcBef>
                <a:spcPts val="200"/>
              </a:spcBef>
              <a:spcAft>
                <a:spcPts val="200"/>
              </a:spcAft>
            </a:pPr>
            <a:r>
              <a:rPr lang="en-US" sz="2000" b="1" dirty="0" smtClean="0">
                <a:solidFill>
                  <a:schemeClr val="tx1">
                    <a:lumMod val="90000"/>
                    <a:lumOff val="10000"/>
                  </a:schemeClr>
                </a:solidFill>
                <a:latin typeface="Arial" pitchFamily="34" charset="0"/>
                <a:cs typeface="Arial" pitchFamily="34" charset="0"/>
              </a:rPr>
              <a:t>Program Summary</a:t>
            </a:r>
            <a:endParaRPr lang="en-US" sz="2000" b="1" dirty="0">
              <a:solidFill>
                <a:schemeClr val="tx1">
                  <a:lumMod val="90000"/>
                  <a:lumOff val="10000"/>
                </a:schemeClr>
              </a:solidFill>
              <a:latin typeface="Arial" pitchFamily="34" charset="0"/>
              <a:cs typeface="Arial" pitchFamily="34" charset="0"/>
            </a:endParaRPr>
          </a:p>
        </p:txBody>
      </p:sp>
      <p:sp>
        <p:nvSpPr>
          <p:cNvPr id="7" name="TextBox 6"/>
          <p:cNvSpPr txBox="1"/>
          <p:nvPr/>
        </p:nvSpPr>
        <p:spPr>
          <a:xfrm>
            <a:off x="609600" y="2311400"/>
            <a:ext cx="7924800" cy="969496"/>
          </a:xfrm>
          <a:prstGeom prst="rect">
            <a:avLst/>
          </a:prstGeom>
          <a:noFill/>
        </p:spPr>
        <p:txBody>
          <a:bodyPr wrap="square" rtlCol="0">
            <a:spAutoFit/>
          </a:bodyPr>
          <a:lstStyle/>
          <a:p>
            <a:r>
              <a:rPr lang="en-US" sz="1900" dirty="0" smtClean="0"/>
              <a:t>circuit_board.exe</a:t>
            </a:r>
          </a:p>
          <a:p>
            <a:endParaRPr lang="en-US" sz="1900" dirty="0" smtClean="0"/>
          </a:p>
          <a:p>
            <a:r>
              <a:rPr lang="en-US" sz="1900" dirty="0" err="1" smtClean="0"/>
              <a:t>Miles.m</a:t>
            </a:r>
            <a:endParaRPr lang="en-US" sz="1900" dirty="0"/>
          </a:p>
        </p:txBody>
      </p:sp>
      <p:pic>
        <p:nvPicPr>
          <p:cNvPr id="8" name="copy.wav">
            <a:hlinkClick r:id="" action="ppaction://media"/>
          </p:cNvPr>
          <p:cNvPicPr>
            <a:picLocks noChangeAspect="1"/>
          </p:cNvPicPr>
          <p:nvPr>
            <a:videoFile r:link="rId2"/>
            <p:extLst>
              <p:ext uri="{DAA4B4D4-6D71-4841-9C94-3DE7FCFB9230}">
                <p14:media xmlns:p14="http://schemas.microsoft.com/office/powerpoint/2010/main" xmlns="" r:embed="rId4">
                  <p14:trim end="159772.8032"/>
                </p14:media>
              </p:ext>
            </p:extLst>
          </p:nvPr>
        </p:nvPicPr>
        <p:blipFill>
          <a:blip r:embed="rId5" cstate="print"/>
          <a:stretch>
            <a:fillRect/>
          </a:stretch>
        </p:blipFill>
        <p:spPr>
          <a:xfrm>
            <a:off x="6934200" y="7950200"/>
            <a:ext cx="355600" cy="355600"/>
          </a:xfrm>
          <a:prstGeom prst="rect">
            <a:avLst/>
          </a:prstGeom>
        </p:spPr>
      </p:pic>
    </p:spTree>
    <p:custDataLst>
      <p:tags r:id="rId1"/>
    </p:custDataLst>
    <p:extLst>
      <p:ext uri="{BB962C8B-B14F-4D97-AF65-F5344CB8AC3E}">
        <p14:creationId xmlns:p14="http://schemas.microsoft.com/office/powerpoint/2010/main" xmlns="" val="33206077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111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p:cTn id="7" fill="hold" display="0">
                  <p:stCondLst>
                    <p:cond delay="indefinite"/>
                  </p:stCondLst>
                  <p:endCondLst>
                    <p:cond evt="onStopAudio" delay="0">
                      <p:tgtEl>
                        <p:sldTgt/>
                      </p:tgtEl>
                    </p:cond>
                  </p:endCondLst>
                </p:cTn>
                <p:tgtEl>
                  <p:spTgt spid="8"/>
                </p:tgtEl>
              </p:cMediaNode>
            </p:vide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PPSNARRATIONPROPS" val="C:\Unit_10b\u10b_1.mp3"/>
  <p:tag name="PPSNARRATION" val="1,1678382384,C:\Unit_10b\NA_Unit_10b_Electronic_Fatigue_PP_pptx\Media.ppcx"/>
</p:tagLst>
</file>

<file path=ppt/tags/tag2.xml><?xml version="1.0" encoding="utf-8"?>
<p:tagLst xmlns:a="http://schemas.openxmlformats.org/drawingml/2006/main" xmlns:r="http://schemas.openxmlformats.org/officeDocument/2006/relationships" xmlns:p="http://schemas.openxmlformats.org/presentationml/2006/main">
  <p:tag name="PRESENTER_SHAPEINFO" val="&lt;ThreeDShapeInfo&gt;&lt;uuid val=&quot;{E56F66AE-C852-4444-B945-C1DEE63A5CD4}&quot;/&gt;&lt;filename val=&quot;C:\Users\TOMIRV~1\AppData\Local\Temp\PR\data\asimages\{E56F66AE-C852-4444-B945-C1DEE63A5CD4}.png&quot;/&gt;&lt;hasEffects val=&quot;1&quot;/&gt;&lt;left val=&quot;89.28&quot;/&gt;&lt;top val=&quot;171.72&quot;/&gt;&lt;width val=&quot;502.8&quot;/&gt;&lt;height val=&quot;222.36&quot;/&gt;&lt;/ThreeDShapeInfo&gt;"/>
</p:tagLst>
</file>

<file path=ppt/tags/tag3.xml><?xml version="1.0" encoding="utf-8"?>
<p:tagLst xmlns:a="http://schemas.openxmlformats.org/drawingml/2006/main" xmlns:r="http://schemas.openxmlformats.org/officeDocument/2006/relationships" xmlns:p="http://schemas.openxmlformats.org/presentationml/2006/main">
  <p:tag name="PPSNARRATIONPROPS" val="C:\Unit_10b\u10b_2.mp3"/>
  <p:tag name="PPSNARRATION" val="2,1678382384,C:\Unit_10b\NA_Unit_10b_Electronic_Fatigue_PP_pptx\Media.ppcx"/>
</p:tagLst>
</file>

<file path=ppt/tags/tag4.xml><?xml version="1.0" encoding="utf-8"?>
<p:tagLst xmlns:a="http://schemas.openxmlformats.org/drawingml/2006/main" xmlns:r="http://schemas.openxmlformats.org/officeDocument/2006/relationships" xmlns:p="http://schemas.openxmlformats.org/presentationml/2006/main">
  <p:tag name="PPSNARRATIONPROPS" val="C:\Unit_10b\u10b_3b.mp3"/>
  <p:tag name="PPSNARRATION" val="3,1678382384,C:\Unit_10b\NA_Unit_10b_Electronic_Fatigue_PP_pptx\Media.ppcx"/>
</p:tagLst>
</file>

<file path=ppt/tags/tag5.xml><?xml version="1.0" encoding="utf-8"?>
<p:tagLst xmlns:a="http://schemas.openxmlformats.org/drawingml/2006/main" xmlns:r="http://schemas.openxmlformats.org/officeDocument/2006/relationships" xmlns:p="http://schemas.openxmlformats.org/presentationml/2006/main">
  <p:tag name="PPSNARRATIONPROPS" val="C:\Unit_10b\u10b_4.mp3"/>
  <p:tag name="PPSNARRATION" val="28,1678382384,C:\Unit_10b\NA_Unit_10b_Electronic_Fatigue_PP_pptx\Media.ppcx"/>
</p:tagLst>
</file>

<file path=ppt/tags/tag6.xml><?xml version="1.0" encoding="utf-8"?>
<p:tagLst xmlns:a="http://schemas.openxmlformats.org/drawingml/2006/main" xmlns:r="http://schemas.openxmlformats.org/officeDocument/2006/relationships" xmlns:p="http://schemas.openxmlformats.org/presentationml/2006/main">
  <p:tag name="PPSNARRATIONPROPS" val="C:\Unit_10b\u10b_5.mp3"/>
  <p:tag name="PPSNARRATION" val="67,1678382384,C:\Unit_10b\NA_Unit_10b_Electronic_Fatigue_PP_pptx\Media.ppcx"/>
</p:tagLst>
</file>

<file path=ppt/tags/tag7.xml><?xml version="1.0" encoding="utf-8"?>
<p:tagLst xmlns:a="http://schemas.openxmlformats.org/drawingml/2006/main" xmlns:r="http://schemas.openxmlformats.org/officeDocument/2006/relationships" xmlns:p="http://schemas.openxmlformats.org/presentationml/2006/main">
  <p:tag name="PPSNARRATIONPROPS" val="C:\Unit_10b\u10b_6.mp3"/>
  <p:tag name="PPSNARRATION" val="47,1678382384,C:\Unit_10b\NA_Unit_10b_Electronic_Fatigue_PP_pptx\Media.ppcx"/>
</p:tagLst>
</file>

<file path=ppt/tags/tag8.xml><?xml version="1.0" encoding="utf-8"?>
<p:tagLst xmlns:a="http://schemas.openxmlformats.org/drawingml/2006/main" xmlns:r="http://schemas.openxmlformats.org/officeDocument/2006/relationships" xmlns:p="http://schemas.openxmlformats.org/presentationml/2006/main">
  <p:tag name="PPSNARRATIONPROPS" val="C:\Unit_10b\u10b_7.mp3"/>
  <p:tag name="PPSNARRATION" val="48,1678382384,C:\Unit_10b\NA_Unit_10b_Electronic_Fatigue_PP_pptx\Media.ppcx"/>
</p:tagLst>
</file>

<file path=ppt/tags/tag9.xml><?xml version="1.0" encoding="utf-8"?>
<p:tagLst xmlns:a="http://schemas.openxmlformats.org/drawingml/2006/main" xmlns:r="http://schemas.openxmlformats.org/officeDocument/2006/relationships" xmlns:p="http://schemas.openxmlformats.org/presentationml/2006/main">
  <p:tag name="PPSNARRATIONPROPS" val="C:\Unit_10b\sf.mp3"/>
  <p:tag name="PPSNARRATION" val="49,1678382384,C:\Unit_10b\NA_Unit_10b_Electronic_Fatigue_PP_pptx\Media.ppcx"/>
</p:tagLst>
</file>

<file path=ppt/tags/tag10.xml><?xml version="1.0" encoding="utf-8"?>
<p:tagLst xmlns:a="http://schemas.openxmlformats.org/drawingml/2006/main" xmlns:r="http://schemas.openxmlformats.org/officeDocument/2006/relationships" xmlns:p="http://schemas.openxmlformats.org/presentationml/2006/main">
  <p:tag name="PRESENTER_SHAPEINFO" val="&lt;ThreeDShapeInfo&gt;&lt;uuid val=&quot;{C0F67E11-0830-4DA0-A64E-E5B511845D79}&quot;/&gt;&lt;filename val=&quot;C:\Users\TOMIRV~1\AppData\Local\Temp\PR\data\asimages\{C0F67E11-0830-4DA0-A64E-E5B511845D79}.png&quot;/&gt;&lt;hasEffects val=&quot;0&quot;/&gt;&lt;left val=&quot;69&quot;/&gt;&lt;top val=&quot;273&quot;/&gt;&lt;width val=&quot;559.08&quot;/&gt;&lt;height val=&quot;247.08&quot;/&gt;&lt;/ThreeDShapeInfo&gt;"/>
</p:tagLst>
</file>

<file path=ppt/tags/tag11.xml><?xml version="1.0" encoding="utf-8"?>
<p:tagLst xmlns:a="http://schemas.openxmlformats.org/drawingml/2006/main" xmlns:r="http://schemas.openxmlformats.org/officeDocument/2006/relationships" xmlns:p="http://schemas.openxmlformats.org/presentationml/2006/main">
  <p:tag name="PPSNARRATIONPROPS" val="C:\Unit_10b\u10b_9b.mp3"/>
  <p:tag name="PPSNARRATION" val="50,1678382384,C:\Unit_10b\NA_Unit_10b_Electronic_Fatigue_PP_pptx\Media.ppcx"/>
</p:tagLst>
</file>

<file path=ppt/tags/tag12.xml><?xml version="1.0" encoding="utf-8"?>
<p:tagLst xmlns:a="http://schemas.openxmlformats.org/drawingml/2006/main" xmlns:r="http://schemas.openxmlformats.org/officeDocument/2006/relationships" xmlns:p="http://schemas.openxmlformats.org/presentationml/2006/main">
  <p:tag name="PRESENTER_SHAPEINFO" val="&lt;ThreeDShapeInfo&gt;&lt;uuid val=&quot;{2A4CB0A2-75DD-47B7-B147-87BAD2929BDE}&quot;/&gt;&lt;filename val=&quot;C:\Users\TOMIRV~1\AppData\Local\Temp\PR\data\asimages\{2A4CB0A2-75DD-47B7-B147-87BAD2929BDE}.png&quot;/&gt;&lt;hasEffects val=&quot;0&quot;/&gt;&lt;left val=&quot;69&quot;/&gt;&lt;top val=&quot;153&quot;/&gt;&lt;width val=&quot;559.08&quot;/&gt;&lt;height val=&quot;262.92&quot;/&gt;&lt;/ThreeDShapeInfo&gt;"/>
</p:tagLst>
</file>

<file path=ppt/tags/tag13.xml><?xml version="1.0" encoding="utf-8"?>
<p:tagLst xmlns:a="http://schemas.openxmlformats.org/drawingml/2006/main" xmlns:r="http://schemas.openxmlformats.org/officeDocument/2006/relationships" xmlns:p="http://schemas.openxmlformats.org/presentationml/2006/main">
  <p:tag name="PPSNARRATIONPROPS" val="C:\Unit_10b\u10b_10b.mp3"/>
  <p:tag name="PPSNARRATION" val="51,1678382384,C:\Unit_10b\NA_Unit_10b_Electronic_Fatigue_PP_pptx\Media.ppcx"/>
</p:tagLst>
</file>

<file path=ppt/tags/tag14.xml><?xml version="1.0" encoding="utf-8"?>
<p:tagLst xmlns:a="http://schemas.openxmlformats.org/drawingml/2006/main" xmlns:r="http://schemas.openxmlformats.org/officeDocument/2006/relationships" xmlns:p="http://schemas.openxmlformats.org/presentationml/2006/main">
  <p:tag name="PPSNARRATIONPROPS" val="C:\Unit_10b\u10b_11c.mp3"/>
  <p:tag name="PPSNARRATION" val="53,1678382384,C:\Unit_10b\NA_Unit_10b_Electronic_Fatigue_PP_pptx\Media.ppcx"/>
</p:tagLst>
</file>

<file path=ppt/tags/tag15.xml><?xml version="1.0" encoding="utf-8"?>
<p:tagLst xmlns:a="http://schemas.openxmlformats.org/drawingml/2006/main" xmlns:r="http://schemas.openxmlformats.org/officeDocument/2006/relationships" xmlns:p="http://schemas.openxmlformats.org/presentationml/2006/main">
  <p:tag name="PPSNARRATIONPROPS" val="C:\Unit_10b\u10b_12c.mp3"/>
  <p:tag name="PPSNARRATION" val="52,1678382384,C:\Unit_10b\NA_Unit_10b_Electronic_Fatigue_PP_pptx\Media.ppcx"/>
</p:tagLst>
</file>

<file path=ppt/tags/tag16.xml><?xml version="1.0" encoding="utf-8"?>
<p:tagLst xmlns:a="http://schemas.openxmlformats.org/drawingml/2006/main" xmlns:r="http://schemas.openxmlformats.org/officeDocument/2006/relationships" xmlns:p="http://schemas.openxmlformats.org/presentationml/2006/main">
  <p:tag name="PPSNARRATIONPROPS" val="C:\Unit_10b\u10b_13b.mp3"/>
  <p:tag name="PPSNARRATION" val="54,1678382384,C:\Unit_10b\NA_Unit_10b_Electronic_Fatigue_PP_pptx\Media.ppcx"/>
</p:tagLst>
</file>

<file path=ppt/tags/tag17.xml><?xml version="1.0" encoding="utf-8"?>
<p:tagLst xmlns:a="http://schemas.openxmlformats.org/drawingml/2006/main" xmlns:r="http://schemas.openxmlformats.org/officeDocument/2006/relationships" xmlns:p="http://schemas.openxmlformats.org/presentationml/2006/main">
  <p:tag name="PPSNARRATIONPROPS" val="C:\Unit_10b\u10b_14b.mp3"/>
  <p:tag name="PPSNARRATION" val="55,1678382384,C:\Unit_10b\NA_Unit_10b_Electronic_Fatigue_PP_pptx\Media.ppcx"/>
</p:tagLst>
</file>

<file path=ppt/tags/tag18.xml><?xml version="1.0" encoding="utf-8"?>
<p:tagLst xmlns:a="http://schemas.openxmlformats.org/drawingml/2006/main" xmlns:r="http://schemas.openxmlformats.org/officeDocument/2006/relationships" xmlns:p="http://schemas.openxmlformats.org/presentationml/2006/main">
  <p:tag name="PRESENTER_SHAPEINFO" val="&lt;ThreeDShapeInfo&gt;&lt;uuid val=&quot;{877A6A20-DBAE-4505-B311-7585A16EE107}&quot;/&gt;&lt;filename val=&quot;C:\Users\TOMIRV~1\AppData\Local\Temp\PR\data\asimages\{877A6A20-DBAE-4505-B311-7585A16EE107}.png&quot;/&gt;&lt;hasEffects val=&quot;0&quot;/&gt;&lt;left val=&quot;63&quot;/&gt;&lt;top val=&quot;141&quot;/&gt;&lt;width val=&quot;565.08&quot;/&gt;&lt;height val=&quot;249.36&quot;/&gt;&lt;/ThreeDShapeInfo&gt;"/>
</p:tagLst>
</file>

<file path=ppt/tags/tag19.xml><?xml version="1.0" encoding="utf-8"?>
<p:tagLst xmlns:a="http://schemas.openxmlformats.org/drawingml/2006/main" xmlns:r="http://schemas.openxmlformats.org/officeDocument/2006/relationships" xmlns:p="http://schemas.openxmlformats.org/presentationml/2006/main">
  <p:tag name="PPSNARRATIONPROPS" val="C:\Unit_10b\u10b_15.mp3"/>
  <p:tag name="PPSNARRATION" val="56,1678382384,C:\Unit_10b\NA_Unit_10b_Electronic_Fatigue_PP_pptx\Media.ppcx"/>
</p:tagLst>
</file>

<file path=ppt/tags/tag20.xml><?xml version="1.0" encoding="utf-8"?>
<p:tagLst xmlns:a="http://schemas.openxmlformats.org/drawingml/2006/main" xmlns:r="http://schemas.openxmlformats.org/officeDocument/2006/relationships" xmlns:p="http://schemas.openxmlformats.org/presentationml/2006/main">
  <p:tag name="PPSNARRATIONPROPS" val="C:\Unit_10b\u10b_16b.mp3"/>
  <p:tag name="PPSNARRATION" val="57,1678382384,C:\Unit_10b\NA_Unit_10b_Electronic_Fatigue_PP_pptx\Media.ppcx"/>
</p:tagLst>
</file>

<file path=ppt/tags/tag21.xml><?xml version="1.0" encoding="utf-8"?>
<p:tagLst xmlns:a="http://schemas.openxmlformats.org/drawingml/2006/main" xmlns:r="http://schemas.openxmlformats.org/officeDocument/2006/relationships" xmlns:p="http://schemas.openxmlformats.org/presentationml/2006/main">
  <p:tag name="PRESENTER_SHAPEINFO" val="&lt;ThreeDShapeInfo&gt;&lt;uuid val=&quot;{143E5842-3758-46CA-B576-F70D18845B84}&quot;/&gt;&lt;filename val=&quot;C:\Users\TOMIRV~1\AppData\Local\Temp\PR\data\asimages\{143E5842-3758-46CA-B576-F70D18845B84}.png&quot;/&gt;&lt;hasEffects val=&quot;0&quot;/&gt;&lt;left val=&quot;57&quot;/&gt;&lt;top val=&quot;297&quot;/&gt;&lt;width val=&quot;565.08&quot;/&gt;&lt;height val=&quot;145.08&quot;/&gt;&lt;/ThreeDShapeInfo&gt;"/>
</p:tagLst>
</file>

<file path=ppt/tags/tag22.xml><?xml version="1.0" encoding="utf-8"?>
<p:tagLst xmlns:a="http://schemas.openxmlformats.org/drawingml/2006/main" xmlns:r="http://schemas.openxmlformats.org/officeDocument/2006/relationships" xmlns:p="http://schemas.openxmlformats.org/presentationml/2006/main">
  <p:tag name="PPSNARRATIONPROPS" val="C:\Unit_10b\u10b_17b.mp3"/>
  <p:tag name="PPSNARRATION" val="58,1678382384,C:\Unit_10b\NA_Unit_10b_Electronic_Fatigue_PP_pptx\Media.ppcx"/>
</p:tagLst>
</file>

<file path=ppt/tags/tag23.xml><?xml version="1.0" encoding="utf-8"?>
<p:tagLst xmlns:a="http://schemas.openxmlformats.org/drawingml/2006/main" xmlns:r="http://schemas.openxmlformats.org/officeDocument/2006/relationships" xmlns:p="http://schemas.openxmlformats.org/presentationml/2006/main">
  <p:tag name="PPSNARRATIONPROPS" val="C:\Unit_10b\u10b_18b.mp3"/>
  <p:tag name="PPSNARRATION" val="59,1678382384,C:\Unit_10b\NA_Unit_10b_Electronic_Fatigue_PP_pptx\Media.ppcx"/>
</p:tagLst>
</file>

<file path=ppt/tags/tag24.xml><?xml version="1.0" encoding="utf-8"?>
<p:tagLst xmlns:a="http://schemas.openxmlformats.org/drawingml/2006/main" xmlns:r="http://schemas.openxmlformats.org/officeDocument/2006/relationships" xmlns:p="http://schemas.openxmlformats.org/presentationml/2006/main">
  <p:tag name="PPSNARRATIONPROPS" val="C:\Unit_10b\u10b_19b.mp3"/>
  <p:tag name="PPSNARRATION" val="61,1678382384,C:\Unit_10b\NA_Unit_10b_Electronic_Fatigue_PP_pptx\Media.ppcx"/>
</p:tagLst>
</file>

<file path=ppt/tags/tag25.xml><?xml version="1.0" encoding="utf-8"?>
<p:tagLst xmlns:a="http://schemas.openxmlformats.org/drawingml/2006/main" xmlns:r="http://schemas.openxmlformats.org/officeDocument/2006/relationships" xmlns:p="http://schemas.openxmlformats.org/presentationml/2006/main">
  <p:tag name="PPSNARRATIONPROPS" val="C:\Unit_10b\u10b_20b.mp3"/>
  <p:tag name="PPSNARRATION" val="62,1678382384,C:\Unit_10b\NA_Unit_10b_Electronic_Fatigue_PP_pptx\Media.ppcx"/>
</p:tagLst>
</file>

<file path=ppt/tags/tag26.xml><?xml version="1.0" encoding="utf-8"?>
<p:tagLst xmlns:a="http://schemas.openxmlformats.org/drawingml/2006/main" xmlns:r="http://schemas.openxmlformats.org/officeDocument/2006/relationships" xmlns:p="http://schemas.openxmlformats.org/presentationml/2006/main">
  <p:tag name="PPSNARRATIONPROPS" val="C:\Unit_10b\u10b_21b.mp3"/>
  <p:tag name="PPSNARRATION" val="63,1678382384,C:\Unit_10b\NA_Unit_10b_Electronic_Fatigue_PP_pptx\Media.ppcx"/>
</p:tagLst>
</file>

<file path=ppt/tags/tag27.xml><?xml version="1.0" encoding="utf-8"?>
<p:tagLst xmlns:a="http://schemas.openxmlformats.org/drawingml/2006/main" xmlns:r="http://schemas.openxmlformats.org/officeDocument/2006/relationships" xmlns:p="http://schemas.openxmlformats.org/presentationml/2006/main">
  <p:tag name="PPSNARRATIONPROPS" val="C:\Unit_10b\u10b_22.mp3"/>
  <p:tag name="PPSNARRATION" val="66,1678382384,C:\Unit_10b\NA_Unit_10b_Electronic_Fatigue_PP_pptx\Media.ppcx"/>
</p:tagLst>
</file>

<file path=ppt/tags/tag28.xml><?xml version="1.0" encoding="utf-8"?>
<p:tagLst xmlns:a="http://schemas.openxmlformats.org/drawingml/2006/main" xmlns:r="http://schemas.openxmlformats.org/officeDocument/2006/relationships" xmlns:p="http://schemas.openxmlformats.org/presentationml/2006/main">
  <p:tag name="PPSNARRATIONPROPS" val="C:\Unit_10b\u10b_23.mp3"/>
  <p:tag name="PPSNARRATION" val="65,1678382384,C:\Unit_10b\NA_Unit_10b_Electronic_Fatigue_PP_pptx\Media.ppcx"/>
</p:tagLst>
</file>

<file path=ppt/tags/tag29.xml><?xml version="1.0" encoding="utf-8"?>
<p:tagLst xmlns:a="http://schemas.openxmlformats.org/drawingml/2006/main" xmlns:r="http://schemas.openxmlformats.org/officeDocument/2006/relationships" xmlns:p="http://schemas.openxmlformats.org/presentationml/2006/main">
  <p:tag name="PPSNARRATIONPROPS" val="C:\Unit_10b\u10b_24b.mp3"/>
  <p:tag name="PPSNARRATION" val="64,1678382384,C:\Unit_10b\NA_Unit_10b_Electronic_Fatigue_PP_pptx\Media.ppcx"/>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M_508-ish_TEMPLATE">
  <a:themeElements>
    <a:clrScheme name="Custom 2">
      <a:dk1>
        <a:srgbClr val="000F2E"/>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Office Classic">
      <a:maj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SM_508-ish_TEMPLATE</Template>
  <TotalTime>27</TotalTime>
  <Words>853</Words>
  <Application>Microsoft Office PowerPoint</Application>
  <PresentationFormat>On-screen Show (4:3)</PresentationFormat>
  <Paragraphs>179</Paragraphs>
  <Slides>24</Slides>
  <Notes>2</Notes>
  <HiddenSlides>0</HiddenSlides>
  <MMClips>24</MMClips>
  <ScaleCrop>false</ScaleCrop>
  <HeadingPairs>
    <vt:vector size="4" baseType="variant">
      <vt:variant>
        <vt:lpstr>Theme</vt:lpstr>
      </vt:variant>
      <vt:variant>
        <vt:i4>1</vt:i4>
      </vt:variant>
      <vt:variant>
        <vt:lpstr>Slide Titles</vt:lpstr>
      </vt:variant>
      <vt:variant>
        <vt:i4>24</vt:i4>
      </vt:variant>
    </vt:vector>
  </HeadingPairs>
  <TitlesOfParts>
    <vt:vector size="25" baseType="lpstr">
      <vt:lpstr>SM_508-ish_TEMPLATE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Ian</dc:creator>
  <cp:lastModifiedBy>Nga Pham</cp:lastModifiedBy>
  <cp:revision>12</cp:revision>
  <dcterms:created xsi:type="dcterms:W3CDTF">2011-03-16T16:13:23Z</dcterms:created>
  <dcterms:modified xsi:type="dcterms:W3CDTF">2011-06-27T18:07:44Z</dcterms:modified>
</cp:coreProperties>
</file>