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E5D09A-4480-42BA-A8C0-FAC6100DDC6E}" type="datetimeFigureOut">
              <a:rPr lang="en-US" smtClean="0"/>
              <a:t>4/12/2011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638EAC-5DBC-40B9-90A1-ECFE64BED5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533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85738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8573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9296400" y="3733800"/>
            <a:ext cx="1143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9296400" y="3810000"/>
            <a:ext cx="1143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Place Sound Here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Set to play </a:t>
            </a:r>
            <a:r>
              <a:rPr lang="en-US" sz="1000" b="1" dirty="0" smtClean="0">
                <a:solidFill>
                  <a:schemeClr val="bg1"/>
                </a:solidFill>
              </a:rPr>
              <a:t>automatically</a:t>
            </a:r>
            <a:endParaRPr lang="en-US" sz="10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</p:sldLayoutIdLst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WAV"/><Relationship Id="rId7" Type="http://schemas.openxmlformats.org/officeDocument/2006/relationships/image" Target="../media/image5.jpeg"/><Relationship Id="rId2" Type="http://schemas.microsoft.com/office/2007/relationships/media" Target="../media/media2.WAV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7" Type="http://schemas.openxmlformats.org/officeDocument/2006/relationships/image" Target="../media/image8.png"/><Relationship Id="rId2" Type="http://schemas.microsoft.com/office/2007/relationships/media" Target="../media/media3.WAV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7.xml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9.xml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10.xml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1.xml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2.xm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3.xml"/><Relationship Id="rId6" Type="http://schemas.openxmlformats.org/officeDocument/2006/relationships/image" Target="../media/image9.png"/><Relationship Id="rId5" Type="http://schemas.openxmlformats.org/officeDocument/2006/relationships/image" Target="../media/image19.jpeg"/><Relationship Id="rId4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4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5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6.xml"/><Relationship Id="rId6" Type="http://schemas.openxmlformats.org/officeDocument/2006/relationships/image" Target="../media/image9.png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7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18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WAV"/><Relationship Id="rId2" Type="http://schemas.microsoft.com/office/2007/relationships/media" Target="../media/media18.WAV"/><Relationship Id="rId1" Type="http://schemas.openxmlformats.org/officeDocument/2006/relationships/tags" Target="../tags/tag19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WAV"/><Relationship Id="rId2" Type="http://schemas.microsoft.com/office/2007/relationships/media" Target="../media/media19.WAV"/><Relationship Id="rId1" Type="http://schemas.openxmlformats.org/officeDocument/2006/relationships/tags" Target="../tags/tag20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WAV"/><Relationship Id="rId2" Type="http://schemas.microsoft.com/office/2007/relationships/media" Target="../media/media20.WAV"/><Relationship Id="rId1" Type="http://schemas.openxmlformats.org/officeDocument/2006/relationships/tags" Target="../tags/tag21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WAV"/><Relationship Id="rId2" Type="http://schemas.microsoft.com/office/2007/relationships/media" Target="../media/media21.WAV"/><Relationship Id="rId1" Type="http://schemas.openxmlformats.org/officeDocument/2006/relationships/tags" Target="../tags/tag22.xml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3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2.WAV"/><Relationship Id="rId2" Type="http://schemas.microsoft.com/office/2007/relationships/media" Target="../media/media22.WAV"/><Relationship Id="rId1" Type="http://schemas.openxmlformats.org/officeDocument/2006/relationships/tags" Target="../tags/tag23.xml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990600" y="2255838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36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Digitizing Plots</a:t>
            </a:r>
          </a:p>
          <a:p>
            <a:pPr>
              <a:buFont typeface="Monotype Sorts" pitchFamily="2" charset="2"/>
              <a:buNone/>
              <a:defRPr/>
            </a:pPr>
            <a:endParaRPr lang="en-US" sz="4000" dirty="0" smtClean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4415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0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10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9753600" y="3886200"/>
            <a:ext cx="4318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87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4294967295"/>
          </p:nvPr>
        </p:nvSpPr>
        <p:spPr>
          <a:xfrm>
            <a:off x="1223963" y="1881188"/>
            <a:ext cx="6516687" cy="4114800"/>
          </a:xfrm>
          <a:prstGeom prst="rect">
            <a:avLst/>
          </a:prstGeo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677400" y="3886200"/>
            <a:ext cx="4318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7469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Digitizing Introduction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Engineers encounter PSD and SRS plots from test reports and other documents.  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Typically, the data for these curves is only available in plotted form.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But engineers made need the corresponding ASCII text data for further analysis or re-plotting with other curves.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A common task is thus to digitize SRS and PSD functions from plots.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The old-fashion method is to digitize the plots using a ruler and pencil.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This can be done more accurately via </a:t>
            </a:r>
            <a:r>
              <a:rPr lang="en-US" sz="1900" dirty="0" err="1" smtClean="0"/>
              <a:t>Matlab</a:t>
            </a:r>
            <a:r>
              <a:rPr lang="en-US" sz="1900" dirty="0" smtClean="0"/>
              <a:t> scripts, especially if one or more of the axes is logarithmic.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8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Typical SRS Curve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1371600"/>
            <a:ext cx="6675437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391400" y="1905000"/>
            <a:ext cx="1524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Water impact shock of a Shuttle SRB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Filename:</a:t>
            </a:r>
          </a:p>
          <a:p>
            <a:r>
              <a:rPr lang="en-US" dirty="0" smtClean="0"/>
              <a:t>srs_plot.jpg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2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loglog_digitize.m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SRS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0" y="1599486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&gt;&gt; </a:t>
            </a:r>
            <a:r>
              <a:rPr lang="en-US" dirty="0" err="1" smtClean="0"/>
              <a:t>loglog_digitize</a:t>
            </a:r>
            <a:endParaRPr lang="en-US" dirty="0" smtClean="0"/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loglog_digitize.m</a:t>
            </a:r>
            <a:r>
              <a:rPr lang="en-US" dirty="0" smtClean="0"/>
              <a:t>    </a:t>
            </a:r>
            <a:r>
              <a:rPr lang="en-US" dirty="0" err="1" smtClean="0"/>
              <a:t>ver</a:t>
            </a:r>
            <a:r>
              <a:rPr lang="en-US" dirty="0" smtClean="0"/>
              <a:t> 1.5   January 10, 2011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By Tom Irvine   Email: tomirvine@aol.com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Select file input method </a:t>
            </a:r>
          </a:p>
          <a:p>
            <a:r>
              <a:rPr lang="en-US" dirty="0" smtClean="0"/>
              <a:t>   1=external image file </a:t>
            </a:r>
          </a:p>
          <a:p>
            <a:r>
              <a:rPr lang="en-US" dirty="0" smtClean="0"/>
              <a:t>   2=image preloaded into </a:t>
            </a:r>
            <a:r>
              <a:rPr lang="en-US" dirty="0" err="1" smtClean="0"/>
              <a:t>Matlab</a:t>
            </a:r>
            <a:r>
              <a:rPr lang="en-US" dirty="0" smtClean="0"/>
              <a:t> </a:t>
            </a:r>
          </a:p>
          <a:p>
            <a:r>
              <a:rPr lang="en-US" dirty="0" smtClean="0"/>
              <a:t>1</a:t>
            </a:r>
          </a:p>
          <a:p>
            <a:endParaRPr lang="en-US" dirty="0" smtClean="0"/>
          </a:p>
          <a:p>
            <a:r>
              <a:rPr lang="en-US" dirty="0" smtClean="0"/>
              <a:t>          srs_plot.jpg 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 Select graph type </a:t>
            </a:r>
          </a:p>
          <a:p>
            <a:r>
              <a:rPr lang="en-US" dirty="0" smtClean="0"/>
              <a:t> 1=SRS  2=PSD  3=other</a:t>
            </a:r>
          </a:p>
          <a:p>
            <a:r>
              <a:rPr lang="en-US" dirty="0" smtClean="0"/>
              <a:t> 1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loglog_digitize.m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SRS  (cont.)</a:t>
            </a:r>
          </a:p>
        </p:txBody>
      </p:sp>
      <p:pic>
        <p:nvPicPr>
          <p:cNvPr id="10240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1514475"/>
            <a:ext cx="5991225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553200" y="1828800"/>
            <a:ext cx="2133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Screenshot from </a:t>
            </a:r>
            <a:r>
              <a:rPr lang="en-US" dirty="0" err="1" smtClean="0"/>
              <a:t>Matlab</a:t>
            </a:r>
            <a:r>
              <a:rPr lang="en-US" dirty="0" smtClean="0"/>
              <a:t>.  </a:t>
            </a:r>
          </a:p>
          <a:p>
            <a:endParaRPr lang="en-US" dirty="0" smtClean="0"/>
          </a:p>
          <a:p>
            <a:r>
              <a:rPr lang="en-US" dirty="0" smtClean="0"/>
              <a:t>Yellow lines are the axes.</a:t>
            </a:r>
          </a:p>
          <a:p>
            <a:endParaRPr lang="en-US" dirty="0" smtClean="0"/>
          </a:p>
          <a:p>
            <a:r>
              <a:rPr lang="en-US" dirty="0" smtClean="0"/>
              <a:t>The turquoise line is the selected points for the Measured data.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7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loglog_digitize.m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SRS  (cont.)</a:t>
            </a:r>
          </a:p>
        </p:txBody>
      </p:sp>
      <p:sp>
        <p:nvSpPr>
          <p:cNvPr id="6" name="Rectangle 5"/>
          <p:cNvSpPr/>
          <p:nvPr/>
        </p:nvSpPr>
        <p:spPr>
          <a:xfrm>
            <a:off x="1143000" y="1848683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Output ASCII text file?</a:t>
            </a:r>
          </a:p>
          <a:p>
            <a:r>
              <a:rPr lang="en-US" dirty="0" smtClean="0"/>
              <a:t> 1=yes  2=no  1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Enter output filename </a:t>
            </a:r>
          </a:p>
          <a:p>
            <a:r>
              <a:rPr lang="en-US" dirty="0" smtClean="0"/>
              <a:t> srs.txt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The output filename is:  </a:t>
            </a:r>
            <a:r>
              <a:rPr lang="en-US" dirty="0" err="1" smtClean="0"/>
              <a:t>srs_out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Clear figure? </a:t>
            </a:r>
          </a:p>
          <a:p>
            <a:r>
              <a:rPr lang="en-US" dirty="0" smtClean="0"/>
              <a:t> 1=yes 2=no </a:t>
            </a:r>
          </a:p>
          <a:p>
            <a:r>
              <a:rPr lang="en-US" dirty="0" smtClean="0"/>
              <a:t> 1</a:t>
            </a:r>
          </a:p>
          <a:p>
            <a:endParaRPr lang="en-US" dirty="0" smtClean="0"/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962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signal_stats.m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SRS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66800" y="152400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&gt;&gt; </a:t>
            </a:r>
            <a:r>
              <a:rPr lang="en-US" dirty="0" err="1" smtClean="0"/>
              <a:t>signal_stats</a:t>
            </a:r>
            <a:endParaRPr lang="en-US" dirty="0" smtClean="0"/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signal_stats.m</a:t>
            </a:r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ver</a:t>
            </a:r>
            <a:r>
              <a:rPr lang="en-US" dirty="0" smtClean="0"/>
              <a:t> 3.2  January 10, 2011 </a:t>
            </a:r>
          </a:p>
          <a:p>
            <a:r>
              <a:rPr lang="en-US" dirty="0" smtClean="0"/>
              <a:t> by Tom Irvine  Email: tomirvine@aol.com 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This program gives statistics and plots for </a:t>
            </a:r>
          </a:p>
          <a:p>
            <a:r>
              <a:rPr lang="en-US" dirty="0" smtClean="0"/>
              <a:t> PSD, SRS and time history functions.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Select function: </a:t>
            </a:r>
          </a:p>
          <a:p>
            <a:r>
              <a:rPr lang="en-US" dirty="0" smtClean="0"/>
              <a:t>      1=PSD  </a:t>
            </a:r>
          </a:p>
          <a:p>
            <a:r>
              <a:rPr lang="en-US" dirty="0" smtClean="0"/>
              <a:t>      2=SRS  </a:t>
            </a:r>
          </a:p>
          <a:p>
            <a:r>
              <a:rPr lang="en-US" dirty="0" smtClean="0"/>
              <a:t>      3=VRS  </a:t>
            </a:r>
          </a:p>
          <a:p>
            <a:r>
              <a:rPr lang="en-US" dirty="0" smtClean="0"/>
              <a:t>      4=SPL  </a:t>
            </a:r>
          </a:p>
          <a:p>
            <a:r>
              <a:rPr lang="en-US" dirty="0" smtClean="0"/>
              <a:t>      5=time history</a:t>
            </a:r>
          </a:p>
          <a:p>
            <a:r>
              <a:rPr lang="en-US" dirty="0" smtClean="0"/>
              <a:t> 2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signal_stats.m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SRS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(cont.)</a:t>
            </a:r>
          </a:p>
        </p:txBody>
      </p:sp>
      <p:sp>
        <p:nvSpPr>
          <p:cNvPr id="6" name="Rectangle 5"/>
          <p:cNvSpPr/>
          <p:nvPr/>
        </p:nvSpPr>
        <p:spPr>
          <a:xfrm>
            <a:off x="914400" y="1600200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Select data input method </a:t>
            </a:r>
          </a:p>
          <a:p>
            <a:r>
              <a:rPr lang="en-US" dirty="0" smtClean="0"/>
              <a:t>  1=data preloaded in </a:t>
            </a:r>
            <a:r>
              <a:rPr lang="en-US" dirty="0" err="1" smtClean="0"/>
              <a:t>matlab</a:t>
            </a:r>
            <a:r>
              <a:rPr lang="en-US" dirty="0" smtClean="0"/>
              <a:t> </a:t>
            </a:r>
          </a:p>
          <a:p>
            <a:r>
              <a:rPr lang="en-US" dirty="0" smtClean="0"/>
              <a:t>  2=keyboard entry </a:t>
            </a:r>
          </a:p>
          <a:p>
            <a:r>
              <a:rPr lang="en-US" dirty="0" smtClean="0"/>
              <a:t>  3=external ASCII file </a:t>
            </a:r>
          </a:p>
          <a:p>
            <a:r>
              <a:rPr lang="en-US" dirty="0" smtClean="0"/>
              <a:t>  4=Excel file </a:t>
            </a:r>
          </a:p>
          <a:p>
            <a:r>
              <a:rPr lang="en-US" dirty="0" smtClean="0"/>
              <a:t>1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Enter the input filename:  </a:t>
            </a:r>
            <a:r>
              <a:rPr lang="en-US" dirty="0" err="1" smtClean="0"/>
              <a:t>srs_out</a:t>
            </a:r>
            <a:endParaRPr lang="en-US" dirty="0" smtClean="0"/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Plot the data? </a:t>
            </a:r>
          </a:p>
          <a:p>
            <a:r>
              <a:rPr lang="en-US" dirty="0" smtClean="0"/>
              <a:t> 1=yes 2=no 1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Enter Q 10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signal_stats.m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SRS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Plot</a:t>
            </a:r>
          </a:p>
        </p:txBody>
      </p:sp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1447800"/>
            <a:ext cx="6334125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4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Typical PSD Plot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psd_plo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0" y="1371600"/>
            <a:ext cx="6985260" cy="38909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4400" y="571500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Image of a photocopy of a test plot from a circuit board response.  Slightly skewed.     Filename:  psd_plot.jpg</a:t>
            </a:r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loglog_digitize.m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PSD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676400"/>
            <a:ext cx="6781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&gt;&gt; </a:t>
            </a:r>
            <a:r>
              <a:rPr lang="en-US" dirty="0" err="1" smtClean="0"/>
              <a:t>loglog_digitize</a:t>
            </a:r>
            <a:endParaRPr lang="en-US" dirty="0" smtClean="0"/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loglog_digitize.m</a:t>
            </a:r>
            <a:r>
              <a:rPr lang="en-US" dirty="0" smtClean="0"/>
              <a:t>    </a:t>
            </a:r>
            <a:r>
              <a:rPr lang="en-US" dirty="0" err="1" smtClean="0"/>
              <a:t>ver</a:t>
            </a:r>
            <a:r>
              <a:rPr lang="en-US" dirty="0" smtClean="0"/>
              <a:t> 1.4   December 10, 2007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By Tom Irvine   Email: tomirvine@aol.com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Select file input method </a:t>
            </a:r>
          </a:p>
          <a:p>
            <a:r>
              <a:rPr lang="en-US" dirty="0" smtClean="0"/>
              <a:t>   1=external image file </a:t>
            </a:r>
          </a:p>
          <a:p>
            <a:r>
              <a:rPr lang="en-US" dirty="0" smtClean="0"/>
              <a:t>   2=image preloaded into </a:t>
            </a:r>
            <a:r>
              <a:rPr lang="en-US" dirty="0" err="1" smtClean="0"/>
              <a:t>Matlab</a:t>
            </a:r>
            <a:r>
              <a:rPr lang="en-US" dirty="0" smtClean="0"/>
              <a:t> </a:t>
            </a:r>
          </a:p>
          <a:p>
            <a:r>
              <a:rPr lang="en-US" dirty="0" smtClean="0"/>
              <a:t>1</a:t>
            </a:r>
          </a:p>
          <a:p>
            <a:endParaRPr lang="en-US" dirty="0" smtClean="0"/>
          </a:p>
          <a:p>
            <a:r>
              <a:rPr lang="en-US" dirty="0" smtClean="0"/>
              <a:t>psd_plot.jpg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012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loglog_digitize.m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PSD</a:t>
            </a: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(cont.)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2000" y="1676400"/>
            <a:ext cx="6019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Select graph type </a:t>
            </a:r>
          </a:p>
          <a:p>
            <a:r>
              <a:rPr lang="en-US" dirty="0" smtClean="0"/>
              <a:t> 1=SRS  2=PSD  3=other</a:t>
            </a:r>
          </a:p>
          <a:p>
            <a:r>
              <a:rPr lang="en-US" dirty="0" smtClean="0"/>
              <a:t> 2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Output ASCII text file?</a:t>
            </a:r>
          </a:p>
          <a:p>
            <a:r>
              <a:rPr lang="en-US" dirty="0" smtClean="0"/>
              <a:t> 1=yes  2=no  1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Enter output filename </a:t>
            </a:r>
          </a:p>
          <a:p>
            <a:r>
              <a:rPr lang="en-US" dirty="0" smtClean="0"/>
              <a:t> psd_plot.txt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01200" y="3810000"/>
            <a:ext cx="4318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loglog_digitize.m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PSD (cont.)</a:t>
            </a:r>
          </a:p>
        </p:txBody>
      </p: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1295400"/>
            <a:ext cx="7199313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685800" y="5657671"/>
            <a:ext cx="685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Screenshot from </a:t>
            </a:r>
            <a:r>
              <a:rPr lang="en-US" dirty="0" err="1" smtClean="0"/>
              <a:t>Matlab</a:t>
            </a:r>
            <a:r>
              <a:rPr lang="en-US" dirty="0" smtClean="0"/>
              <a:t>.   Yellow lines are the axes.</a:t>
            </a:r>
          </a:p>
          <a:p>
            <a:r>
              <a:rPr lang="en-US" dirty="0" smtClean="0"/>
              <a:t>The turquoise line is the selected points for the measured data.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01460"/>
            <a:ext cx="4572000" cy="75918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loglog_digitize.m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PSD (cont.)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0600" y="213187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The output filename is:  </a:t>
            </a:r>
            <a:r>
              <a:rPr lang="en-US" dirty="0" err="1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psd_out</a:t>
            </a: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</a:p>
          <a:p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</a:p>
          <a:p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 </a:t>
            </a:r>
          </a:p>
          <a:p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Clear figure? </a:t>
            </a:r>
          </a:p>
          <a:p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1=yes 2=no </a:t>
            </a:r>
          </a:p>
          <a:p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 1</a:t>
            </a:r>
            <a:endParaRPr lang="en-US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psd_out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inspection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0600" y="1371600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   &gt;&gt; </a:t>
            </a:r>
            <a:r>
              <a:rPr lang="en-US" dirty="0" err="1" smtClean="0"/>
              <a:t>psd_out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psd_out</a:t>
            </a:r>
            <a:r>
              <a:rPr lang="en-US" dirty="0" smtClean="0"/>
              <a:t> =</a:t>
            </a:r>
          </a:p>
          <a:p>
            <a:endParaRPr lang="en-US" dirty="0" smtClean="0"/>
          </a:p>
          <a:p>
            <a:r>
              <a:rPr lang="en-US" dirty="0" smtClean="0"/>
              <a:t>  1.0e+003 *</a:t>
            </a:r>
          </a:p>
          <a:p>
            <a:endParaRPr lang="en-US" dirty="0" smtClean="0"/>
          </a:p>
          <a:p>
            <a:r>
              <a:rPr lang="en-US" dirty="0" smtClean="0"/>
              <a:t>    1.8662    0.0001</a:t>
            </a:r>
          </a:p>
          <a:p>
            <a:r>
              <a:rPr lang="en-US" dirty="0" smtClean="0"/>
              <a:t>    1.9267    0.0000</a:t>
            </a:r>
          </a:p>
          <a:p>
            <a:r>
              <a:rPr lang="en-US" dirty="0" smtClean="0"/>
              <a:t>    2.0000    0.0001</a:t>
            </a:r>
          </a:p>
          <a:p>
            <a:r>
              <a:rPr lang="en-US" dirty="0" smtClean="0"/>
              <a:t>    2.0100    0.0001</a:t>
            </a:r>
          </a:p>
          <a:p>
            <a:endParaRPr lang="en-US" dirty="0" smtClean="0"/>
          </a:p>
          <a:p>
            <a:r>
              <a:rPr lang="en-US" dirty="0" smtClean="0"/>
              <a:t>&gt;&gt; size(</a:t>
            </a:r>
            <a:r>
              <a:rPr lang="en-US" dirty="0" err="1" smtClean="0"/>
              <a:t>psd_out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r>
              <a:rPr lang="en-US" dirty="0" err="1" smtClean="0"/>
              <a:t>ans</a:t>
            </a:r>
            <a:r>
              <a:rPr lang="en-US" dirty="0" smtClean="0"/>
              <a:t> =</a:t>
            </a:r>
          </a:p>
          <a:p>
            <a:endParaRPr lang="en-US" dirty="0" smtClean="0"/>
          </a:p>
          <a:p>
            <a:r>
              <a:rPr lang="en-US" dirty="0" smtClean="0"/>
              <a:t>   111     2</a:t>
            </a:r>
          </a:p>
          <a:p>
            <a:endParaRPr lang="en-US" dirty="0" smtClean="0"/>
          </a:p>
          <a:p>
            <a:r>
              <a:rPr lang="en-US" dirty="0" smtClean="0"/>
              <a:t>&gt;&gt; </a:t>
            </a:r>
            <a:r>
              <a:rPr lang="en-US" dirty="0" err="1" smtClean="0"/>
              <a:t>psd_out</a:t>
            </a:r>
            <a:r>
              <a:rPr lang="en-US" dirty="0" smtClean="0"/>
              <a:t>(111,:)=[]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191000" y="3276600"/>
            <a:ext cx="167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(Only showing the last four lines)</a:t>
            </a:r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63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signal_stats.m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PSD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47800" y="1627287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&gt;&gt; </a:t>
            </a:r>
            <a:r>
              <a:rPr lang="en-US" dirty="0" err="1" smtClean="0"/>
              <a:t>signal_stats</a:t>
            </a:r>
            <a:endParaRPr lang="en-US" dirty="0" smtClean="0"/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signal_stats.m</a:t>
            </a:r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ver</a:t>
            </a:r>
            <a:r>
              <a:rPr lang="en-US" dirty="0" smtClean="0"/>
              <a:t> 3.2  January 10, 2011 </a:t>
            </a:r>
          </a:p>
          <a:p>
            <a:r>
              <a:rPr lang="en-US" dirty="0" smtClean="0"/>
              <a:t> by Tom Irvine  Email: tomirvine@aol.com 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This program gives statistics and plots for </a:t>
            </a:r>
          </a:p>
          <a:p>
            <a:r>
              <a:rPr lang="en-US" dirty="0" smtClean="0"/>
              <a:t> PSD, SRS and time history functions.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Select function: </a:t>
            </a:r>
          </a:p>
          <a:p>
            <a:r>
              <a:rPr lang="en-US" dirty="0" smtClean="0"/>
              <a:t>      1=PSD  </a:t>
            </a:r>
          </a:p>
          <a:p>
            <a:r>
              <a:rPr lang="en-US" dirty="0" smtClean="0"/>
              <a:t>      2=SRS  </a:t>
            </a:r>
          </a:p>
          <a:p>
            <a:r>
              <a:rPr lang="en-US" dirty="0" smtClean="0"/>
              <a:t>      3=VRS  </a:t>
            </a:r>
          </a:p>
          <a:p>
            <a:r>
              <a:rPr lang="en-US" dirty="0" smtClean="0"/>
              <a:t>      4=SPL  </a:t>
            </a:r>
          </a:p>
          <a:p>
            <a:r>
              <a:rPr lang="en-US" dirty="0" smtClean="0"/>
              <a:t>      5=time history</a:t>
            </a:r>
          </a:p>
          <a:p>
            <a:r>
              <a:rPr lang="en-US" dirty="0" smtClean="0"/>
              <a:t> 1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signal_stats.m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PSD  (cont.)</a:t>
            </a:r>
          </a:p>
        </p:txBody>
      </p:sp>
      <p:sp>
        <p:nvSpPr>
          <p:cNvPr id="7" name="Rectangle 6"/>
          <p:cNvSpPr/>
          <p:nvPr/>
        </p:nvSpPr>
        <p:spPr>
          <a:xfrm>
            <a:off x="1676400" y="1571685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Select data input method </a:t>
            </a:r>
          </a:p>
          <a:p>
            <a:r>
              <a:rPr lang="en-US" dirty="0" smtClean="0"/>
              <a:t>  1=data preloaded in </a:t>
            </a:r>
            <a:r>
              <a:rPr lang="en-US" dirty="0" err="1" smtClean="0"/>
              <a:t>matlab</a:t>
            </a:r>
            <a:r>
              <a:rPr lang="en-US" dirty="0" smtClean="0"/>
              <a:t> </a:t>
            </a:r>
          </a:p>
          <a:p>
            <a:r>
              <a:rPr lang="en-US" dirty="0" smtClean="0"/>
              <a:t>  2=keyboard entry </a:t>
            </a:r>
          </a:p>
          <a:p>
            <a:r>
              <a:rPr lang="en-US" dirty="0" smtClean="0"/>
              <a:t>  3=external ASCII file </a:t>
            </a:r>
          </a:p>
          <a:p>
            <a:r>
              <a:rPr lang="en-US" dirty="0" smtClean="0"/>
              <a:t>  4=Excel file </a:t>
            </a:r>
          </a:p>
          <a:p>
            <a:r>
              <a:rPr lang="en-US" dirty="0" smtClean="0"/>
              <a:t>1</a:t>
            </a:r>
          </a:p>
          <a:p>
            <a:endParaRPr lang="en-US" dirty="0" smtClean="0"/>
          </a:p>
          <a:p>
            <a:r>
              <a:rPr lang="en-US" dirty="0" smtClean="0"/>
              <a:t>Enter the input filename:  </a:t>
            </a:r>
            <a:r>
              <a:rPr lang="en-US" dirty="0" err="1" smtClean="0"/>
              <a:t>psd_out</a:t>
            </a:r>
            <a:endParaRPr lang="en-US" dirty="0" smtClean="0"/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Power Spectral Density    79.63 GRMS overall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Plot the data? </a:t>
            </a:r>
          </a:p>
          <a:p>
            <a:r>
              <a:rPr lang="en-US" dirty="0" smtClean="0"/>
              <a:t> 1=yes 2=no 1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Write data to ASCII text file? </a:t>
            </a:r>
          </a:p>
          <a:p>
            <a:r>
              <a:rPr lang="en-US" dirty="0" smtClean="0"/>
              <a:t> 1=yes 2=no    2</a:t>
            </a:r>
            <a:endParaRPr lang="en-US" dirty="0"/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signal_stats.m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PSD  (cont.)</a:t>
            </a:r>
          </a:p>
        </p:txBody>
      </p:sp>
      <p:sp>
        <p:nvSpPr>
          <p:cNvPr id="6" name="Rectangle 5"/>
          <p:cNvSpPr/>
          <p:nvPr/>
        </p:nvSpPr>
        <p:spPr>
          <a:xfrm>
            <a:off x="1371600" y="182880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Additional Options         </a:t>
            </a:r>
          </a:p>
          <a:p>
            <a:r>
              <a:rPr lang="en-US" dirty="0" smtClean="0"/>
              <a:t> 1=add dB margin            </a:t>
            </a:r>
          </a:p>
          <a:p>
            <a:r>
              <a:rPr lang="en-US" dirty="0" smtClean="0"/>
              <a:t> 2=convert to octave format </a:t>
            </a:r>
          </a:p>
          <a:p>
            <a:r>
              <a:rPr lang="en-US" dirty="0" smtClean="0"/>
              <a:t> 3=scale to GRMS            </a:t>
            </a:r>
          </a:p>
          <a:p>
            <a:r>
              <a:rPr lang="en-US" dirty="0" smtClean="0"/>
              <a:t> 4=exit                     </a:t>
            </a:r>
          </a:p>
          <a:p>
            <a:r>
              <a:rPr lang="en-US" dirty="0" smtClean="0"/>
              <a:t> 3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Input GRMS 80.89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Matlab</a:t>
            </a:r>
            <a:r>
              <a:rPr lang="en-US" dirty="0" smtClean="0"/>
              <a:t> output array = </a:t>
            </a:r>
            <a:r>
              <a:rPr lang="en-US" dirty="0" err="1" smtClean="0"/>
              <a:t>psd_new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signal_stats.m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, PSD  plot</a:t>
            </a: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1371600"/>
            <a:ext cx="6580187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2514600" y="1371600"/>
            <a:ext cx="4572000" cy="35394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Power Spectral Density  80.89 GRMS Overall</a:t>
            </a:r>
            <a:endParaRPr lang="en-US" sz="1700" dirty="0"/>
          </a:p>
        </p:txBody>
      </p:sp>
      <p:pic>
        <p:nvPicPr>
          <p:cNvPr id="6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Summary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1681639"/>
            <a:ext cx="327660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u="sng" dirty="0" err="1" smtClean="0"/>
              <a:t>Matlab</a:t>
            </a:r>
            <a:r>
              <a:rPr lang="en-US" sz="1900" u="sng" dirty="0" smtClean="0"/>
              <a:t> Scripts</a:t>
            </a:r>
          </a:p>
          <a:p>
            <a:endParaRPr lang="en-US" sz="1900" dirty="0" smtClean="0"/>
          </a:p>
          <a:p>
            <a:r>
              <a:rPr lang="en-US" sz="1900" dirty="0" err="1" smtClean="0"/>
              <a:t>loglog_digitize.m</a:t>
            </a:r>
            <a:endParaRPr lang="en-US" sz="1900" dirty="0" smtClean="0"/>
          </a:p>
          <a:p>
            <a:endParaRPr lang="en-US" sz="1900" dirty="0" smtClean="0"/>
          </a:p>
          <a:p>
            <a:r>
              <a:rPr lang="en-US" sz="1900" dirty="0" err="1" smtClean="0"/>
              <a:t>signal_stats.m</a:t>
            </a:r>
            <a:endParaRPr lang="en-US" sz="1900" dirty="0" smtClean="0"/>
          </a:p>
          <a:p>
            <a:endParaRPr lang="en-US" sz="1900" dirty="0" smtClean="0"/>
          </a:p>
          <a:p>
            <a:r>
              <a:rPr lang="en-US" sz="1900" dirty="0" err="1" smtClean="0"/>
              <a:t>digitize_spl.m</a:t>
            </a:r>
            <a:endParaRPr lang="en-US" sz="1900" dirty="0" smtClean="0"/>
          </a:p>
          <a:p>
            <a:endParaRPr lang="en-US" sz="1900" dirty="0" smtClean="0"/>
          </a:p>
          <a:p>
            <a:endParaRPr lang="en-US" sz="1900" dirty="0" smtClean="0"/>
          </a:p>
          <a:p>
            <a:r>
              <a:rPr lang="en-US" sz="1900" u="sng" dirty="0" smtClean="0"/>
              <a:t>Convert Image to jpg</a:t>
            </a:r>
          </a:p>
          <a:p>
            <a:endParaRPr lang="en-US" sz="1900" dirty="0" smtClean="0"/>
          </a:p>
          <a:p>
            <a:r>
              <a:rPr lang="en-US" sz="1900" dirty="0" err="1" smtClean="0"/>
              <a:t>Snagit</a:t>
            </a:r>
            <a:r>
              <a:rPr lang="en-US" sz="1900" dirty="0" smtClean="0"/>
              <a:t> – third party software</a:t>
            </a:r>
          </a:p>
          <a:p>
            <a:endParaRPr lang="en-US" sz="1900" dirty="0" smtClean="0"/>
          </a:p>
          <a:p>
            <a:r>
              <a:rPr lang="en-US" sz="1900" dirty="0" smtClean="0"/>
              <a:t>Or </a:t>
            </a:r>
            <a:r>
              <a:rPr lang="en-US" sz="1900" dirty="0" err="1" smtClean="0"/>
              <a:t>PrtSc</a:t>
            </a:r>
            <a:r>
              <a:rPr lang="en-US" sz="1900" dirty="0" smtClean="0"/>
              <a:t> + Paint</a:t>
            </a:r>
            <a:endParaRPr lang="en-US" sz="1900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1597729"/>
            <a:ext cx="2895600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u="sng" dirty="0" smtClean="0"/>
              <a:t>Data</a:t>
            </a:r>
          </a:p>
          <a:p>
            <a:endParaRPr lang="en-US" sz="1900" dirty="0" smtClean="0"/>
          </a:p>
          <a:p>
            <a:r>
              <a:rPr lang="en-US" sz="1900" dirty="0" smtClean="0"/>
              <a:t>srs_plot.jpg</a:t>
            </a:r>
          </a:p>
          <a:p>
            <a:endParaRPr lang="en-US" sz="1900" dirty="0" smtClean="0"/>
          </a:p>
          <a:p>
            <a:r>
              <a:rPr lang="en-US" sz="1900" dirty="0" smtClean="0"/>
              <a:t>psd_plot.jpg</a:t>
            </a:r>
          </a:p>
          <a:p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3781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2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d.mp3"/>
  <p:tag name="PPSNARRATION" val="1,1678382384,C:\Unit_33\NA_Unit_33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2C6B0A11-811C-417F-A933-9DFCA91C336F}&quot;/&gt;&lt;filename val=&quot;C:\Users\TOMIRV~1\AppData\Local\Temp\PR\data\asimages\{2C6B0A11-811C-417F-A933-9DFCA91C336F}.png&quot;/&gt;&lt;hasEffects val=&quot;1&quot;/&gt;&lt;left val=&quot;89.28&quot;/&gt;&lt;top val=&quot;171.72&quot;/&gt;&lt;width val=&quot;502.8&quot;/&gt;&lt;height val=&quot;222.36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2b.mp3"/>
  <p:tag name="PPSNARRATION" val="2,1678382384,C:\Unit_33\NA_Unit_33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3b.mp3"/>
  <p:tag name="PPSNARRATION" val="3,1678382384,C:\Unit_33\NA_Unit_33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4b.mp3"/>
  <p:tag name="PPSNARRATION" val="49,1678382384,C:\Unit_33\NA_Unit_33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5b.mp3"/>
  <p:tag name="PPSNARRATION" val="99,1678382384,C:\Unit_33\NA_Unit_33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6b.mp3"/>
  <p:tag name="PPSNARRATION" val="100,1678382384,C:\Unit_33\NA_Unit_33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8b.mp3"/>
  <p:tag name="PPSNARRATION" val="102,1678382384,C:\Unit_33\NA_Unit_33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7b.mp3"/>
  <p:tag name="PPSNARRATION" val="110,1678382384,C:\Unit_33\NA_Unit_33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9b.mp3"/>
  <p:tag name="PPSNARRATION" val="103,1678382384,C:\Unit_33\NA_Unit_33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0c.mp3"/>
  <p:tag name="PPSNARRATION" val="104,1678382384,C:\Unit_33\NA_Unit_33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1c.mp3"/>
  <p:tag name="PPSNARRATION" val="111,1678382384,C:\Unit_33\NA_Unit_33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2b (2).mp3"/>
  <p:tag name="PPSNARRATION" val="87,1678382384,C:\Unit_33\NA_Unit_33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3b.mp3"/>
  <p:tag name="PPSNARRATION" val="90,1678382384,C:\Unit_33\NA_Unit_33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4b.mp3"/>
  <p:tag name="PPSNARRATION" val="91,1678382384,C:\Unit_33\NA_Unit_33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5c.mp3"/>
  <p:tag name="PPSNARRATION" val="93,1678382384,C:\Unit_33\NA_Unit_33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6c.mp3"/>
  <p:tag name="PPSNARRATION" val="94,1678382384,C:\Unit_33\NA_Unit_33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7b.mp3"/>
  <p:tag name="PPSNARRATION" val="96,1678382384,C:\Unit_33\NA_Unit_33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8b.mp3"/>
  <p:tag name="PPSNARRATION" val="98,1678382384,C:\Unit_33\NA_Unit_33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19b.mp3"/>
  <p:tag name="PPSNARRATION" val="105,1678382384,C:\Unit_33\NA_Unit_33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20b.mp3"/>
  <p:tag name="PPSNARRATION" val="107,1678382384,C:\Unit_33\NA_Unit_33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21c.mp3"/>
  <p:tag name="PPSNARRATION" val="108,1678382384,C:\Unit_33\NA_Unit_33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33\u33_s22b.mp3"/>
  <p:tag name="PPSNARRATION" val="109,1678382384,C:\Unit_33\NA_Unit_33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8</TotalTime>
  <Words>749</Words>
  <Application>Microsoft Office PowerPoint</Application>
  <PresentationFormat>On-screen Show (4:3)</PresentationFormat>
  <Paragraphs>227</Paragraphs>
  <Slides>22</Slides>
  <Notes>2</Notes>
  <HiddenSlides>0</HiddenSlides>
  <MMClips>22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SM_508-ish_TEMPLATE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Batchelder, Ian H. (LARC-C1)</cp:lastModifiedBy>
  <cp:revision>5</cp:revision>
  <dcterms:created xsi:type="dcterms:W3CDTF">2011-03-16T16:13:23Z</dcterms:created>
  <dcterms:modified xsi:type="dcterms:W3CDTF">2011-04-12T19:12:40Z</dcterms:modified>
</cp:coreProperties>
</file>