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png" ContentType="image/pn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Default Extension="jpg" ContentType="image/jpg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1934" y="388023"/>
            <a:ext cx="8060131" cy="330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647228"/>
            <a:ext cx="8072119" cy="34404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62805" y="6307622"/>
            <a:ext cx="817879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371585" y="6307622"/>
            <a:ext cx="249554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image" Target="../media/image15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24.jpg"/><Relationship Id="rId4" Type="http://schemas.openxmlformats.org/officeDocument/2006/relationships/image" Target="../media/image25.jp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76197" y="1034891"/>
            <a:ext cx="5989955" cy="407034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810"/>
              </a:lnSpc>
            </a:pPr>
            <a:r>
              <a:rPr dirty="0" sz="3200" b="0">
                <a:latin typeface="Arial"/>
                <a:cs typeface="Arial"/>
              </a:rPr>
              <a:t>U.S.</a:t>
            </a:r>
            <a:r>
              <a:rPr dirty="0" sz="3200" spc="-20" b="0">
                <a:latin typeface="Arial"/>
                <a:cs typeface="Arial"/>
              </a:rPr>
              <a:t> </a:t>
            </a:r>
            <a:r>
              <a:rPr dirty="0" sz="3200" b="0">
                <a:latin typeface="Arial"/>
                <a:cs typeface="Arial"/>
              </a:rPr>
              <a:t>SPACESUIT</a:t>
            </a:r>
            <a:r>
              <a:rPr dirty="0" sz="3200" spc="-20" b="0">
                <a:latin typeface="Arial"/>
                <a:cs typeface="Arial"/>
              </a:rPr>
              <a:t> </a:t>
            </a:r>
            <a:r>
              <a:rPr dirty="0" sz="3200" b="0">
                <a:latin typeface="Arial"/>
                <a:cs typeface="Arial"/>
              </a:rPr>
              <a:t>KNOWLEDGE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6569" y="1671930"/>
            <a:ext cx="7748905" cy="27698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3810">
              <a:lnSpc>
                <a:spcPct val="100000"/>
              </a:lnSpc>
            </a:pPr>
            <a:r>
              <a:rPr dirty="0" sz="3200">
                <a:latin typeface="Arial"/>
                <a:cs typeface="Arial"/>
              </a:rPr>
              <a:t>CAPTURE</a:t>
            </a:r>
            <a:r>
              <a:rPr dirty="0" sz="3200" spc="-35">
                <a:latin typeface="Arial"/>
                <a:cs typeface="Arial"/>
              </a:rPr>
              <a:t> </a:t>
            </a:r>
            <a:r>
              <a:rPr dirty="0" sz="3200">
                <a:latin typeface="Arial"/>
                <a:cs typeface="Arial"/>
              </a:rPr>
              <a:t>SERI</a:t>
            </a:r>
            <a:r>
              <a:rPr dirty="0" sz="3200" spc="-10">
                <a:latin typeface="Arial"/>
                <a:cs typeface="Arial"/>
              </a:rPr>
              <a:t>E</a:t>
            </a:r>
            <a:r>
              <a:rPr dirty="0" sz="3200">
                <a:latin typeface="Arial"/>
                <a:cs typeface="Arial"/>
              </a:rPr>
              <a:t>S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 algn="ctr" marL="12065" marR="5080">
              <a:lnSpc>
                <a:spcPct val="100000"/>
              </a:lnSpc>
              <a:spcBef>
                <a:spcPts val="1860"/>
              </a:spcBef>
              <a:tabLst>
                <a:tab pos="2906395" algn="l"/>
              </a:tabLst>
            </a:pPr>
            <a:r>
              <a:rPr dirty="0" sz="3600" i="1">
                <a:latin typeface="Arial"/>
                <a:cs typeface="Arial"/>
              </a:rPr>
              <a:t>Apol</a:t>
            </a:r>
            <a:r>
              <a:rPr dirty="0" sz="3600" spc="10" i="1">
                <a:latin typeface="Arial"/>
                <a:cs typeface="Arial"/>
              </a:rPr>
              <a:t>l</a:t>
            </a:r>
            <a:r>
              <a:rPr dirty="0" sz="3600" i="1">
                <a:latin typeface="Arial"/>
                <a:cs typeface="Arial"/>
              </a:rPr>
              <a:t>o</a:t>
            </a:r>
            <a:r>
              <a:rPr dirty="0" sz="3600" spc="-25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Block</a:t>
            </a:r>
            <a:r>
              <a:rPr dirty="0" sz="3600" spc="-15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I	Spaces</a:t>
            </a:r>
            <a:r>
              <a:rPr dirty="0" sz="3600" spc="5" i="1">
                <a:latin typeface="Arial"/>
                <a:cs typeface="Arial"/>
              </a:rPr>
              <a:t>u</a:t>
            </a:r>
            <a:r>
              <a:rPr dirty="0" sz="3600" i="1">
                <a:latin typeface="Arial"/>
                <a:cs typeface="Arial"/>
              </a:rPr>
              <a:t>it</a:t>
            </a:r>
            <a:r>
              <a:rPr dirty="0" sz="3600" spc="-20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Deve</a:t>
            </a:r>
            <a:r>
              <a:rPr dirty="0" sz="3600" spc="10" i="1">
                <a:latin typeface="Arial"/>
                <a:cs typeface="Arial"/>
              </a:rPr>
              <a:t>l</a:t>
            </a:r>
            <a:r>
              <a:rPr dirty="0" sz="3600" i="1">
                <a:latin typeface="Arial"/>
                <a:cs typeface="Arial"/>
              </a:rPr>
              <a:t>opme</a:t>
            </a:r>
            <a:r>
              <a:rPr dirty="0" sz="3600" spc="5" i="1">
                <a:latin typeface="Arial"/>
                <a:cs typeface="Arial"/>
              </a:rPr>
              <a:t>n</a:t>
            </a:r>
            <a:r>
              <a:rPr dirty="0" sz="3600" i="1">
                <a:latin typeface="Arial"/>
                <a:cs typeface="Arial"/>
              </a:rPr>
              <a:t>t</a:t>
            </a:r>
            <a:r>
              <a:rPr dirty="0" sz="3600" i="1">
                <a:latin typeface="Arial"/>
                <a:cs typeface="Arial"/>
              </a:rPr>
              <a:t> and</a:t>
            </a:r>
            <a:endParaRPr sz="360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</a:pPr>
            <a:r>
              <a:rPr dirty="0" sz="3600" i="1">
                <a:latin typeface="Arial"/>
                <a:cs typeface="Arial"/>
              </a:rPr>
              <a:t>Apollo</a:t>
            </a:r>
            <a:r>
              <a:rPr dirty="0" sz="3600" spc="-25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Block</a:t>
            </a:r>
            <a:r>
              <a:rPr dirty="0" sz="3600" spc="-20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II</a:t>
            </a:r>
            <a:r>
              <a:rPr dirty="0" sz="3600" spc="-15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Spacesuit</a:t>
            </a:r>
            <a:r>
              <a:rPr dirty="0" sz="3600" spc="-5" i="1">
                <a:latin typeface="Arial"/>
                <a:cs typeface="Arial"/>
              </a:rPr>
              <a:t> </a:t>
            </a:r>
            <a:r>
              <a:rPr dirty="0" sz="3600" i="1">
                <a:latin typeface="Arial"/>
                <a:cs typeface="Arial"/>
              </a:rPr>
              <a:t>Competition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4" name="object 4"/>
          <p:cNvSpPr txBox="1"/>
          <p:nvPr/>
        </p:nvSpPr>
        <p:spPr>
          <a:xfrm>
            <a:off x="5947028" y="5301924"/>
            <a:ext cx="2475230" cy="8578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10000"/>
              </a:lnSpc>
            </a:pPr>
            <a:r>
              <a:rPr dirty="0" sz="1800" b="1">
                <a:latin typeface="Arial"/>
                <a:cs typeface="Arial"/>
              </a:rPr>
              <a:t>J</a:t>
            </a:r>
            <a:r>
              <a:rPr dirty="0" sz="1800" spc="-60" b="1">
                <a:latin typeface="Arial"/>
                <a:cs typeface="Arial"/>
              </a:rPr>
              <a:t>A</a:t>
            </a:r>
            <a:r>
              <a:rPr dirty="0" sz="1800" b="1">
                <a:latin typeface="Arial"/>
                <a:cs typeface="Arial"/>
              </a:rPr>
              <a:t>MES</a:t>
            </a:r>
            <a:r>
              <a:rPr dirty="0" sz="1800" spc="3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W.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Mc</a:t>
            </a:r>
            <a:r>
              <a:rPr dirty="0" sz="1800" spc="-10" b="1">
                <a:latin typeface="Arial"/>
                <a:cs typeface="Arial"/>
              </a:rPr>
              <a:t>B</a:t>
            </a:r>
            <a:r>
              <a:rPr dirty="0" sz="1800" b="1">
                <a:latin typeface="Arial"/>
                <a:cs typeface="Arial"/>
              </a:rPr>
              <a:t>a</a:t>
            </a:r>
            <a:r>
              <a:rPr dirty="0" sz="1800" spc="-10" b="1">
                <a:latin typeface="Arial"/>
                <a:cs typeface="Arial"/>
              </a:rPr>
              <a:t>r</a:t>
            </a:r>
            <a:r>
              <a:rPr dirty="0" sz="1800" b="1">
                <a:latin typeface="Arial"/>
                <a:cs typeface="Arial"/>
              </a:rPr>
              <a:t>ron</a:t>
            </a:r>
            <a:r>
              <a:rPr dirty="0" sz="1800" spc="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II</a:t>
            </a:r>
            <a:r>
              <a:rPr dirty="0" sz="1800" b="1">
                <a:latin typeface="Arial"/>
                <a:cs typeface="Arial"/>
              </a:rPr>
              <a:t> R</a:t>
            </a:r>
            <a:r>
              <a:rPr dirty="0" sz="1800" spc="-10" b="1">
                <a:latin typeface="Arial"/>
                <a:cs typeface="Arial"/>
              </a:rPr>
              <a:t>e</a:t>
            </a:r>
            <a:r>
              <a:rPr dirty="0" sz="1800" b="1">
                <a:latin typeface="Arial"/>
                <a:cs typeface="Arial"/>
              </a:rPr>
              <a:t>tired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spc="5" b="1">
                <a:latin typeface="Arial"/>
                <a:cs typeface="Arial"/>
              </a:rPr>
              <a:t>N</a:t>
            </a:r>
            <a:r>
              <a:rPr dirty="0" sz="1800" spc="-55" b="1">
                <a:latin typeface="Arial"/>
                <a:cs typeface="Arial"/>
              </a:rPr>
              <a:t>A</a:t>
            </a:r>
            <a:r>
              <a:rPr dirty="0" sz="1800" spc="5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A</a:t>
            </a:r>
            <a:r>
              <a:rPr dirty="0" sz="1800" spc="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J</a:t>
            </a:r>
            <a:r>
              <a:rPr dirty="0" sz="1800" spc="-10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 b="1">
                <a:latin typeface="Arial"/>
                <a:cs typeface="Arial"/>
              </a:rPr>
              <a:t> J</a:t>
            </a:r>
            <a:r>
              <a:rPr dirty="0" sz="1800" spc="-10" b="1">
                <a:latin typeface="Arial"/>
                <a:cs typeface="Arial"/>
              </a:rPr>
              <a:t>a</a:t>
            </a:r>
            <a:r>
              <a:rPr dirty="0" sz="1800" b="1">
                <a:latin typeface="Arial"/>
                <a:cs typeface="Arial"/>
              </a:rPr>
              <a:t>n</a:t>
            </a:r>
            <a:r>
              <a:rPr dirty="0" sz="1800" spc="5" b="1">
                <a:latin typeface="Arial"/>
                <a:cs typeface="Arial"/>
              </a:rPr>
              <a:t>u</a:t>
            </a:r>
            <a:r>
              <a:rPr dirty="0" sz="1800" b="1">
                <a:latin typeface="Arial"/>
                <a:cs typeface="Arial"/>
              </a:rPr>
              <a:t>a</a:t>
            </a:r>
            <a:r>
              <a:rPr dirty="0" sz="1800" spc="-10" b="1">
                <a:latin typeface="Arial"/>
                <a:cs typeface="Arial"/>
              </a:rPr>
              <a:t>r</a:t>
            </a:r>
            <a:r>
              <a:rPr dirty="0" sz="1800" b="1">
                <a:latin typeface="Arial"/>
                <a:cs typeface="Arial"/>
              </a:rPr>
              <a:t>y 2</a:t>
            </a:r>
            <a:r>
              <a:rPr dirty="0" sz="1800" spc="-10" b="1">
                <a:latin typeface="Arial"/>
                <a:cs typeface="Arial"/>
              </a:rPr>
              <a:t>9</a:t>
            </a:r>
            <a:r>
              <a:rPr dirty="0" sz="1800" b="1">
                <a:latin typeface="Arial"/>
                <a:cs typeface="Arial"/>
              </a:rPr>
              <a:t>,</a:t>
            </a:r>
            <a:r>
              <a:rPr dirty="0" sz="1800" spc="5" b="1">
                <a:latin typeface="Arial"/>
                <a:cs typeface="Arial"/>
              </a:rPr>
              <a:t> </a:t>
            </a:r>
            <a:r>
              <a:rPr dirty="0" sz="1800" spc="-5" b="1">
                <a:latin typeface="Arial"/>
                <a:cs typeface="Arial"/>
              </a:rPr>
              <a:t>2013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00678" y="713771"/>
            <a:ext cx="1346200" cy="3048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855"/>
              </a:lnSpc>
            </a:pPr>
            <a:r>
              <a:rPr dirty="0"/>
              <a:t>AGENDA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244870"/>
            <a:ext cx="4660900" cy="42310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>
                <a:latin typeface="Arial"/>
                <a:cs typeface="Arial"/>
              </a:rPr>
              <a:t>Apollo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Block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Spaces</a:t>
            </a:r>
            <a:r>
              <a:rPr dirty="0" sz="2000" spc="5">
                <a:latin typeface="Arial"/>
                <a:cs typeface="Arial"/>
              </a:rPr>
              <a:t>u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Development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Chronology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Requi</a:t>
            </a:r>
            <a:r>
              <a:rPr dirty="0" sz="2000" spc="5">
                <a:latin typeface="Arial"/>
                <a:cs typeface="Arial"/>
              </a:rPr>
              <a:t>r</a:t>
            </a:r>
            <a:r>
              <a:rPr dirty="0" sz="2000">
                <a:latin typeface="Arial"/>
                <a:cs typeface="Arial"/>
              </a:rPr>
              <a:t>emen</a:t>
            </a:r>
            <a:r>
              <a:rPr dirty="0" sz="2000" spc="-10">
                <a:latin typeface="Arial"/>
                <a:cs typeface="Arial"/>
              </a:rPr>
              <a:t>t</a:t>
            </a:r>
            <a:r>
              <a:rPr dirty="0" sz="200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Configuration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Pro</a:t>
            </a:r>
            <a:r>
              <a:rPr dirty="0" sz="2000" spc="5">
                <a:latin typeface="Arial"/>
                <a:cs typeface="Arial"/>
              </a:rPr>
              <a:t>c</a:t>
            </a:r>
            <a:r>
              <a:rPr dirty="0" sz="2000">
                <a:latin typeface="Arial"/>
                <a:cs typeface="Arial"/>
              </a:rPr>
              <a:t>urement</a:t>
            </a:r>
            <a:r>
              <a:rPr dirty="0" sz="2000" spc="-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Plan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4"/>
              </a:spcBef>
              <a:buFont typeface="Arial"/>
              <a:buChar char="-"/>
            </a:pPr>
            <a:endParaRPr sz="2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spc="-10">
                <a:latin typeface="Arial"/>
                <a:cs typeface="Arial"/>
              </a:rPr>
              <a:t>A</a:t>
            </a:r>
            <a:r>
              <a:rPr dirty="0" sz="2000">
                <a:latin typeface="Arial"/>
                <a:cs typeface="Arial"/>
              </a:rPr>
              <a:t>pollo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</a:t>
            </a:r>
            <a:r>
              <a:rPr dirty="0" sz="2000">
                <a:latin typeface="Arial"/>
                <a:cs typeface="Arial"/>
              </a:rPr>
              <a:t>lock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I</a:t>
            </a:r>
            <a:r>
              <a:rPr dirty="0" sz="2000">
                <a:latin typeface="Arial"/>
                <a:cs typeface="Arial"/>
              </a:rPr>
              <a:t>I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</a:t>
            </a:r>
            <a:r>
              <a:rPr dirty="0" sz="2000">
                <a:latin typeface="Arial"/>
                <a:cs typeface="Arial"/>
              </a:rPr>
              <a:t>pacesuit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Competi</a:t>
            </a:r>
            <a:r>
              <a:rPr dirty="0" sz="2000" spc="-15">
                <a:latin typeface="Arial"/>
                <a:cs typeface="Arial"/>
              </a:rPr>
              <a:t>t</a:t>
            </a:r>
            <a:r>
              <a:rPr dirty="0" sz="2000">
                <a:latin typeface="Arial"/>
                <a:cs typeface="Arial"/>
              </a:rPr>
              <a:t>ion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Chronology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Competi</a:t>
            </a:r>
            <a:r>
              <a:rPr dirty="0" sz="2000" spc="-10">
                <a:latin typeface="Arial"/>
                <a:cs typeface="Arial"/>
              </a:rPr>
              <a:t>t</a:t>
            </a:r>
            <a:r>
              <a:rPr dirty="0" sz="2000">
                <a:latin typeface="Arial"/>
                <a:cs typeface="Arial"/>
              </a:rPr>
              <a:t>ion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</a:t>
            </a:r>
            <a:r>
              <a:rPr dirty="0" sz="2000" spc="5">
                <a:latin typeface="Arial"/>
                <a:cs typeface="Arial"/>
              </a:rPr>
              <a:t>p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5">
                <a:latin typeface="Arial"/>
                <a:cs typeface="Arial"/>
              </a:rPr>
              <a:t>c</a:t>
            </a:r>
            <a:r>
              <a:rPr dirty="0" sz="2000">
                <a:latin typeface="Arial"/>
                <a:cs typeface="Arial"/>
              </a:rPr>
              <a:t>e</a:t>
            </a:r>
            <a:r>
              <a:rPr dirty="0" sz="2000" spc="5">
                <a:latin typeface="Arial"/>
                <a:cs typeface="Arial"/>
              </a:rPr>
              <a:t>s</a:t>
            </a:r>
            <a:r>
              <a:rPr dirty="0" sz="2000">
                <a:latin typeface="Arial"/>
                <a:cs typeface="Arial"/>
              </a:rPr>
              <a:t>uits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Te</a:t>
            </a:r>
            <a:r>
              <a:rPr dirty="0" sz="2000" spc="5">
                <a:latin typeface="Arial"/>
                <a:cs typeface="Arial"/>
              </a:rPr>
              <a:t>s</a:t>
            </a:r>
            <a:r>
              <a:rPr dirty="0" sz="2000">
                <a:latin typeface="Arial"/>
                <a:cs typeface="Arial"/>
              </a:rPr>
              <a:t>t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plan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details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Test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</a:t>
            </a:r>
            <a:r>
              <a:rPr dirty="0" sz="2000" spc="5">
                <a:latin typeface="Arial"/>
                <a:cs typeface="Arial"/>
              </a:rPr>
              <a:t>s</a:t>
            </a:r>
            <a:r>
              <a:rPr dirty="0" sz="2000">
                <a:latin typeface="Arial"/>
                <a:cs typeface="Arial"/>
              </a:rPr>
              <a:t>ul</a:t>
            </a:r>
            <a:r>
              <a:rPr dirty="0" sz="2000" spc="-10">
                <a:latin typeface="Arial"/>
                <a:cs typeface="Arial"/>
              </a:rPr>
              <a:t>t</a:t>
            </a:r>
            <a:r>
              <a:rPr dirty="0" sz="200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lvl="1" marL="654050" indent="-153670">
              <a:lnSpc>
                <a:spcPct val="100000"/>
              </a:lnSpc>
              <a:buChar char="-"/>
              <a:tabLst>
                <a:tab pos="654685" algn="l"/>
              </a:tabLst>
            </a:pPr>
            <a:r>
              <a:rPr dirty="0" sz="2000">
                <a:latin typeface="Arial"/>
                <a:cs typeface="Arial"/>
              </a:rPr>
              <a:t>Prog</a:t>
            </a:r>
            <a:r>
              <a:rPr dirty="0" sz="2000" spc="5">
                <a:latin typeface="Arial"/>
                <a:cs typeface="Arial"/>
              </a:rPr>
              <a:t>r</a:t>
            </a:r>
            <a:r>
              <a:rPr dirty="0" sz="2000">
                <a:latin typeface="Arial"/>
                <a:cs typeface="Arial"/>
              </a:rPr>
              <a:t>am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</a:t>
            </a:r>
            <a:r>
              <a:rPr dirty="0" sz="2000" spc="5">
                <a:latin typeface="Arial"/>
                <a:cs typeface="Arial"/>
              </a:rPr>
              <a:t>h</a:t>
            </a:r>
            <a:r>
              <a:rPr dirty="0" sz="2000">
                <a:latin typeface="Arial"/>
                <a:cs typeface="Arial"/>
              </a:rPr>
              <a:t>ange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implementat</a:t>
            </a:r>
            <a:r>
              <a:rPr dirty="0" sz="2000" spc="-10">
                <a:latin typeface="Arial"/>
                <a:cs typeface="Arial"/>
              </a:rPr>
              <a:t>i</a:t>
            </a:r>
            <a:r>
              <a:rPr dirty="0" sz="2000">
                <a:latin typeface="Arial"/>
                <a:cs typeface="Arial"/>
              </a:rPr>
              <a:t>on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2"/>
              </a:spcBef>
              <a:buFont typeface="Arial"/>
              <a:buChar char="-"/>
            </a:pPr>
            <a:endParaRPr sz="2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>
                <a:latin typeface="Arial"/>
                <a:cs typeface="Arial"/>
              </a:rPr>
              <a:t>Le</a:t>
            </a:r>
            <a:r>
              <a:rPr dirty="0" sz="2000" spc="5">
                <a:latin typeface="Arial"/>
                <a:cs typeface="Arial"/>
              </a:rPr>
              <a:t>s</a:t>
            </a:r>
            <a:r>
              <a:rPr dirty="0" sz="2000">
                <a:latin typeface="Arial"/>
                <a:cs typeface="Arial"/>
              </a:rPr>
              <a:t>s</a:t>
            </a:r>
            <a:r>
              <a:rPr dirty="0" sz="2000" spc="5">
                <a:latin typeface="Arial"/>
                <a:cs typeface="Arial"/>
              </a:rPr>
              <a:t>o</a:t>
            </a:r>
            <a:r>
              <a:rPr dirty="0" sz="2000">
                <a:latin typeface="Arial"/>
                <a:cs typeface="Arial"/>
              </a:rPr>
              <a:t>ns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Lea</a:t>
            </a:r>
            <a:r>
              <a:rPr dirty="0" sz="2000" spc="5">
                <a:latin typeface="Arial"/>
                <a:cs typeface="Arial"/>
              </a:rPr>
              <a:t>r</a:t>
            </a:r>
            <a:r>
              <a:rPr dirty="0" sz="2000">
                <a:latin typeface="Arial"/>
                <a:cs typeface="Arial"/>
              </a:rPr>
              <a:t>ned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885" y="523263"/>
            <a:ext cx="5648960" cy="28067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</a:t>
            </a:r>
            <a:r>
              <a:rPr dirty="0" sz="2000" spc="-10"/>
              <a:t>L</a:t>
            </a:r>
            <a:r>
              <a:rPr dirty="0" sz="2000" spc="5"/>
              <a:t>O</a:t>
            </a:r>
            <a:r>
              <a:rPr dirty="0" sz="2000" spc="-30"/>
              <a:t> </a:t>
            </a: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5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231140" y="1140730"/>
            <a:ext cx="8343265" cy="37934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22605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Januar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rth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Amer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can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Avi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(NAA) 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ock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ce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craft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(MS</a:t>
            </a:r>
            <a:r>
              <a:rPr dirty="0" sz="1800" spc="5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):</a:t>
            </a:r>
            <a:endParaRPr sz="1800">
              <a:latin typeface="Arial"/>
              <a:cs typeface="Arial"/>
            </a:endParaRPr>
          </a:p>
          <a:p>
            <a:pPr lvl="1" marL="524510" indent="-170815">
              <a:lnSpc>
                <a:spcPct val="100000"/>
              </a:lnSpc>
              <a:spcBef>
                <a:spcPts val="395"/>
              </a:spcBef>
              <a:buChar char="-"/>
              <a:tabLst>
                <a:tab pos="537210" algn="l"/>
              </a:tabLst>
            </a:pPr>
            <a:r>
              <a:rPr dirty="0" sz="1600" spc="-5">
                <a:latin typeface="Arial"/>
                <a:cs typeface="Arial"/>
              </a:rPr>
              <a:t>Block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space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-1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ft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ould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ca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ry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-1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ndez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ous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doc</a:t>
            </a:r>
            <a:r>
              <a:rPr dirty="0" sz="1600">
                <a:latin typeface="Arial"/>
                <a:cs typeface="Arial"/>
              </a:rPr>
              <a:t>k</a:t>
            </a:r>
            <a:r>
              <a:rPr dirty="0" sz="1600" spc="-5">
                <a:latin typeface="Arial"/>
                <a:cs typeface="Arial"/>
              </a:rPr>
              <a:t>ing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equipment</a:t>
            </a:r>
            <a:endParaRPr sz="1600">
              <a:latin typeface="Arial"/>
              <a:cs typeface="Arial"/>
            </a:endParaRPr>
          </a:p>
          <a:p>
            <a:pPr marL="524510">
              <a:lnSpc>
                <a:spcPct val="100000"/>
              </a:lnSpc>
              <a:spcBef>
                <a:spcPts val="384"/>
              </a:spcBef>
            </a:pP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ould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Earth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orbital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onl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lvl="1" marL="524510" marR="1490345" indent="-170815">
              <a:lnSpc>
                <a:spcPct val="120000"/>
              </a:lnSpc>
              <a:buChar char="-"/>
              <a:tabLst>
                <a:tab pos="537210" algn="l"/>
              </a:tabLst>
            </a:pP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Command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Service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Modu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(CSM)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changes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ere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essar</a:t>
            </a:r>
            <a:r>
              <a:rPr dirty="0" sz="1600" spc="-3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:</a:t>
            </a:r>
            <a:r>
              <a:rPr dirty="0" sz="1600" spc="-5">
                <a:latin typeface="Arial"/>
                <a:cs typeface="Arial"/>
              </a:rPr>
              <a:t> Lunar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Excursion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Module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(LEM)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compat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bilit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;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structural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changes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-5">
                <a:latin typeface="Arial"/>
                <a:cs typeface="Arial"/>
              </a:rPr>
              <a:t> reduce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eight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improve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CSM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center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grav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;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plus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other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crit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cal</a:t>
            </a:r>
            <a:r>
              <a:rPr dirty="0" sz="1600" spc="-5">
                <a:latin typeface="Arial"/>
                <a:cs typeface="Arial"/>
              </a:rPr>
              <a:t> s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stems</a:t>
            </a:r>
            <a:r>
              <a:rPr dirty="0" sz="1600" spc="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change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CSM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ould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final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conf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guration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-5">
                <a:latin typeface="Arial"/>
                <a:cs typeface="Arial"/>
              </a:rPr>
              <a:t> lunar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459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February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-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March,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</a:t>
            </a:r>
            <a:r>
              <a:rPr dirty="0" sz="2000" spc="10" b="1">
                <a:latin typeface="Arial"/>
                <a:cs typeface="Arial"/>
              </a:rPr>
              <a:t>4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this tim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, 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rew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stems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vis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(CS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)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bega</a:t>
            </a:r>
            <a:r>
              <a:rPr dirty="0" sz="1800">
                <a:latin typeface="Arial"/>
                <a:cs typeface="Arial"/>
              </a:rPr>
              <a:t>n rev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 spc="5">
                <a:latin typeface="Arial"/>
                <a:cs typeface="Arial"/>
              </a:rPr>
              <a:t>e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ing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 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ssi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ity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us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 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rth or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ital</a:t>
            </a:r>
            <a:r>
              <a:rPr dirty="0" sz="1800">
                <a:latin typeface="Arial"/>
                <a:cs typeface="Arial"/>
              </a:rPr>
              <a:t> fli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hts,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5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sev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ral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ks,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 Gem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 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vir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nts.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885" y="584470"/>
            <a:ext cx="5648325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0"/>
              <a:t> </a:t>
            </a:r>
            <a:r>
              <a:rPr dirty="0" sz="2000"/>
              <a:t>S</a:t>
            </a:r>
            <a:r>
              <a:rPr dirty="0" sz="2000" spc="-10"/>
              <a:t>P</a:t>
            </a:r>
            <a:r>
              <a:rPr dirty="0" sz="2000"/>
              <a:t>A</a:t>
            </a:r>
            <a:r>
              <a:rPr dirty="0" sz="2000" spc="5"/>
              <a:t>C</a:t>
            </a:r>
            <a:r>
              <a:rPr dirty="0" sz="2000"/>
              <a:t>E</a:t>
            </a:r>
            <a:r>
              <a:rPr dirty="0" sz="2000" spc="-10"/>
              <a:t>S</a:t>
            </a:r>
            <a:r>
              <a:rPr dirty="0" sz="2000"/>
              <a:t>UIT</a:t>
            </a:r>
            <a:r>
              <a:rPr dirty="0" sz="2000" spc="5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</a:t>
            </a:r>
            <a:r>
              <a:rPr dirty="0" sz="2000" spc="10"/>
              <a:t>N</a:t>
            </a:r>
            <a:r>
              <a:rPr dirty="0" sz="2000"/>
              <a:t>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231140" y="1140730"/>
            <a:ext cx="8759825" cy="44678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April,</a:t>
            </a:r>
            <a:r>
              <a:rPr dirty="0" sz="2000" spc="-4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-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MSC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and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NAA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conducted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re</a:t>
            </a:r>
            <a:r>
              <a:rPr dirty="0" sz="2000" spc="-20" b="1">
                <a:latin typeface="Arial"/>
                <a:cs typeface="Arial"/>
              </a:rPr>
              <a:t>v</a:t>
            </a:r>
            <a:r>
              <a:rPr dirty="0" sz="2000" b="1">
                <a:latin typeface="Arial"/>
                <a:cs typeface="Arial"/>
              </a:rPr>
              <a:t>iew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of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Block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I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CSM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spc="-15" b="1">
                <a:latin typeface="Arial"/>
                <a:cs typeface="Arial"/>
              </a:rPr>
              <a:t>m</a:t>
            </a:r>
            <a:r>
              <a:rPr dirty="0" sz="2000" b="1">
                <a:latin typeface="Arial"/>
                <a:cs typeface="Arial"/>
              </a:rPr>
              <a:t>ockup.</a:t>
            </a:r>
            <a:endParaRPr sz="2000">
              <a:latin typeface="Arial"/>
              <a:cs typeface="Arial"/>
            </a:endParaRPr>
          </a:p>
          <a:p>
            <a:pPr lvl="1" marL="658495" indent="-266700">
              <a:lnSpc>
                <a:spcPct val="100000"/>
              </a:lnSpc>
              <a:spcBef>
                <a:spcPts val="1315"/>
              </a:spcBef>
              <a:buChar char="-"/>
              <a:tabLst>
                <a:tab pos="659130" algn="l"/>
              </a:tabLst>
            </a:pPr>
            <a:r>
              <a:rPr dirty="0" sz="1800">
                <a:latin typeface="Arial"/>
                <a:cs typeface="Arial"/>
              </a:rPr>
              <a:t>First time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tot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ere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 co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s.</a:t>
            </a:r>
            <a:endParaRPr sz="1800">
              <a:latin typeface="Arial"/>
              <a:cs typeface="Arial"/>
            </a:endParaRPr>
          </a:p>
          <a:p>
            <a:pPr lvl="1" marL="658495" indent="-266700">
              <a:lnSpc>
                <a:spcPct val="100000"/>
              </a:lnSpc>
              <a:spcBef>
                <a:spcPts val="110"/>
              </a:spcBef>
              <a:buChar char="-"/>
              <a:tabLst>
                <a:tab pos="659130" algn="l"/>
                <a:tab pos="1788795" algn="l"/>
              </a:tabLst>
            </a:pPr>
            <a:r>
              <a:rPr dirty="0" sz="1800" spc="10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esti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	</a:t>
            </a:r>
            <a:r>
              <a:rPr dirty="0" sz="1800">
                <a:latin typeface="Arial"/>
                <a:cs typeface="Arial"/>
              </a:rPr>
              <a:t>thr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 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astr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uts l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</a:t>
            </a:r>
            <a:endParaRPr sz="1800">
              <a:latin typeface="Arial"/>
              <a:cs typeface="Arial"/>
            </a:endParaRPr>
          </a:p>
          <a:p>
            <a:pPr marL="646430" marR="1439545">
              <a:lnSpc>
                <a:spcPct val="105000"/>
              </a:lnSpc>
            </a:pPr>
            <a:r>
              <a:rPr dirty="0" sz="1800">
                <a:latin typeface="Arial"/>
                <a:cs typeface="Arial"/>
              </a:rPr>
              <a:t>3.7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psig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sh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3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sh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rl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ting</a:t>
            </a:r>
            <a:r>
              <a:rPr dirty="0" sz="1800">
                <a:latin typeface="Arial"/>
                <a:cs typeface="Arial"/>
              </a:rPr>
              <a:t> effective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CM 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trols.</a:t>
            </a:r>
            <a:endParaRPr sz="1800">
              <a:latin typeface="Arial"/>
              <a:cs typeface="Arial"/>
            </a:endParaRPr>
          </a:p>
          <a:p>
            <a:pPr algn="ctr" marR="932815">
              <a:lnSpc>
                <a:spcPct val="100000"/>
              </a:lnSpc>
              <a:spcBef>
                <a:spcPts val="105"/>
              </a:spcBef>
            </a:pPr>
            <a:r>
              <a:rPr dirty="0" sz="1800">
                <a:latin typeface="Arial"/>
                <a:cs typeface="Arial"/>
              </a:rPr>
              <a:t>- 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Prev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tests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ly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j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cat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tot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646430">
              <a:lnSpc>
                <a:spcPct val="100000"/>
              </a:lnSpc>
              <a:spcBef>
                <a:spcPts val="110"/>
              </a:spcBef>
            </a:pP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ob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ity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adequa</a:t>
            </a:r>
            <a:r>
              <a:rPr dirty="0" sz="1800">
                <a:latin typeface="Arial"/>
                <a:cs typeface="Arial"/>
              </a:rPr>
              <a:t>te.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Times New Roman"/>
              <a:cs typeface="Times New Roman"/>
            </a:endParaRPr>
          </a:p>
          <a:p>
            <a:pPr marL="455930" marR="3606165" indent="-443230">
              <a:lnSpc>
                <a:spcPct val="105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1800" i="1">
                <a:latin typeface="Arial"/>
                <a:cs typeface="Arial"/>
              </a:rPr>
              <a:t>“One</a:t>
            </a:r>
            <a:r>
              <a:rPr dirty="0" sz="1800" spc="-1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of the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spc="-10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ost </a:t>
            </a:r>
            <a:r>
              <a:rPr dirty="0" sz="1800" spc="5" i="1">
                <a:latin typeface="Arial"/>
                <a:cs typeface="Arial"/>
              </a:rPr>
              <a:t>w</a:t>
            </a:r>
            <a:r>
              <a:rPr dirty="0" sz="1800" i="1">
                <a:latin typeface="Arial"/>
                <a:cs typeface="Arial"/>
              </a:rPr>
              <a:t>orr</a:t>
            </a:r>
            <a:r>
              <a:rPr dirty="0" sz="1800" spc="-10" i="1">
                <a:latin typeface="Arial"/>
                <a:cs typeface="Arial"/>
              </a:rPr>
              <a:t>i</a:t>
            </a:r>
            <a:r>
              <a:rPr dirty="0" sz="1800" i="1">
                <a:latin typeface="Arial"/>
                <a:cs typeface="Arial"/>
              </a:rPr>
              <a:t>so</a:t>
            </a:r>
            <a:r>
              <a:rPr dirty="0" sz="1800" spc="-20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e</a:t>
            </a:r>
            <a:r>
              <a:rPr dirty="0" sz="1800" spc="2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ite</a:t>
            </a:r>
            <a:r>
              <a:rPr dirty="0" sz="1800" spc="-20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s</a:t>
            </a:r>
            <a:r>
              <a:rPr dirty="0" sz="1800" spc="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astr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i="1">
                <a:latin typeface="Arial"/>
                <a:cs typeface="Arial"/>
              </a:rPr>
              <a:t>n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uts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fo</a:t>
            </a:r>
            <a:r>
              <a:rPr dirty="0" sz="1800" spc="-10" i="1">
                <a:latin typeface="Arial"/>
                <a:cs typeface="Arial"/>
              </a:rPr>
              <a:t>u</a:t>
            </a:r>
            <a:r>
              <a:rPr dirty="0" sz="1800" i="1">
                <a:latin typeface="Arial"/>
                <a:cs typeface="Arial"/>
              </a:rPr>
              <a:t>nd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in</a:t>
            </a:r>
            <a:r>
              <a:rPr dirty="0" sz="1800" spc="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the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CM arra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g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spc="-15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e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t</a:t>
            </a:r>
            <a:r>
              <a:rPr dirty="0" sz="1800" spc="25" i="1">
                <a:latin typeface="Arial"/>
                <a:cs typeface="Arial"/>
              </a:rPr>
              <a:t> </a:t>
            </a:r>
            <a:r>
              <a:rPr dirty="0" sz="1800" spc="5" i="1">
                <a:latin typeface="Arial"/>
                <a:cs typeface="Arial"/>
              </a:rPr>
              <a:t>w</a:t>
            </a:r>
            <a:r>
              <a:rPr dirty="0" sz="1800" i="1">
                <a:latin typeface="Arial"/>
                <a:cs typeface="Arial"/>
              </a:rPr>
              <a:t>as 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n "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0" i="1">
                <a:latin typeface="Arial"/>
                <a:cs typeface="Arial"/>
              </a:rPr>
              <a:t>b</a:t>
            </a:r>
            <a:r>
              <a:rPr dirty="0" sz="1800" i="1">
                <a:latin typeface="Arial"/>
                <a:cs typeface="Arial"/>
              </a:rPr>
              <a:t>o</a:t>
            </a:r>
            <a:r>
              <a:rPr dirty="0" sz="1800" spc="10" i="1">
                <a:latin typeface="Arial"/>
                <a:cs typeface="Arial"/>
              </a:rPr>
              <a:t>w</a:t>
            </a:r>
            <a:r>
              <a:rPr dirty="0" sz="1800" i="1">
                <a:latin typeface="Arial"/>
                <a:cs typeface="Arial"/>
              </a:rPr>
              <a:t>-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s</a:t>
            </a:r>
            <a:r>
              <a:rPr dirty="0" sz="1800" spc="-10" i="1">
                <a:latin typeface="Arial"/>
                <a:cs typeface="Arial"/>
              </a:rPr>
              <a:t>h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spc="-10" i="1">
                <a:latin typeface="Arial"/>
                <a:cs typeface="Arial"/>
              </a:rPr>
              <a:t>u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5" i="1">
                <a:latin typeface="Arial"/>
                <a:cs typeface="Arial"/>
              </a:rPr>
              <a:t>d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r</a:t>
            </a:r>
            <a:r>
              <a:rPr dirty="0" sz="1800" spc="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cl</a:t>
            </a:r>
            <a:r>
              <a:rPr dirty="0" sz="1800" spc="-15" i="1">
                <a:latin typeface="Arial"/>
                <a:cs typeface="Arial"/>
              </a:rPr>
              <a:t>e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r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ce</a:t>
            </a:r>
            <a:r>
              <a:rPr dirty="0" sz="1800" spc="15" i="1">
                <a:latin typeface="Arial"/>
                <a:cs typeface="Arial"/>
              </a:rPr>
              <a:t> </a:t>
            </a:r>
            <a:r>
              <a:rPr dirty="0" sz="1800" spc="-10" i="1">
                <a:latin typeface="Arial"/>
                <a:cs typeface="Arial"/>
              </a:rPr>
              <a:t>p</a:t>
            </a:r>
            <a:r>
              <a:rPr dirty="0" sz="1800" i="1">
                <a:latin typeface="Arial"/>
                <a:cs typeface="Arial"/>
              </a:rPr>
              <a:t>r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spc="-10" i="1">
                <a:latin typeface="Arial"/>
                <a:cs typeface="Arial"/>
              </a:rPr>
              <a:t>b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5" i="1">
                <a:latin typeface="Arial"/>
                <a:cs typeface="Arial"/>
              </a:rPr>
              <a:t>e</a:t>
            </a:r>
            <a:r>
              <a:rPr dirty="0" sz="1800" spc="-15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,"</a:t>
            </a:r>
            <a:r>
              <a:rPr dirty="0" sz="1800" spc="2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Fo</a:t>
            </a:r>
            <a:r>
              <a:rPr dirty="0" sz="1800" spc="-10" i="1">
                <a:latin typeface="Arial"/>
                <a:cs typeface="Arial"/>
              </a:rPr>
              <a:t>u</a:t>
            </a:r>
            <a:r>
              <a:rPr dirty="0" sz="1800" i="1">
                <a:latin typeface="Arial"/>
                <a:cs typeface="Arial"/>
              </a:rPr>
              <a:t>r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ye</a:t>
            </a:r>
            <a:r>
              <a:rPr dirty="0" sz="1800" spc="-15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rs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ter,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in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1</a:t>
            </a:r>
            <a:r>
              <a:rPr dirty="0" sz="1800" spc="-10" i="1">
                <a:latin typeface="Arial"/>
                <a:cs typeface="Arial"/>
              </a:rPr>
              <a:t>9</a:t>
            </a:r>
            <a:r>
              <a:rPr dirty="0" sz="1800" i="1">
                <a:latin typeface="Arial"/>
                <a:cs typeface="Arial"/>
              </a:rPr>
              <a:t>6</a:t>
            </a:r>
            <a:r>
              <a:rPr dirty="0" sz="1800" spc="-10" i="1">
                <a:latin typeface="Arial"/>
                <a:cs typeface="Arial"/>
              </a:rPr>
              <a:t>8</a:t>
            </a:r>
            <a:r>
              <a:rPr dirty="0" sz="1800" i="1">
                <a:latin typeface="Arial"/>
                <a:cs typeface="Arial"/>
              </a:rPr>
              <a:t>,</a:t>
            </a:r>
            <a:r>
              <a:rPr dirty="0" sz="1800" spc="1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this </a:t>
            </a:r>
            <a:r>
              <a:rPr dirty="0" sz="1800" spc="-10" i="1">
                <a:latin typeface="Arial"/>
                <a:cs typeface="Arial"/>
              </a:rPr>
              <a:t>p</a:t>
            </a:r>
            <a:r>
              <a:rPr dirty="0" sz="1800" i="1">
                <a:latin typeface="Arial"/>
                <a:cs typeface="Arial"/>
              </a:rPr>
              <a:t>ro</a:t>
            </a:r>
            <a:r>
              <a:rPr dirty="0" sz="1800" spc="-10" i="1">
                <a:latin typeface="Arial"/>
                <a:cs typeface="Arial"/>
              </a:rPr>
              <a:t>b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m</a:t>
            </a:r>
            <a:r>
              <a:rPr dirty="0" sz="1800" spc="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still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vex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d</a:t>
            </a:r>
            <a:r>
              <a:rPr dirty="0" sz="1800" spc="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astr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i="1">
                <a:latin typeface="Arial"/>
                <a:cs typeface="Arial"/>
              </a:rPr>
              <a:t>n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uts</a:t>
            </a:r>
            <a:r>
              <a:rPr dirty="0" sz="1800" i="1">
                <a:latin typeface="Arial"/>
                <a:cs typeface="Arial"/>
              </a:rPr>
              <a:t> Walter Sc</a:t>
            </a:r>
            <a:r>
              <a:rPr dirty="0" sz="1800" spc="-10" i="1">
                <a:latin typeface="Arial"/>
                <a:cs typeface="Arial"/>
              </a:rPr>
              <a:t>h</a:t>
            </a:r>
            <a:r>
              <a:rPr dirty="0" sz="1800" i="1">
                <a:latin typeface="Arial"/>
                <a:cs typeface="Arial"/>
              </a:rPr>
              <a:t>irr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,</a:t>
            </a:r>
            <a:r>
              <a:rPr dirty="0" sz="1800" spc="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D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i="1">
                <a:latin typeface="Arial"/>
                <a:cs typeface="Arial"/>
              </a:rPr>
              <a:t>nn</a:t>
            </a:r>
            <a:r>
              <a:rPr dirty="0" sz="1800" spc="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Eis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,</a:t>
            </a:r>
            <a:r>
              <a:rPr dirty="0" sz="1800" spc="1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a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d Walt</a:t>
            </a:r>
            <a:r>
              <a:rPr dirty="0" sz="1800" spc="-10" i="1">
                <a:latin typeface="Arial"/>
                <a:cs typeface="Arial"/>
              </a:rPr>
              <a:t>e</a:t>
            </a:r>
            <a:r>
              <a:rPr dirty="0" sz="1800" i="1">
                <a:latin typeface="Arial"/>
                <a:cs typeface="Arial"/>
              </a:rPr>
              <a:t>r</a:t>
            </a:r>
            <a:r>
              <a:rPr dirty="0" sz="1800" i="1">
                <a:latin typeface="Arial"/>
                <a:cs typeface="Arial"/>
              </a:rPr>
              <a:t> C</a:t>
            </a:r>
            <a:r>
              <a:rPr dirty="0" sz="1800" spc="-10" i="1">
                <a:latin typeface="Arial"/>
                <a:cs typeface="Arial"/>
              </a:rPr>
              <a:t>u</a:t>
            </a:r>
            <a:r>
              <a:rPr dirty="0" sz="1800" i="1">
                <a:latin typeface="Arial"/>
                <a:cs typeface="Arial"/>
              </a:rPr>
              <a:t>n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i</a:t>
            </a:r>
            <a:r>
              <a:rPr dirty="0" sz="1800" spc="-10" i="1">
                <a:latin typeface="Arial"/>
                <a:cs typeface="Arial"/>
              </a:rPr>
              <a:t>n</a:t>
            </a:r>
            <a:r>
              <a:rPr dirty="0" sz="1800" i="1">
                <a:latin typeface="Arial"/>
                <a:cs typeface="Arial"/>
              </a:rPr>
              <a:t>g</a:t>
            </a:r>
            <a:r>
              <a:rPr dirty="0" sz="1800" spc="-10" i="1">
                <a:latin typeface="Arial"/>
                <a:cs typeface="Arial"/>
              </a:rPr>
              <a:t>h</a:t>
            </a:r>
            <a:r>
              <a:rPr dirty="0" sz="1800" i="1">
                <a:latin typeface="Arial"/>
                <a:cs typeface="Arial"/>
              </a:rPr>
              <a:t>a</a:t>
            </a:r>
            <a:r>
              <a:rPr dirty="0" sz="1800" spc="-20" i="1">
                <a:latin typeface="Arial"/>
                <a:cs typeface="Arial"/>
              </a:rPr>
              <a:t>m</a:t>
            </a:r>
            <a:r>
              <a:rPr dirty="0" sz="1800" i="1">
                <a:latin typeface="Arial"/>
                <a:cs typeface="Arial"/>
              </a:rPr>
              <a:t>,</a:t>
            </a:r>
            <a:r>
              <a:rPr dirty="0" sz="1800" spc="4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the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spc="5" i="1">
                <a:latin typeface="Arial"/>
                <a:cs typeface="Arial"/>
              </a:rPr>
              <a:t>f</a:t>
            </a:r>
            <a:r>
              <a:rPr dirty="0" sz="1800" i="1">
                <a:latin typeface="Arial"/>
                <a:cs typeface="Arial"/>
              </a:rPr>
              <a:t>irst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crew</a:t>
            </a:r>
            <a:r>
              <a:rPr dirty="0" sz="1800" spc="5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to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fly an</a:t>
            </a:r>
            <a:r>
              <a:rPr dirty="0" sz="1800" spc="-1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Ap</a:t>
            </a:r>
            <a:r>
              <a:rPr dirty="0" sz="1800" spc="-10" i="1">
                <a:latin typeface="Arial"/>
                <a:cs typeface="Arial"/>
              </a:rPr>
              <a:t>o</a:t>
            </a:r>
            <a:r>
              <a:rPr dirty="0" sz="1800" i="1">
                <a:latin typeface="Arial"/>
                <a:cs typeface="Arial"/>
              </a:rPr>
              <a:t>l</a:t>
            </a:r>
            <a:r>
              <a:rPr dirty="0" sz="1800" spc="-10" i="1">
                <a:latin typeface="Arial"/>
                <a:cs typeface="Arial"/>
              </a:rPr>
              <a:t>l</a:t>
            </a:r>
            <a:r>
              <a:rPr dirty="0" sz="1800" i="1">
                <a:latin typeface="Arial"/>
                <a:cs typeface="Arial"/>
              </a:rPr>
              <a:t>o</a:t>
            </a:r>
            <a:r>
              <a:rPr dirty="0" sz="18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sp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cecr</a:t>
            </a:r>
            <a:r>
              <a:rPr dirty="0" sz="1800" spc="-10" i="1">
                <a:latin typeface="Arial"/>
                <a:cs typeface="Arial"/>
              </a:rPr>
              <a:t>a</a:t>
            </a:r>
            <a:r>
              <a:rPr dirty="0" sz="1800" i="1">
                <a:latin typeface="Arial"/>
                <a:cs typeface="Arial"/>
              </a:rPr>
              <a:t>f</a:t>
            </a:r>
            <a:r>
              <a:rPr dirty="0" sz="1800" spc="5" i="1">
                <a:latin typeface="Arial"/>
                <a:cs typeface="Arial"/>
              </a:rPr>
              <a:t>t</a:t>
            </a:r>
            <a:r>
              <a:rPr dirty="0" sz="1800" i="1">
                <a:latin typeface="Arial"/>
                <a:cs typeface="Arial"/>
              </a:rPr>
              <a:t>….</a:t>
            </a:r>
            <a:r>
              <a:rPr dirty="0" sz="1800" spc="5" i="1">
                <a:latin typeface="Arial"/>
                <a:cs typeface="Arial"/>
              </a:rPr>
              <a:t>.</a:t>
            </a:r>
            <a:r>
              <a:rPr dirty="0" sz="1800" i="1">
                <a:latin typeface="Arial"/>
                <a:cs typeface="Arial"/>
              </a:rPr>
              <a:t>”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867400" y="3276600"/>
            <a:ext cx="2860675" cy="29241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9040" rIns="0" bIns="0" rtlCol="0" vert="horz">
            <a:spAutoFit/>
          </a:bodyPr>
          <a:lstStyle/>
          <a:p>
            <a:pPr marL="1217295">
              <a:lnSpc>
                <a:spcPct val="100000"/>
              </a:lnSpc>
            </a:pPr>
            <a:r>
              <a:rPr dirty="0" sz="2000"/>
              <a:t>APOL</a:t>
            </a:r>
            <a:r>
              <a:rPr dirty="0" sz="2000" spc="-10"/>
              <a:t>L</a:t>
            </a:r>
            <a:r>
              <a:rPr dirty="0" sz="2000" spc="5"/>
              <a:t>O</a:t>
            </a:r>
            <a:r>
              <a:rPr dirty="0" sz="2000" spc="-30"/>
              <a:t> </a:t>
            </a: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5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83540" y="1308370"/>
            <a:ext cx="8105140" cy="37934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1795" indent="-379095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Ma</a:t>
            </a:r>
            <a:r>
              <a:rPr dirty="0" sz="2000" spc="-35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cis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use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 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ssi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ns.</a:t>
            </a:r>
            <a:endParaRPr sz="1800">
              <a:latin typeface="Arial"/>
              <a:cs typeface="Arial"/>
            </a:endParaRPr>
          </a:p>
          <a:p>
            <a:pPr lvl="1" marL="582295" marR="1270000" indent="-172085">
              <a:lnSpc>
                <a:spcPct val="105200"/>
              </a:lnSpc>
              <a:spcBef>
                <a:spcPts val="10"/>
              </a:spcBef>
              <a:buChar char="-"/>
              <a:tabLst>
                <a:tab pos="593725" algn="l"/>
              </a:tabLst>
            </a:pPr>
            <a:r>
              <a:rPr dirty="0" sz="1600" spc="-5">
                <a:latin typeface="Arial"/>
                <a:cs typeface="Arial"/>
              </a:rPr>
              <a:t>Use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Earth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orbital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promised</a:t>
            </a:r>
            <a:r>
              <a:rPr dirty="0" sz="1600" spc="-5">
                <a:latin typeface="Arial"/>
                <a:cs typeface="Arial"/>
              </a:rPr>
              <a:t> a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tant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al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finan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ial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saving.</a:t>
            </a:r>
            <a:endParaRPr sz="1600">
              <a:latin typeface="Arial"/>
              <a:cs typeface="Arial"/>
            </a:endParaRPr>
          </a:p>
          <a:p>
            <a:pPr lvl="1" marL="582295" marR="5080" indent="-172085">
              <a:lnSpc>
                <a:spcPts val="1630"/>
              </a:lnSpc>
              <a:spcBef>
                <a:spcPts val="390"/>
              </a:spcBef>
              <a:buChar char="-"/>
              <a:tabLst>
                <a:tab pos="593725" algn="l"/>
              </a:tabLst>
            </a:pPr>
            <a:r>
              <a:rPr dirty="0" sz="1600" spc="-5">
                <a:latin typeface="Arial"/>
                <a:cs typeface="Arial"/>
              </a:rPr>
              <a:t>Exi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ting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Ham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lton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Standard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(HS)/Inte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nat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onal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Latex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Corpo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ation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(ILC)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contract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redirected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entrate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ater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flight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lvl="1" marL="593090" indent="-182880">
              <a:lnSpc>
                <a:spcPct val="100000"/>
              </a:lnSpc>
              <a:spcBef>
                <a:spcPts val="90"/>
              </a:spcBef>
              <a:buChar char="-"/>
              <a:tabLst>
                <a:tab pos="593725" algn="l"/>
              </a:tabLst>
            </a:pPr>
            <a:r>
              <a:rPr dirty="0" sz="1600" spc="-5">
                <a:latin typeface="Arial"/>
                <a:cs typeface="Arial"/>
              </a:rPr>
              <a:t>Rede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protot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 spc="4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shou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ders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bo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initiated.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8"/>
              </a:spcBef>
              <a:buFont typeface="Arial"/>
              <a:buChar char="-"/>
            </a:pPr>
            <a:endParaRPr sz="1850">
              <a:latin typeface="Times New Roman"/>
              <a:cs typeface="Times New Roman"/>
            </a:endParaRPr>
          </a:p>
          <a:p>
            <a:pPr marL="391795" marR="570865" indent="-379095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June,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NAA to make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5">
                <a:latin typeface="Arial"/>
                <a:cs typeface="Arial"/>
              </a:rPr>
              <a:t>v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es</a:t>
            </a:r>
            <a:r>
              <a:rPr dirty="0" sz="1800">
                <a:latin typeface="Arial"/>
                <a:cs typeface="Arial"/>
              </a:rPr>
              <a:t> 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cess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make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CSM comp</a:t>
            </a:r>
            <a:r>
              <a:rPr dirty="0" sz="1800" spc="-15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tib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ni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  <a:buFont typeface="Arial"/>
              <a:buChar char="•"/>
            </a:pPr>
            <a:endParaRPr sz="18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Jul</a:t>
            </a:r>
            <a:r>
              <a:rPr dirty="0" sz="2000" spc="-4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NASA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vid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ark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(D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C)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endParaRPr sz="1800">
              <a:latin typeface="Arial"/>
              <a:cs typeface="Arial"/>
            </a:endParaRPr>
          </a:p>
          <a:p>
            <a:pPr marL="391795">
              <a:lnSpc>
                <a:spcPct val="100000"/>
              </a:lnSpc>
              <a:spcBef>
                <a:spcPts val="10"/>
              </a:spcBef>
            </a:pP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od</a:t>
            </a:r>
            <a:r>
              <a:rPr dirty="0" sz="1800">
                <a:latin typeface="Arial"/>
                <a:cs typeface="Arial"/>
              </a:rPr>
              <a:t>if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</a:t>
            </a:r>
            <a:r>
              <a:rPr dirty="0" sz="1800" spc="-10">
                <a:latin typeface="Arial"/>
                <a:cs typeface="Arial"/>
              </a:rPr>
              <a:t>in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</a:t>
            </a:r>
            <a:r>
              <a:rPr dirty="0" sz="1800" spc="-10">
                <a:latin typeface="Arial"/>
                <a:cs typeface="Arial"/>
              </a:rPr>
              <a:t>in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its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og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ft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  <a:p>
            <a:pPr marL="391795">
              <a:lnSpc>
                <a:spcPct val="100000"/>
              </a:lnSpc>
            </a:pP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cis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 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 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rth-or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ital</a:t>
            </a:r>
            <a:endParaRPr sz="1800">
              <a:latin typeface="Arial"/>
              <a:cs typeface="Arial"/>
            </a:endParaRPr>
          </a:p>
          <a:p>
            <a:pPr marL="391795">
              <a:lnSpc>
                <a:spcPct val="100000"/>
              </a:lnSpc>
              <a:spcBef>
                <a:spcPts val="190"/>
              </a:spcBef>
              <a:tabLst>
                <a:tab pos="1179195" algn="l"/>
              </a:tabLst>
            </a:pPr>
            <a:r>
              <a:rPr dirty="0" sz="1800">
                <a:latin typeface="Arial"/>
                <a:cs typeface="Arial"/>
              </a:rPr>
              <a:t>fli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hts.	</a:t>
            </a:r>
            <a:r>
              <a:rPr dirty="0" sz="1800" spc="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orm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l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ard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DCC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sch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 l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ter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s 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9040" rIns="0" bIns="0" rtlCol="0" vert="horz">
            <a:spAutoFit/>
          </a:bodyPr>
          <a:lstStyle/>
          <a:p>
            <a:pPr marL="1217295">
              <a:lnSpc>
                <a:spcPct val="100000"/>
              </a:lnSpc>
            </a:pPr>
            <a:r>
              <a:rPr dirty="0" sz="2000"/>
              <a:t>APOL</a:t>
            </a:r>
            <a:r>
              <a:rPr dirty="0" sz="2000" spc="-10"/>
              <a:t>L</a:t>
            </a:r>
            <a:r>
              <a:rPr dirty="0" sz="2000" spc="5"/>
              <a:t>O</a:t>
            </a:r>
            <a:r>
              <a:rPr dirty="0" sz="2000" spc="-30"/>
              <a:t> </a:t>
            </a: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5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535940" y="1003570"/>
            <a:ext cx="7642859" cy="5342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27660" marR="106680" indent="-31496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Oc</a:t>
            </a:r>
            <a:r>
              <a:rPr dirty="0" sz="2000" spc="5" b="1">
                <a:latin typeface="Arial"/>
                <a:cs typeface="Arial"/>
              </a:rPr>
              <a:t>t</a:t>
            </a:r>
            <a:r>
              <a:rPr dirty="0" sz="2000" b="1">
                <a:latin typeface="Arial"/>
                <a:cs typeface="Arial"/>
              </a:rPr>
              <a:t>ober,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CSD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vesti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vir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trol 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</a:t>
            </a:r>
            <a:r>
              <a:rPr dirty="0" sz="1800">
                <a:latin typeface="Arial"/>
                <a:cs typeface="Arial"/>
              </a:rPr>
              <a:t> (ECS) im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cati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us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 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ssi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ns.</a:t>
            </a:r>
            <a:endParaRPr sz="1800">
              <a:latin typeface="Arial"/>
              <a:cs typeface="Arial"/>
            </a:endParaRPr>
          </a:p>
          <a:p>
            <a:pPr lvl="1" marL="638810" indent="-170815">
              <a:lnSpc>
                <a:spcPct val="100000"/>
              </a:lnSpc>
              <a:spcBef>
                <a:spcPts val="5"/>
              </a:spcBef>
              <a:buChar char="-"/>
              <a:tabLst>
                <a:tab pos="652145" algn="l"/>
              </a:tabLst>
            </a:pPr>
            <a:r>
              <a:rPr dirty="0" sz="1600" spc="-5">
                <a:latin typeface="Arial"/>
                <a:cs typeface="Arial"/>
              </a:rPr>
              <a:t>Results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indicated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ECS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capab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nta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ning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nal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cabin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temperature</a:t>
            </a:r>
            <a:r>
              <a:rPr dirty="0" sz="1600" spc="4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endParaRPr sz="1600">
              <a:latin typeface="Arial"/>
              <a:cs typeface="Arial"/>
            </a:endParaRPr>
          </a:p>
          <a:p>
            <a:pPr marL="638810">
              <a:lnSpc>
                <a:spcPct val="100000"/>
              </a:lnSpc>
            </a:pPr>
            <a:r>
              <a:rPr dirty="0" sz="1600" spc="-5">
                <a:latin typeface="Arial"/>
                <a:cs typeface="Arial"/>
              </a:rPr>
              <a:t>ca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bon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dioxide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pa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tial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pres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leve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s.</a:t>
            </a:r>
            <a:endParaRPr sz="1600">
              <a:latin typeface="Arial"/>
              <a:cs typeface="Arial"/>
            </a:endParaRPr>
          </a:p>
          <a:p>
            <a:pPr lvl="1" marL="638810" marR="1133475" indent="-170815">
              <a:lnSpc>
                <a:spcPct val="100000"/>
              </a:lnSpc>
              <a:buChar char="-"/>
              <a:tabLst>
                <a:tab pos="652145" algn="l"/>
              </a:tabLst>
            </a:pPr>
            <a:r>
              <a:rPr dirty="0" sz="1600" spc="-5">
                <a:latin typeface="Arial"/>
                <a:cs typeface="Arial"/>
              </a:rPr>
              <a:t>This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mode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operation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had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ad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erse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effect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abin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point</a:t>
            </a:r>
            <a:r>
              <a:rPr dirty="0" sz="1600" spc="-5">
                <a:latin typeface="Arial"/>
                <a:cs typeface="Arial"/>
              </a:rPr>
              <a:t> temperature</a:t>
            </a:r>
            <a:r>
              <a:rPr dirty="0" sz="1600" spc="4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ater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conden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ation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rate.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6"/>
              </a:spcBef>
              <a:buFont typeface="Arial"/>
              <a:buChar char="-"/>
            </a:pPr>
            <a:endParaRPr sz="1650">
              <a:latin typeface="Times New Roman"/>
              <a:cs typeface="Times New Roman"/>
            </a:endParaRPr>
          </a:p>
          <a:p>
            <a:pPr marL="391795" marR="5080" indent="-379095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No</a:t>
            </a:r>
            <a:r>
              <a:rPr dirty="0" sz="2000" spc="-20" b="1">
                <a:latin typeface="Arial"/>
                <a:cs typeface="Arial"/>
              </a:rPr>
              <a:t>v</a:t>
            </a:r>
            <a:r>
              <a:rPr dirty="0" sz="2000" b="1">
                <a:latin typeface="Arial"/>
                <a:cs typeface="Arial"/>
              </a:rPr>
              <a:t>ember</a:t>
            </a:r>
            <a:r>
              <a:rPr dirty="0" sz="2000" spc="-10" b="1">
                <a:latin typeface="Arial"/>
                <a:cs typeface="Arial"/>
              </a:rPr>
              <a:t>,</a:t>
            </a:r>
            <a:r>
              <a:rPr dirty="0" sz="2000" b="1">
                <a:latin typeface="Arial"/>
                <a:cs typeface="Arial"/>
              </a:rPr>
              <a:t>196</a:t>
            </a:r>
            <a:r>
              <a:rPr dirty="0" sz="2000" spc="10" b="1">
                <a:latin typeface="Arial"/>
                <a:cs typeface="Arial"/>
              </a:rPr>
              <a:t>4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termi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ove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erti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ere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su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 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teri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tin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5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act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nts</a:t>
            </a:r>
            <a:r>
              <a:rPr dirty="0" sz="1800">
                <a:latin typeface="Arial"/>
                <a:cs typeface="Arial"/>
              </a:rPr>
              <a:t> for </a:t>
            </a:r>
            <a:r>
              <a:rPr dirty="0" sz="1800" spc="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rtip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be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fin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d.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Astro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ferred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s,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 re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gn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5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isti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ove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  <a:buFont typeface="Arial"/>
              <a:buChar char="•"/>
            </a:pPr>
            <a:endParaRPr sz="18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spc="-10" b="1">
                <a:latin typeface="Arial"/>
                <a:cs typeface="Arial"/>
              </a:rPr>
              <a:t>S</a:t>
            </a:r>
            <a:r>
              <a:rPr dirty="0" sz="2000" b="1">
                <a:latin typeface="Arial"/>
                <a:cs typeface="Arial"/>
              </a:rPr>
              <a:t>ept-Dec,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1800" spc="-1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</a:t>
            </a:r>
            <a:r>
              <a:rPr dirty="0" sz="1800" spc="-15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ifi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</a:t>
            </a:r>
            <a:r>
              <a:rPr dirty="0" sz="1800" spc="-10">
                <a:latin typeface="Arial"/>
                <a:cs typeface="Arial"/>
              </a:rPr>
              <a:t>m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endParaRPr sz="1800">
              <a:latin typeface="Arial"/>
              <a:cs typeface="Arial"/>
            </a:endParaRPr>
          </a:p>
          <a:p>
            <a:pPr marL="391795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cecr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f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lvl="1" marL="697230" marR="490855" indent="-172720">
              <a:lnSpc>
                <a:spcPct val="100000"/>
              </a:lnSpc>
              <a:spcBef>
                <a:spcPts val="5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amended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DCC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Gemini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contract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fabrication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 protot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 spc="4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8"/>
              </a:spcBef>
              <a:buFont typeface="Arial"/>
              <a:buChar char="-"/>
            </a:pPr>
            <a:endParaRPr sz="1650">
              <a:latin typeface="Times New Roman"/>
              <a:cs typeface="Times New Roman"/>
            </a:endParaRPr>
          </a:p>
          <a:p>
            <a:pPr algn="just" marL="455930" marR="433705" indent="-443230">
              <a:lnSpc>
                <a:spcPct val="100000"/>
              </a:lnSpc>
              <a:buSzPct val="90000"/>
              <a:buFont typeface="Arial"/>
              <a:buChar char="•"/>
              <a:tabLst>
                <a:tab pos="418465" algn="l"/>
              </a:tabLst>
            </a:pPr>
            <a:r>
              <a:rPr dirty="0" sz="2000" b="1">
                <a:latin typeface="Arial"/>
                <a:cs typeface="Arial"/>
              </a:rPr>
              <a:t>No</a:t>
            </a:r>
            <a:r>
              <a:rPr dirty="0" sz="2000" spc="-25" b="1">
                <a:latin typeface="Arial"/>
                <a:cs typeface="Arial"/>
              </a:rPr>
              <a:t>v</a:t>
            </a:r>
            <a:r>
              <a:rPr dirty="0" sz="2000" b="1">
                <a:latin typeface="Arial"/>
                <a:cs typeface="Arial"/>
              </a:rPr>
              <a:t>e</a:t>
            </a:r>
            <a:r>
              <a:rPr dirty="0" sz="2000" spc="-5" b="1">
                <a:latin typeface="Arial"/>
                <a:cs typeface="Arial"/>
              </a:rPr>
              <a:t>m</a:t>
            </a:r>
            <a:r>
              <a:rPr dirty="0" sz="2000" b="1">
                <a:latin typeface="Arial"/>
                <a:cs typeface="Arial"/>
              </a:rPr>
              <a:t>ber,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Ass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ly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5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5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trav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cu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ar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ity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(EMU) 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Max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et, MSC</a:t>
            </a:r>
            <a:r>
              <a:rPr dirty="0" sz="1800">
                <a:latin typeface="Arial"/>
                <a:cs typeface="Arial"/>
              </a:rPr>
              <a:t> 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5">
                <a:latin typeface="Arial"/>
                <a:cs typeface="Arial"/>
              </a:rPr>
              <a:t>r</a:t>
            </a:r>
            <a:r>
              <a:rPr dirty="0" sz="180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885" y="523263"/>
            <a:ext cx="5648960" cy="28067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</a:t>
            </a:r>
            <a:r>
              <a:rPr dirty="0" sz="2000" spc="-10"/>
              <a:t>L</a:t>
            </a:r>
            <a:r>
              <a:rPr dirty="0" sz="2000" spc="5"/>
              <a:t>O</a:t>
            </a:r>
            <a:r>
              <a:rPr dirty="0" sz="2000" spc="-30"/>
              <a:t> </a:t>
            </a: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5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07340" y="1674264"/>
            <a:ext cx="8007984" cy="37572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1795" marR="516890" indent="-379095">
              <a:lnSpc>
                <a:spcPct val="1183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Januar</a:t>
            </a:r>
            <a:r>
              <a:rPr dirty="0" sz="2000" spc="-4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II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 Pre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ry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view 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 NAA.</a:t>
            </a:r>
            <a:r>
              <a:rPr dirty="0" sz="1800">
                <a:latin typeface="Arial"/>
                <a:cs typeface="Arial"/>
              </a:rPr>
              <a:t> Si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fica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ems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tifie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lvl="1" marL="811530" marR="5080" indent="-229235">
              <a:lnSpc>
                <a:spcPct val="120000"/>
              </a:lnSpc>
              <a:spcBef>
                <a:spcPts val="5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Wear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cles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requirements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donn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ng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age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needed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-5">
                <a:latin typeface="Arial"/>
                <a:cs typeface="Arial"/>
              </a:rPr>
              <a:t> be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resolved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ncorpo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ated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into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CSM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ification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lvl="1" marL="811530" marR="18415" indent="-229235">
              <a:lnSpc>
                <a:spcPct val="120000"/>
              </a:lnSpc>
              <a:buFont typeface="Arial"/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NAA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interpretation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ifications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conf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icted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ith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CSD</a:t>
            </a:r>
            <a:r>
              <a:rPr dirty="0" sz="1600">
                <a:latin typeface="Arial"/>
                <a:cs typeface="Arial"/>
              </a:rPr>
              <a:t>’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cur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ent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plan</a:t>
            </a:r>
            <a:r>
              <a:rPr dirty="0" sz="1600" spc="-5">
                <a:latin typeface="Arial"/>
                <a:cs typeface="Arial"/>
              </a:rPr>
              <a:t> that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all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three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cre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men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shou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able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ear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ithout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helmets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during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</a:t>
            </a:r>
            <a:r>
              <a:rPr dirty="0" sz="1600" spc="-5">
                <a:latin typeface="Arial"/>
                <a:cs typeface="Arial"/>
              </a:rPr>
              <a:t> first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several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mission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455930" marR="306705" indent="-443230">
              <a:lnSpc>
                <a:spcPct val="118500"/>
              </a:lnSpc>
              <a:spcBef>
                <a:spcPts val="20"/>
              </a:spcBef>
              <a:buFont typeface="Arial"/>
              <a:buChar char="•"/>
              <a:tabLst>
                <a:tab pos="424180" algn="l"/>
              </a:tabLst>
            </a:pPr>
            <a:r>
              <a:rPr dirty="0" sz="2000" b="1">
                <a:latin typeface="Arial"/>
                <a:cs typeface="Arial"/>
              </a:rPr>
              <a:t>Januar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ram O</a:t>
            </a:r>
            <a:r>
              <a:rPr dirty="0" sz="1800" spc="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fice (ASPO)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stems</a:t>
            </a:r>
            <a:r>
              <a:rPr dirty="0" sz="1800">
                <a:latin typeface="Arial"/>
                <a:cs typeface="Arial"/>
              </a:rPr>
              <a:t> 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vis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(SED)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cl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CMs sh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itted</a:t>
            </a:r>
            <a:endParaRPr sz="1800">
              <a:latin typeface="Arial"/>
              <a:cs typeface="Arial"/>
            </a:endParaRPr>
          </a:p>
          <a:p>
            <a:pPr marL="455930" marR="306705">
              <a:lnSpc>
                <a:spcPct val="120000"/>
              </a:lnSpc>
            </a:pP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rtial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b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fid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nce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ssur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zati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 rec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ASPO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NAA to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cor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vis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>
                <a:latin typeface="Arial"/>
                <a:cs typeface="Arial"/>
              </a:rPr>
              <a:t> 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rtial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885" y="485163"/>
            <a:ext cx="5648960" cy="28067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</a:t>
            </a:r>
            <a:r>
              <a:rPr dirty="0" sz="2000" spc="-10"/>
              <a:t>L</a:t>
            </a:r>
            <a:r>
              <a:rPr dirty="0" sz="2000" spc="5"/>
              <a:t>O</a:t>
            </a:r>
            <a:r>
              <a:rPr dirty="0" sz="2000" spc="-30"/>
              <a:t> </a:t>
            </a: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5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83540" y="1323610"/>
            <a:ext cx="7680325" cy="42449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55930" marR="389255" indent="-443230">
              <a:lnSpc>
                <a:spcPct val="119200"/>
              </a:lnSpc>
              <a:buFont typeface="Arial"/>
              <a:buChar char="•"/>
              <a:tabLst>
                <a:tab pos="378460" algn="l"/>
              </a:tabLst>
            </a:pPr>
            <a:r>
              <a:rPr dirty="0" sz="2000" b="1">
                <a:latin typeface="Arial"/>
                <a:cs typeface="Arial"/>
              </a:rPr>
              <a:t>Februar</a:t>
            </a:r>
            <a:r>
              <a:rPr dirty="0" sz="2000" spc="-175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CSD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tested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ime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astro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ld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40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f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Bl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 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 ass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mb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 spc="5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 var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stati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 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>
                <a:latin typeface="Arial"/>
                <a:cs typeface="Arial"/>
              </a:rPr>
              <a:t> 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cecr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ft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 the</a:t>
            </a:r>
            <a:r>
              <a:rPr dirty="0" sz="1800" spc="-1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 mock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p.</a:t>
            </a:r>
            <a:endParaRPr sz="1800">
              <a:latin typeface="Arial"/>
              <a:cs typeface="Arial"/>
            </a:endParaRPr>
          </a:p>
          <a:p>
            <a:pPr marL="753110" marR="239395" indent="-171450">
              <a:lnSpc>
                <a:spcPct val="120000"/>
              </a:lnSpc>
              <a:spcBef>
                <a:spcPts val="5"/>
              </a:spcBef>
            </a:pPr>
            <a:r>
              <a:rPr dirty="0" sz="1600" spc="-5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95">
                <a:latin typeface="Arial"/>
                <a:cs typeface="Arial"/>
              </a:rPr>
              <a:t>T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subjects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average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donn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ng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mes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ere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9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33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ec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10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n;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mean</a:t>
            </a:r>
            <a:r>
              <a:rPr dirty="0" sz="1600" spc="-5">
                <a:latin typeface="Arial"/>
                <a:cs typeface="Arial"/>
              </a:rPr>
              <a:t> do</a:t>
            </a:r>
            <a:r>
              <a:rPr dirty="0" sz="1600" spc="-30">
                <a:latin typeface="Arial"/>
                <a:cs typeface="Arial"/>
              </a:rPr>
              <a:t>f</a:t>
            </a:r>
            <a:r>
              <a:rPr dirty="0" sz="1600" spc="-5">
                <a:latin typeface="Arial"/>
                <a:cs typeface="Arial"/>
              </a:rPr>
              <a:t>fing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times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ere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4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5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sec,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5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23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sec.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950">
              <a:latin typeface="Times New Roman"/>
              <a:cs typeface="Times New Roman"/>
            </a:endParaRPr>
          </a:p>
          <a:p>
            <a:pPr marL="391795" marR="81915" indent="-379095">
              <a:lnSpc>
                <a:spcPct val="100000"/>
              </a:lnSpc>
              <a:buSzPct val="90000"/>
              <a:buFont typeface="Arial"/>
              <a:buChar char="•"/>
              <a:tabLst>
                <a:tab pos="407670" algn="l"/>
              </a:tabLst>
            </a:pPr>
            <a:r>
              <a:rPr dirty="0" sz="2000" b="1">
                <a:latin typeface="Arial"/>
                <a:cs typeface="Arial"/>
              </a:rPr>
              <a:t>Februar</a:t>
            </a:r>
            <a:r>
              <a:rPr dirty="0" sz="2000" spc="-175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vy</a:t>
            </a:r>
            <a:r>
              <a:rPr dirty="0" sz="1800" spc="-10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Air Cr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w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pm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rat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ry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(NA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L) 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>
                <a:latin typeface="Arial"/>
                <a:cs typeface="Arial"/>
              </a:rPr>
              <a:t> su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j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 Gem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-1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>
                <a:latin typeface="Arial"/>
                <a:cs typeface="Arial"/>
              </a:rPr>
              <a:t> 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vir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tur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termi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comfort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 spc="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al</a:t>
            </a:r>
            <a:r>
              <a:rPr dirty="0" sz="1800">
                <a:latin typeface="Arial"/>
                <a:cs typeface="Arial"/>
              </a:rPr>
              <a:t> res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ses.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  <a:buFont typeface="Arial"/>
              <a:buChar char="•"/>
            </a:pPr>
            <a:endParaRPr sz="1850">
              <a:latin typeface="Times New Roman"/>
              <a:cs typeface="Times New Roman"/>
            </a:endParaRPr>
          </a:p>
          <a:p>
            <a:pPr marL="455930" marR="5080" indent="-443230">
              <a:lnSpc>
                <a:spcPct val="119200"/>
              </a:lnSpc>
              <a:buSzPct val="90000"/>
              <a:buFont typeface="Arial"/>
              <a:buChar char="•"/>
              <a:tabLst>
                <a:tab pos="471805" algn="l"/>
              </a:tabLst>
            </a:pPr>
            <a:r>
              <a:rPr dirty="0" sz="2000" b="1">
                <a:latin typeface="Arial"/>
                <a:cs typeface="Arial"/>
              </a:rPr>
              <a:t>Februar</a:t>
            </a:r>
            <a:r>
              <a:rPr dirty="0" sz="2000" spc="-175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C re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re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so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rce</a:t>
            </a:r>
            <a:r>
              <a:rPr dirty="0" sz="1800">
                <a:latin typeface="Arial"/>
                <a:cs typeface="Arial"/>
              </a:rPr>
              <a:t>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0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 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ts.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First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 spc="5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>
                <a:latin typeface="Arial"/>
                <a:cs typeface="Arial"/>
              </a:rPr>
              <a:t> NAA</a:t>
            </a:r>
            <a:r>
              <a:rPr dirty="0" sz="1800" spc="-1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 CM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esti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2147" rIns="0" bIns="0" rtlCol="0" vert="horz">
            <a:spAutoFit/>
          </a:bodyPr>
          <a:lstStyle/>
          <a:p>
            <a:pPr marL="1217295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0"/>
              <a:t> </a:t>
            </a:r>
            <a:r>
              <a:rPr dirty="0" sz="2000"/>
              <a:t>S</a:t>
            </a:r>
            <a:r>
              <a:rPr dirty="0" sz="2000" spc="-10"/>
              <a:t>P</a:t>
            </a:r>
            <a:r>
              <a:rPr dirty="0" sz="2000"/>
              <a:t>A</a:t>
            </a:r>
            <a:r>
              <a:rPr dirty="0" sz="2000" spc="5"/>
              <a:t>C</a:t>
            </a:r>
            <a:r>
              <a:rPr dirty="0" sz="2000"/>
              <a:t>E</a:t>
            </a:r>
            <a:r>
              <a:rPr dirty="0" sz="2000" spc="-10"/>
              <a:t>S</a:t>
            </a:r>
            <a:r>
              <a:rPr dirty="0" sz="2000"/>
              <a:t>UIT</a:t>
            </a:r>
            <a:r>
              <a:rPr dirty="0" sz="2000" spc="5"/>
              <a:t> </a:t>
            </a:r>
            <a:r>
              <a:rPr dirty="0" sz="2000"/>
              <a:t>C</a:t>
            </a:r>
            <a:r>
              <a:rPr dirty="0" sz="2000" spc="5"/>
              <a:t>H</a:t>
            </a:r>
            <a:r>
              <a:rPr dirty="0" sz="2000"/>
              <a:t>RO</a:t>
            </a:r>
            <a:r>
              <a:rPr dirty="0" sz="2000" spc="10"/>
              <a:t>N</a:t>
            </a:r>
            <a:r>
              <a:rPr dirty="0" sz="2000"/>
              <a:t>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231140" y="1631458"/>
            <a:ext cx="8256270" cy="42691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1795" indent="-379095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March,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First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</a:t>
            </a:r>
            <a:r>
              <a:rPr dirty="0" sz="1800" spc="-10">
                <a:latin typeface="Arial"/>
                <a:cs typeface="Arial"/>
              </a:rPr>
              <a:t>j</a:t>
            </a:r>
            <a:r>
              <a:rPr dirty="0" sz="1800">
                <a:latin typeface="Arial"/>
                <a:cs typeface="Arial"/>
              </a:rPr>
              <a:t>ect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 Fli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ht; G</a:t>
            </a:r>
            <a:r>
              <a:rPr dirty="0" sz="1800" spc="2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-3</a:t>
            </a:r>
            <a:endParaRPr sz="1800">
              <a:latin typeface="Arial"/>
              <a:cs typeface="Arial"/>
            </a:endParaRPr>
          </a:p>
          <a:p>
            <a:pPr marL="391795" marR="410209" indent="-379095">
              <a:lnSpc>
                <a:spcPct val="109300"/>
              </a:lnSpc>
              <a:spcBef>
                <a:spcPts val="2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March,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CSD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"s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irtsl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"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vir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ke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>
                <a:latin typeface="Arial"/>
                <a:cs typeface="Arial"/>
              </a:rPr>
              <a:t> the CM:</a:t>
            </a:r>
            <a:endParaRPr sz="1800">
              <a:latin typeface="Arial"/>
              <a:cs typeface="Arial"/>
            </a:endParaRPr>
          </a:p>
          <a:p>
            <a:pPr lvl="1" marL="696595" marR="194945" indent="-172085">
              <a:lnSpc>
                <a:spcPct val="110000"/>
              </a:lnSpc>
              <a:spcBef>
                <a:spcPts val="5"/>
              </a:spcBef>
              <a:buChar char="-"/>
              <a:tabLst>
                <a:tab pos="651510" algn="l"/>
              </a:tabLst>
            </a:pPr>
            <a:r>
              <a:rPr dirty="0" sz="1600" spc="-5">
                <a:latin typeface="Arial"/>
                <a:cs typeface="Arial"/>
              </a:rPr>
              <a:t>This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simp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er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more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rel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able,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promised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greater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personal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comfort</a:t>
            </a:r>
            <a:r>
              <a:rPr dirty="0" sz="1600" spc="-5">
                <a:latin typeface="Arial"/>
                <a:cs typeface="Arial"/>
              </a:rPr>
              <a:t> than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earing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during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ent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re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7"/>
              </a:spcBef>
              <a:buFont typeface="Arial"/>
              <a:buChar char="-"/>
            </a:pPr>
            <a:endParaRPr sz="145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268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No</a:t>
            </a:r>
            <a:r>
              <a:rPr dirty="0" sz="2000" spc="-20" b="1">
                <a:latin typeface="Arial"/>
                <a:cs typeface="Arial"/>
              </a:rPr>
              <a:t>v</a:t>
            </a:r>
            <a:r>
              <a:rPr dirty="0" sz="2000" b="1">
                <a:latin typeface="Arial"/>
                <a:cs typeface="Arial"/>
              </a:rPr>
              <a:t>ember,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CSD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revi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 spc="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j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>
                <a:latin typeface="Arial"/>
                <a:cs typeface="Arial"/>
              </a:rPr>
              <a:t> dr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gs:</a:t>
            </a:r>
            <a:endParaRPr sz="1800">
              <a:latin typeface="Arial"/>
              <a:cs typeface="Arial"/>
            </a:endParaRPr>
          </a:p>
          <a:p>
            <a:pPr lvl="1" marL="707390" indent="-182880">
              <a:lnSpc>
                <a:spcPct val="100000"/>
              </a:lnSpc>
              <a:spcBef>
                <a:spcPts val="425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Design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helmet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cup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attachment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finalized.</a:t>
            </a:r>
            <a:endParaRPr sz="1600">
              <a:latin typeface="Arial"/>
              <a:cs typeface="Arial"/>
            </a:endParaRPr>
          </a:p>
          <a:p>
            <a:pPr marL="753110" marR="526415">
              <a:lnSpc>
                <a:spcPct val="110000"/>
              </a:lnSpc>
            </a:pPr>
            <a:r>
              <a:rPr dirty="0" sz="1600" spc="-5">
                <a:latin typeface="Arial"/>
                <a:cs typeface="Arial"/>
              </a:rPr>
              <a:t>Exi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ting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Gemin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"soft"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cups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ere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deemed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adequate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flights</a:t>
            </a:r>
            <a:r>
              <a:rPr dirty="0" sz="1600" spc="-5">
                <a:latin typeface="Arial"/>
                <a:cs typeface="Arial"/>
              </a:rPr>
              <a:t> ba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evaluat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acou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tic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data.</a:t>
            </a:r>
            <a:endParaRPr sz="1600">
              <a:latin typeface="Arial"/>
              <a:cs typeface="Arial"/>
            </a:endParaRPr>
          </a:p>
          <a:p>
            <a:pPr lvl="1" marL="707390" indent="-182880">
              <a:lnSpc>
                <a:spcPct val="100000"/>
              </a:lnSpc>
              <a:spcBef>
                <a:spcPts val="190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NAA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DCC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ifications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ere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changed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refle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rev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requirements.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Times New Roman"/>
              <a:cs typeface="Times New Roman"/>
            </a:endParaRPr>
          </a:p>
          <a:p>
            <a:pPr algn="r" marR="853440">
              <a:lnSpc>
                <a:spcPct val="100000"/>
              </a:lnSpc>
            </a:pPr>
            <a:r>
              <a:rPr dirty="0" sz="180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9536" y="622570"/>
            <a:ext cx="5883275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0"/>
              <a:t> </a:t>
            </a:r>
            <a:r>
              <a:rPr dirty="0" sz="2000"/>
              <a:t>S</a:t>
            </a:r>
            <a:r>
              <a:rPr dirty="0" sz="2000" spc="-10"/>
              <a:t>P</a:t>
            </a:r>
            <a:r>
              <a:rPr dirty="0" sz="2000"/>
              <a:t>A</a:t>
            </a:r>
            <a:r>
              <a:rPr dirty="0" sz="2000" spc="5"/>
              <a:t>C</a:t>
            </a:r>
            <a:r>
              <a:rPr dirty="0" sz="2000"/>
              <a:t>E</a:t>
            </a:r>
            <a:r>
              <a:rPr dirty="0" sz="2000" spc="-10"/>
              <a:t>S</a:t>
            </a:r>
            <a:r>
              <a:rPr dirty="0" sz="2000"/>
              <a:t>UIT</a:t>
            </a:r>
            <a:r>
              <a:rPr dirty="0" sz="2000" spc="5"/>
              <a:t> </a:t>
            </a:r>
            <a:r>
              <a:rPr dirty="0" sz="2000"/>
              <a:t>PROG</a:t>
            </a:r>
            <a:r>
              <a:rPr dirty="0" sz="2000" spc="5"/>
              <a:t>R</a:t>
            </a:r>
            <a:r>
              <a:rPr dirty="0" sz="2000"/>
              <a:t>AM</a:t>
            </a:r>
            <a:r>
              <a:rPr dirty="0" sz="2000" spc="-25"/>
              <a:t> </a:t>
            </a:r>
            <a:r>
              <a:rPr dirty="0" sz="2000"/>
              <a:t>PLAN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241300" y="1447672"/>
            <a:ext cx="8675751" cy="35640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6780" y="637810"/>
            <a:ext cx="579501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5"/>
              <a:t>A</a:t>
            </a:r>
            <a:r>
              <a:rPr dirty="0" sz="2000"/>
              <a:t>POLLO</a:t>
            </a:r>
            <a:r>
              <a:rPr dirty="0" sz="2000" spc="-25"/>
              <a:t> </a:t>
            </a:r>
            <a:r>
              <a:rPr dirty="0" sz="2000" spc="5"/>
              <a:t>B</a:t>
            </a:r>
            <a:r>
              <a:rPr dirty="0" sz="2000"/>
              <a:t>LO</a:t>
            </a:r>
            <a:r>
              <a:rPr dirty="0" sz="2000" spc="10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</a:t>
            </a:r>
            <a:r>
              <a:rPr dirty="0" sz="2000" spc="-10"/>
              <a:t> </a:t>
            </a:r>
            <a:r>
              <a:rPr dirty="0" sz="2000"/>
              <a:t>SPA</a:t>
            </a:r>
            <a:r>
              <a:rPr dirty="0" sz="2000" spc="5"/>
              <a:t>C</a:t>
            </a:r>
            <a:r>
              <a:rPr dirty="0" sz="2000"/>
              <a:t>ESUIT</a:t>
            </a:r>
            <a:r>
              <a:rPr dirty="0" sz="2000" spc="5"/>
              <a:t> </a:t>
            </a:r>
            <a:r>
              <a:rPr dirty="0" sz="2000"/>
              <a:t>PR</a:t>
            </a:r>
            <a:r>
              <a:rPr dirty="0" sz="2000" spc="5"/>
              <a:t>OCUR</a:t>
            </a:r>
            <a:r>
              <a:rPr dirty="0" sz="2000"/>
              <a:t>EMENT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83540" y="1491250"/>
            <a:ext cx="8235950" cy="40043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latin typeface="Arial"/>
                <a:cs typeface="Arial"/>
              </a:rPr>
              <a:t>Con</a:t>
            </a:r>
            <a:r>
              <a:rPr dirty="0" sz="2000" spc="5" b="1">
                <a:latin typeface="Arial"/>
                <a:cs typeface="Arial"/>
              </a:rPr>
              <a:t>t</a:t>
            </a:r>
            <a:r>
              <a:rPr dirty="0" sz="2000" b="1">
                <a:latin typeface="Arial"/>
                <a:cs typeface="Arial"/>
              </a:rPr>
              <a:t>ract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N</a:t>
            </a:r>
            <a:r>
              <a:rPr dirty="0" sz="2000" spc="5" b="1">
                <a:latin typeface="Arial"/>
                <a:cs typeface="Arial"/>
              </a:rPr>
              <a:t>A</a:t>
            </a:r>
            <a:r>
              <a:rPr dirty="0" sz="2000" b="1">
                <a:latin typeface="Arial"/>
                <a:cs typeface="Arial"/>
              </a:rPr>
              <a:t>S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9-1396,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Amend.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6,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Mod</a:t>
            </a:r>
            <a:r>
              <a:rPr dirty="0" sz="2000" spc="-10" b="1">
                <a:latin typeface="Arial"/>
                <a:cs typeface="Arial"/>
              </a:rPr>
              <a:t>i</a:t>
            </a:r>
            <a:r>
              <a:rPr dirty="0" sz="2000" b="1">
                <a:latin typeface="Arial"/>
                <a:cs typeface="Arial"/>
              </a:rPr>
              <a:t>fica</a:t>
            </a:r>
            <a:r>
              <a:rPr dirty="0" sz="2000" spc="5" b="1">
                <a:latin typeface="Arial"/>
                <a:cs typeface="Arial"/>
              </a:rPr>
              <a:t>t</a:t>
            </a:r>
            <a:r>
              <a:rPr dirty="0" sz="2000" b="1">
                <a:latin typeface="Arial"/>
                <a:cs typeface="Arial"/>
              </a:rPr>
              <a:t>ion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12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2000" b="1">
                <a:latin typeface="Arial"/>
                <a:cs typeface="Arial"/>
              </a:rPr>
              <a:t>December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15,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1964</a:t>
            </a:r>
            <a:endParaRPr sz="2000">
              <a:latin typeface="Arial"/>
              <a:cs typeface="Arial"/>
            </a:endParaRPr>
          </a:p>
          <a:p>
            <a:pPr marL="391795" indent="-379095">
              <a:lnSpc>
                <a:spcPct val="100000"/>
              </a:lnSpc>
              <a:spcBef>
                <a:spcPts val="240"/>
              </a:spcBef>
              <a:buFont typeface="Arial"/>
              <a:buChar char="•"/>
              <a:tabLst>
                <a:tab pos="424180" algn="l"/>
              </a:tabLst>
            </a:pPr>
            <a:r>
              <a:rPr dirty="0" sz="2000" spc="-10" b="1">
                <a:latin typeface="Arial"/>
                <a:cs typeface="Arial"/>
              </a:rPr>
              <a:t>P</a:t>
            </a:r>
            <a:r>
              <a:rPr dirty="0" sz="2000" b="1">
                <a:latin typeface="Arial"/>
                <a:cs typeface="Arial"/>
              </a:rPr>
              <a:t>rogram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scope:</a:t>
            </a:r>
            <a:endParaRPr sz="2000">
              <a:latin typeface="Arial"/>
              <a:cs typeface="Arial"/>
            </a:endParaRPr>
          </a:p>
          <a:p>
            <a:pPr lvl="1" marL="697230" marR="1123315" indent="-172720">
              <a:lnSpc>
                <a:spcPct val="110000"/>
              </a:lnSpc>
              <a:spcBef>
                <a:spcPts val="15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Review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Apollo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CM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interfaces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ncorpo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mod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fications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required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-5">
                <a:latin typeface="Arial"/>
                <a:cs typeface="Arial"/>
              </a:rPr>
              <a:t> 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compat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bilit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lvl="1" marL="707390" indent="-182880">
              <a:lnSpc>
                <a:spcPct val="100000"/>
              </a:lnSpc>
              <a:spcBef>
                <a:spcPts val="190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Ident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fy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essary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changes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modify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ni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10">
                <a:latin typeface="Arial"/>
                <a:cs typeface="Arial"/>
              </a:rPr>
              <a:t>G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3C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endParaRPr sz="1600">
              <a:latin typeface="Arial"/>
              <a:cs typeface="Arial"/>
            </a:endParaRPr>
          </a:p>
          <a:p>
            <a:pPr marL="697230">
              <a:lnSpc>
                <a:spcPct val="100000"/>
              </a:lnSpc>
              <a:spcBef>
                <a:spcPts val="190"/>
              </a:spcBef>
            </a:pPr>
            <a:r>
              <a:rPr dirty="0" sz="1600" spc="-5">
                <a:latin typeface="Arial"/>
                <a:cs typeface="Arial"/>
              </a:rPr>
              <a:t>configuration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Apollo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Block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Earth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bital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missions.</a:t>
            </a:r>
            <a:endParaRPr sz="1600">
              <a:latin typeface="Arial"/>
              <a:cs typeface="Arial"/>
            </a:endParaRPr>
          </a:p>
          <a:p>
            <a:pPr lvl="1" marL="697230" marR="975994" indent="-172720">
              <a:lnSpc>
                <a:spcPct val="110000"/>
              </a:lnSpc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Employ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DCC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developed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Project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ni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proce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ses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do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umentation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-5">
                <a:latin typeface="Arial"/>
                <a:cs typeface="Arial"/>
              </a:rPr>
              <a:t> maximum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10">
                <a:latin typeface="Arial"/>
                <a:cs typeface="Arial"/>
              </a:rPr>
              <a:t>x</a:t>
            </a:r>
            <a:r>
              <a:rPr dirty="0" sz="1600" spc="-5">
                <a:latin typeface="Arial"/>
                <a:cs typeface="Arial"/>
              </a:rPr>
              <a:t>tent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po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sible.</a:t>
            </a:r>
            <a:endParaRPr sz="1600">
              <a:latin typeface="Arial"/>
              <a:cs typeface="Arial"/>
            </a:endParaRPr>
          </a:p>
          <a:p>
            <a:pPr lvl="1" marL="753110" marR="698500" indent="-228600">
              <a:lnSpc>
                <a:spcPct val="110000"/>
              </a:lnSpc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Fab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icate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iver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protot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pe,</a:t>
            </a:r>
            <a:r>
              <a:rPr dirty="0" sz="1600" spc="4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qua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ification,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support,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training</a:t>
            </a:r>
            <a:r>
              <a:rPr dirty="0" sz="1600" spc="-5">
                <a:latin typeface="Arial"/>
                <a:cs typeface="Arial"/>
              </a:rPr>
              <a:t> 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flight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esuits.</a:t>
            </a:r>
            <a:endParaRPr sz="1600">
              <a:latin typeface="Arial"/>
              <a:cs typeface="Arial"/>
            </a:endParaRPr>
          </a:p>
          <a:p>
            <a:pPr lvl="1" marL="765810" indent="-241300">
              <a:lnSpc>
                <a:spcPct val="100000"/>
              </a:lnSpc>
              <a:spcBef>
                <a:spcPts val="409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Provide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ope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ations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suppo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Apollo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Block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Earth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bital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missions.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Char char="-"/>
            </a:pPr>
            <a:endParaRPr sz="2100">
              <a:latin typeface="Times New Roman"/>
              <a:cs typeface="Times New Roman"/>
            </a:endParaRPr>
          </a:p>
          <a:p>
            <a:pPr marL="391795" marR="618490" indent="-379095">
              <a:lnSpc>
                <a:spcPct val="1093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Januar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1967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ntr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effort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termi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after S</a:t>
            </a:r>
            <a:r>
              <a:rPr dirty="0" sz="1800" spc="5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-2</a:t>
            </a:r>
            <a:r>
              <a:rPr dirty="0" sz="1800" spc="-10">
                <a:latin typeface="Arial"/>
                <a:cs typeface="Arial"/>
              </a:rPr>
              <a:t>0</a:t>
            </a:r>
            <a:r>
              <a:rPr dirty="0" sz="1800">
                <a:latin typeface="Arial"/>
                <a:cs typeface="Arial"/>
              </a:rPr>
              <a:t>4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1)</a:t>
            </a:r>
            <a:r>
              <a:rPr dirty="0" sz="1800">
                <a:latin typeface="Arial"/>
                <a:cs typeface="Arial"/>
              </a:rPr>
              <a:t> miss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-l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fire 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CM resu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ting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ss of 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cre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304800"/>
            <a:ext cx="8556625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400" y="304800"/>
            <a:ext cx="8299450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28600"/>
            <a:ext cx="8593074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28600"/>
            <a:ext cx="8726424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228600"/>
            <a:ext cx="8593074" cy="59404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800" y="304736"/>
            <a:ext cx="6983349" cy="5945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9600" y="304863"/>
            <a:ext cx="7924800" cy="59387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228600"/>
            <a:ext cx="8593074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400" y="304800"/>
            <a:ext cx="8034401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5800" y="304736"/>
            <a:ext cx="7897876" cy="5945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400" y="533400"/>
            <a:ext cx="2193925" cy="5035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352800" y="1828800"/>
            <a:ext cx="2403475" cy="36529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324600" y="1828800"/>
            <a:ext cx="2468626" cy="36560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13175" y="845470"/>
            <a:ext cx="4431665" cy="3302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A</a:t>
            </a:r>
            <a:r>
              <a:rPr dirty="0" spc="-10"/>
              <a:t>P</a:t>
            </a:r>
            <a:r>
              <a:rPr dirty="0"/>
              <a:t>OLLO</a:t>
            </a:r>
            <a:r>
              <a:rPr dirty="0" spc="-30"/>
              <a:t> </a:t>
            </a:r>
            <a:r>
              <a:rPr dirty="0"/>
              <a:t>BLO</a:t>
            </a:r>
            <a:r>
              <a:rPr dirty="0" spc="-10"/>
              <a:t>C</a:t>
            </a:r>
            <a:r>
              <a:rPr dirty="0"/>
              <a:t>K</a:t>
            </a:r>
            <a:r>
              <a:rPr dirty="0" spc="5"/>
              <a:t> </a:t>
            </a:r>
            <a:r>
              <a:rPr dirty="0"/>
              <a:t>I </a:t>
            </a:r>
            <a:r>
              <a:rPr dirty="0" spc="-10"/>
              <a:t>S</a:t>
            </a:r>
            <a:r>
              <a:rPr dirty="0" spc="-185"/>
              <a:t>P</a:t>
            </a:r>
            <a:r>
              <a:rPr dirty="0"/>
              <a:t>A</a:t>
            </a:r>
            <a:r>
              <a:rPr dirty="0" spc="-10"/>
              <a:t>C</a:t>
            </a:r>
            <a:r>
              <a:rPr dirty="0"/>
              <a:t>E</a:t>
            </a:r>
            <a:r>
              <a:rPr dirty="0" spc="-10"/>
              <a:t>S</a:t>
            </a:r>
            <a:r>
              <a:rPr dirty="0"/>
              <a:t>UIT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6" name="object 6"/>
          <p:cNvSpPr txBox="1"/>
          <p:nvPr/>
        </p:nvSpPr>
        <p:spPr>
          <a:xfrm>
            <a:off x="535940" y="5710609"/>
            <a:ext cx="227584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70" b="1">
                <a:latin typeface="Arial"/>
                <a:cs typeface="Arial"/>
              </a:rPr>
              <a:t>W</a:t>
            </a:r>
            <a:r>
              <a:rPr dirty="0" sz="1800" b="1">
                <a:latin typeface="Arial"/>
                <a:cs typeface="Arial"/>
              </a:rPr>
              <a:t>at</a:t>
            </a:r>
            <a:r>
              <a:rPr dirty="0" sz="1800" spc="-10" b="1">
                <a:latin typeface="Arial"/>
                <a:cs typeface="Arial"/>
              </a:rPr>
              <a:t>e</a:t>
            </a:r>
            <a:r>
              <a:rPr dirty="0" sz="1800" b="1">
                <a:latin typeface="Arial"/>
                <a:cs typeface="Arial"/>
              </a:rPr>
              <a:t>r I</a:t>
            </a:r>
            <a:r>
              <a:rPr dirty="0" sz="1800" spc="5" b="1">
                <a:latin typeface="Arial"/>
                <a:cs typeface="Arial"/>
              </a:rPr>
              <a:t>n</a:t>
            </a:r>
            <a:r>
              <a:rPr dirty="0" sz="1800" b="1">
                <a:latin typeface="Arial"/>
                <a:cs typeface="Arial"/>
              </a:rPr>
              <a:t>gre</a:t>
            </a:r>
            <a:r>
              <a:rPr dirty="0" sz="1800" spc="-10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s R</a:t>
            </a:r>
            <a:r>
              <a:rPr dirty="0" sz="1800" spc="-10" b="1">
                <a:latin typeface="Arial"/>
                <a:cs typeface="Arial"/>
              </a:rPr>
              <a:t>e</a:t>
            </a:r>
            <a:r>
              <a:rPr dirty="0" sz="1800" b="1">
                <a:latin typeface="Arial"/>
                <a:cs typeface="Arial"/>
              </a:rPr>
              <a:t>ady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63670" y="5710609"/>
            <a:ext cx="154749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95" b="1">
                <a:latin typeface="Arial"/>
                <a:cs typeface="Arial"/>
              </a:rPr>
              <a:t>V</a:t>
            </a:r>
            <a:r>
              <a:rPr dirty="0" sz="1800" b="1">
                <a:latin typeface="Arial"/>
                <a:cs typeface="Arial"/>
              </a:rPr>
              <a:t>ent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Pr</a:t>
            </a:r>
            <a:r>
              <a:rPr dirty="0" sz="1800" spc="-10" b="1">
                <a:latin typeface="Arial"/>
                <a:cs typeface="Arial"/>
              </a:rPr>
              <a:t>e</a:t>
            </a:r>
            <a:r>
              <a:rPr dirty="0" sz="1800" b="1">
                <a:latin typeface="Arial"/>
                <a:cs typeface="Arial"/>
              </a:rPr>
              <a:t>s</a:t>
            </a:r>
            <a:r>
              <a:rPr dirty="0" sz="1800" spc="-10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ure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63740" y="5710609"/>
            <a:ext cx="10033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3.</a:t>
            </a:r>
            <a:r>
              <a:rPr dirty="0" sz="1800" spc="-10" b="1">
                <a:latin typeface="Arial"/>
                <a:cs typeface="Arial"/>
              </a:rPr>
              <a:t>7</a:t>
            </a:r>
            <a:r>
              <a:rPr dirty="0" sz="1800" b="1">
                <a:latin typeface="Arial"/>
                <a:cs typeface="Arial"/>
              </a:rPr>
              <a:t>5 psig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1740" rIns="0" bIns="0" rtlCol="0" vert="horz">
            <a:spAutoFit/>
          </a:bodyPr>
          <a:lstStyle/>
          <a:p>
            <a:pPr marL="829944">
              <a:lnSpc>
                <a:spcPts val="2380"/>
              </a:lnSpc>
            </a:pPr>
            <a:r>
              <a:rPr dirty="0" sz="2000"/>
              <a:t>BLOCK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30"/>
              <a:t> </a:t>
            </a:r>
            <a:r>
              <a:rPr dirty="0" sz="2000" spc="-10"/>
              <a:t>SP</a:t>
            </a:r>
            <a:r>
              <a:rPr dirty="0" sz="2000"/>
              <a:t>AC</a:t>
            </a:r>
            <a:r>
              <a:rPr dirty="0" sz="2000" spc="-10"/>
              <a:t>ES</a:t>
            </a:r>
            <a:r>
              <a:rPr dirty="0" sz="2000"/>
              <a:t>UIT</a:t>
            </a:r>
            <a:r>
              <a:rPr dirty="0" sz="2000"/>
              <a:t> </a:t>
            </a:r>
            <a:r>
              <a:rPr dirty="0" sz="2000"/>
              <a:t>COMP</a:t>
            </a:r>
            <a:r>
              <a:rPr dirty="0" sz="2000" spc="-15"/>
              <a:t>E</a:t>
            </a:r>
            <a:r>
              <a:rPr dirty="0" sz="2000"/>
              <a:t>T</a:t>
            </a:r>
            <a:r>
              <a:rPr dirty="0" sz="2000" spc="-10"/>
              <a:t>I</a:t>
            </a:r>
            <a:r>
              <a:rPr dirty="0" sz="2000"/>
              <a:t>T</a:t>
            </a:r>
            <a:r>
              <a:rPr dirty="0" sz="2000" spc="-10"/>
              <a:t>I</a:t>
            </a:r>
            <a:r>
              <a:rPr dirty="0" sz="2000"/>
              <a:t>ON</a:t>
            </a:r>
            <a:r>
              <a:rPr dirty="0" sz="2000" spc="-30"/>
              <a:t> </a:t>
            </a:r>
            <a:r>
              <a:rPr dirty="0" sz="2000"/>
              <a:t>CHRONOLOGY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231140" y="940070"/>
            <a:ext cx="7837805" cy="52666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1795" marR="21590" indent="-379095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Januar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,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tiat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ckup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I 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 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C,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HSD 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m:</a:t>
            </a:r>
            <a:endParaRPr sz="1800">
              <a:latin typeface="Arial"/>
              <a:cs typeface="Arial"/>
            </a:endParaRPr>
          </a:p>
          <a:p>
            <a:pPr lvl="1" marL="707390" indent="-182880">
              <a:lnSpc>
                <a:spcPct val="100000"/>
              </a:lnSpc>
              <a:spcBef>
                <a:spcPts val="105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Criteria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selecting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ultimate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</a:t>
            </a:r>
            <a:r>
              <a:rPr dirty="0" sz="1600" spc="-5">
                <a:latin typeface="Arial"/>
                <a:cs typeface="Arial"/>
              </a:rPr>
              <a:t>lock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elopment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ould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from</a:t>
            </a:r>
            <a:endParaRPr sz="1600">
              <a:latin typeface="Arial"/>
              <a:cs typeface="Arial"/>
            </a:endParaRPr>
          </a:p>
          <a:p>
            <a:pPr marL="753110">
              <a:lnSpc>
                <a:spcPct val="100000"/>
              </a:lnSpc>
              <a:spcBef>
                <a:spcPts val="100"/>
              </a:spcBef>
            </a:pPr>
            <a:r>
              <a:rPr dirty="0" sz="1600" spc="-10">
                <a:latin typeface="Arial"/>
                <a:cs typeface="Arial"/>
              </a:rPr>
              <a:t>th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EMU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an</a:t>
            </a:r>
            <a:r>
              <a:rPr dirty="0" sz="1600" spc="-5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fo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mance</a:t>
            </a:r>
            <a:r>
              <a:rPr dirty="0" sz="1600" spc="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spec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ficatio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lvl="1" marL="707390" indent="-182880">
              <a:lnSpc>
                <a:spcPct val="100000"/>
              </a:lnSpc>
              <a:spcBef>
                <a:spcPts val="95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condu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selection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using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CM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kup,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unar</a:t>
            </a:r>
            <a:endParaRPr sz="1600">
              <a:latin typeface="Arial"/>
              <a:cs typeface="Arial"/>
            </a:endParaRPr>
          </a:p>
          <a:p>
            <a:pPr marL="696595">
              <a:lnSpc>
                <a:spcPct val="100000"/>
              </a:lnSpc>
              <a:spcBef>
                <a:spcPts val="300"/>
              </a:spcBef>
            </a:pPr>
            <a:r>
              <a:rPr dirty="0" sz="1600" spc="-5">
                <a:latin typeface="Arial"/>
                <a:cs typeface="Arial"/>
              </a:rPr>
              <a:t>simu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ation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facilit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LEM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kup.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June,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cted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re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sive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test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m:</a:t>
            </a:r>
            <a:endParaRPr sz="1800">
              <a:latin typeface="Arial"/>
              <a:cs typeface="Arial"/>
            </a:endParaRPr>
          </a:p>
          <a:p>
            <a:pPr lvl="1" marL="753110" indent="-228600">
              <a:lnSpc>
                <a:spcPct val="100000"/>
              </a:lnSpc>
              <a:spcBef>
                <a:spcPts val="110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ign,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fun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tion,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operation,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man/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interfaces</a:t>
            </a:r>
            <a:endParaRPr sz="1600">
              <a:latin typeface="Arial"/>
              <a:cs typeface="Arial"/>
            </a:endParaRPr>
          </a:p>
          <a:p>
            <a:pPr lvl="1" marL="765810" indent="-241300">
              <a:lnSpc>
                <a:spcPct val="100000"/>
              </a:lnSpc>
              <a:spcBef>
                <a:spcPts val="95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cond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tions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control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present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ident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cal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situat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h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endParaRPr sz="1600">
              <a:latin typeface="Arial"/>
              <a:cs typeface="Arial"/>
            </a:endParaRPr>
          </a:p>
          <a:p>
            <a:pPr lvl="1" marL="765810" indent="-241300">
              <a:lnSpc>
                <a:spcPct val="100000"/>
              </a:lnSpc>
              <a:spcBef>
                <a:spcPts val="95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Ba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ic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evaluat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rational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emphasized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requirements</a:t>
            </a:r>
            <a:endParaRPr sz="1600">
              <a:latin typeface="Arial"/>
              <a:cs typeface="Arial"/>
            </a:endParaRPr>
          </a:p>
          <a:p>
            <a:pPr lvl="1" marL="765810" indent="-241300">
              <a:lnSpc>
                <a:spcPct val="100000"/>
              </a:lnSpc>
              <a:spcBef>
                <a:spcPts val="95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procedures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structured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maximize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ob</a:t>
            </a:r>
            <a:r>
              <a:rPr dirty="0" sz="1600">
                <a:latin typeface="Arial"/>
                <a:cs typeface="Arial"/>
              </a:rPr>
              <a:t>j</a:t>
            </a:r>
            <a:r>
              <a:rPr dirty="0" sz="1600" spc="-5">
                <a:latin typeface="Arial"/>
                <a:cs typeface="Arial"/>
              </a:rPr>
              <a:t>ectivity</a:t>
            </a:r>
            <a:endParaRPr sz="1600">
              <a:latin typeface="Arial"/>
              <a:cs typeface="Arial"/>
            </a:endParaRPr>
          </a:p>
          <a:p>
            <a:pPr lvl="1" marL="765810" indent="-241300">
              <a:lnSpc>
                <a:spcPct val="100000"/>
              </a:lnSpc>
              <a:spcBef>
                <a:spcPts val="95"/>
              </a:spcBef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Si</a:t>
            </a:r>
            <a:r>
              <a:rPr dirty="0" sz="1600" spc="-15">
                <a:latin typeface="Arial"/>
                <a:cs typeface="Arial"/>
              </a:rPr>
              <a:t>x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five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separate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eva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uation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situations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conducted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sco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ed</a:t>
            </a:r>
            <a:endParaRPr sz="1600">
              <a:latin typeface="Arial"/>
              <a:cs typeface="Arial"/>
            </a:endParaRPr>
          </a:p>
          <a:p>
            <a:pPr lvl="1" marL="753110" marR="55244" indent="-228600">
              <a:lnSpc>
                <a:spcPct val="105000"/>
              </a:lnSpc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tronaut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ke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Collins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primary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subject,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15">
                <a:latin typeface="Arial"/>
                <a:cs typeface="Arial"/>
              </a:rPr>
              <a:t>x</a:t>
            </a:r>
            <a:r>
              <a:rPr dirty="0" sz="1600" spc="-5">
                <a:latin typeface="Arial"/>
                <a:cs typeface="Arial"/>
              </a:rPr>
              <a:t>perien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uit</a:t>
            </a:r>
            <a:r>
              <a:rPr dirty="0" sz="1600" spc="-5">
                <a:latin typeface="Arial"/>
                <a:cs typeface="Arial"/>
              </a:rPr>
              <a:t> subject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served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second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subject</a:t>
            </a:r>
            <a:endParaRPr sz="1600">
              <a:latin typeface="Arial"/>
              <a:cs typeface="Arial"/>
            </a:endParaRPr>
          </a:p>
          <a:p>
            <a:pPr lvl="1" marL="753110" marR="5080" indent="-228600">
              <a:lnSpc>
                <a:spcPct val="105000"/>
              </a:lnSpc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Ea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h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condu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tor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subject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scored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h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ublevel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test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resu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ts</a:t>
            </a:r>
            <a:r>
              <a:rPr dirty="0" sz="1600" spc="-5">
                <a:latin typeface="Arial"/>
                <a:cs typeface="Arial"/>
              </a:rPr>
              <a:t> using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estab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ished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eight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ng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tors</a:t>
            </a:r>
            <a:endParaRPr sz="1600">
              <a:latin typeface="Arial"/>
              <a:cs typeface="Arial"/>
            </a:endParaRPr>
          </a:p>
          <a:p>
            <a:pPr lvl="1" marL="753110" marR="55244" indent="-228600">
              <a:lnSpc>
                <a:spcPct val="105000"/>
              </a:lnSpc>
              <a:buChar char="-"/>
              <a:tabLst>
                <a:tab pos="766445" algn="l"/>
              </a:tabLst>
            </a:pPr>
            <a:r>
              <a:rPr dirty="0" sz="1600" spc="-5">
                <a:latin typeface="Arial"/>
                <a:cs typeface="Arial"/>
              </a:rPr>
              <a:t>We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ghting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factors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estab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ished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committee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-1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p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esent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ng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-1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spons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ble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branch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managers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eng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neers,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astronaut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ke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Collins,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erall</a:t>
            </a:r>
            <a:r>
              <a:rPr dirty="0" sz="1600" spc="-5">
                <a:latin typeface="Arial"/>
                <a:cs typeface="Arial"/>
              </a:rPr>
              <a:t> test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manager.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1570" y="660670"/>
            <a:ext cx="727964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 spc="-10"/>
              <a:t>S</a:t>
            </a:r>
            <a:r>
              <a:rPr dirty="0" sz="2000"/>
              <a:t>PACESUITS</a:t>
            </a:r>
            <a:r>
              <a:rPr dirty="0" sz="2000" spc="-5"/>
              <a:t> </a:t>
            </a:r>
            <a:r>
              <a:rPr dirty="0" sz="2000"/>
              <a:t>COMPET</a:t>
            </a:r>
            <a:r>
              <a:rPr dirty="0" sz="2000" spc="-10"/>
              <a:t>I</a:t>
            </a:r>
            <a:r>
              <a:rPr dirty="0" sz="2000"/>
              <a:t>TION</a:t>
            </a:r>
            <a:r>
              <a:rPr dirty="0" sz="2000" spc="-30"/>
              <a:t> </a:t>
            </a:r>
            <a:r>
              <a:rPr dirty="0" sz="2000"/>
              <a:t>TE</a:t>
            </a:r>
            <a:r>
              <a:rPr dirty="0" sz="2000" spc="-10"/>
              <a:t>S</a:t>
            </a:r>
            <a:r>
              <a:rPr dirty="0" sz="2000"/>
              <a:t>T</a:t>
            </a:r>
            <a:r>
              <a:rPr dirty="0" sz="2000" spc="5"/>
              <a:t> </a:t>
            </a:r>
            <a:r>
              <a:rPr dirty="0" sz="2000"/>
              <a:t>PLAN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2286000" y="1066863"/>
            <a:ext cx="4516501" cy="53037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4047" rIns="0" bIns="0" rtlCol="0" vert="horz">
            <a:spAutoFit/>
          </a:bodyPr>
          <a:lstStyle/>
          <a:p>
            <a:pPr marL="478155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 spc="-10"/>
              <a:t>S</a:t>
            </a:r>
            <a:r>
              <a:rPr dirty="0" sz="2000"/>
              <a:t>PACESUITS</a:t>
            </a:r>
            <a:r>
              <a:rPr dirty="0" sz="2000" spc="-5"/>
              <a:t> </a:t>
            </a:r>
            <a:r>
              <a:rPr dirty="0" sz="2000"/>
              <a:t>COMPET</a:t>
            </a:r>
            <a:r>
              <a:rPr dirty="0" sz="2000" spc="-10"/>
              <a:t>I</a:t>
            </a:r>
            <a:r>
              <a:rPr dirty="0" sz="2000"/>
              <a:t>TION</a:t>
            </a:r>
            <a:r>
              <a:rPr dirty="0" sz="2000" spc="-30"/>
              <a:t> </a:t>
            </a:r>
            <a:r>
              <a:rPr dirty="0" sz="2000"/>
              <a:t>TE</a:t>
            </a:r>
            <a:r>
              <a:rPr dirty="0" sz="2000" spc="-10"/>
              <a:t>S</a:t>
            </a:r>
            <a:r>
              <a:rPr dirty="0" sz="2000"/>
              <a:t>T</a:t>
            </a:r>
            <a:r>
              <a:rPr dirty="0" sz="2000" spc="5"/>
              <a:t> </a:t>
            </a:r>
            <a:r>
              <a:rPr dirty="0" sz="2000"/>
              <a:t>PLAN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762000" y="838263"/>
            <a:ext cx="7459726" cy="5487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55320">
              <a:lnSpc>
                <a:spcPct val="100000"/>
              </a:lnSpc>
            </a:pPr>
            <a:r>
              <a:rPr dirty="0" sz="2000"/>
              <a:t>N</a:t>
            </a:r>
            <a:r>
              <a:rPr dirty="0" sz="2000" spc="10"/>
              <a:t>A</a:t>
            </a:r>
            <a:r>
              <a:rPr dirty="0" sz="2000"/>
              <a:t>SA</a:t>
            </a:r>
            <a:r>
              <a:rPr dirty="0" sz="2000" spc="-15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5"/>
              <a:t> </a:t>
            </a:r>
            <a:r>
              <a:rPr dirty="0" sz="2000" spc="-10"/>
              <a:t>S</a:t>
            </a:r>
            <a:r>
              <a:rPr dirty="0" sz="2000"/>
              <a:t>PA</a:t>
            </a:r>
            <a:r>
              <a:rPr dirty="0" sz="2000" spc="5"/>
              <a:t>C</a:t>
            </a:r>
            <a:r>
              <a:rPr dirty="0" sz="2000"/>
              <a:t>E</a:t>
            </a:r>
            <a:r>
              <a:rPr dirty="0" sz="2000" spc="-10"/>
              <a:t>S</a:t>
            </a:r>
            <a:r>
              <a:rPr dirty="0" sz="2000"/>
              <a:t>UIT</a:t>
            </a:r>
            <a:r>
              <a:rPr dirty="0" sz="2000" spc="5"/>
              <a:t> </a:t>
            </a:r>
            <a:r>
              <a:rPr dirty="0" sz="2000"/>
              <a:t>C</a:t>
            </a:r>
            <a:r>
              <a:rPr dirty="0" sz="2000" spc="10"/>
              <a:t>O</a:t>
            </a:r>
            <a:r>
              <a:rPr dirty="0" sz="2000"/>
              <a:t>MP</a:t>
            </a:r>
            <a:r>
              <a:rPr dirty="0" sz="2000" spc="-10"/>
              <a:t>E</a:t>
            </a:r>
            <a:r>
              <a:rPr dirty="0" sz="2000"/>
              <a:t>TIT</a:t>
            </a:r>
            <a:r>
              <a:rPr dirty="0" sz="2000" spc="-10"/>
              <a:t>I</a:t>
            </a:r>
            <a:r>
              <a:rPr dirty="0" sz="2000"/>
              <a:t>ON</a:t>
            </a:r>
            <a:r>
              <a:rPr dirty="0" sz="2000" spc="-25"/>
              <a:t> </a:t>
            </a:r>
            <a:r>
              <a:rPr dirty="0" sz="2000"/>
              <a:t>TE</a:t>
            </a:r>
            <a:r>
              <a:rPr dirty="0" sz="2000" spc="-10"/>
              <a:t>S</a:t>
            </a:r>
            <a:r>
              <a:rPr dirty="0" sz="2000"/>
              <a:t>T</a:t>
            </a:r>
            <a:r>
              <a:rPr dirty="0" sz="2000" spc="5"/>
              <a:t> </a:t>
            </a:r>
            <a:r>
              <a:rPr dirty="0" sz="2000"/>
              <a:t>PLAN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685800" y="914336"/>
            <a:ext cx="3775075" cy="50213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953000" y="914400"/>
            <a:ext cx="3500374" cy="5032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9328" y="332756"/>
            <a:ext cx="616458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/>
              <a:t>COMP</a:t>
            </a:r>
            <a:r>
              <a:rPr dirty="0" sz="2000" spc="-10"/>
              <a:t>E</a:t>
            </a:r>
            <a:r>
              <a:rPr dirty="0" sz="2000"/>
              <a:t>TIT</a:t>
            </a:r>
            <a:r>
              <a:rPr dirty="0" sz="2000" spc="-15"/>
              <a:t>I</a:t>
            </a:r>
            <a:r>
              <a:rPr dirty="0" sz="2000"/>
              <a:t>ON</a:t>
            </a:r>
            <a:r>
              <a:rPr dirty="0" sz="2000" spc="-25"/>
              <a:t> </a:t>
            </a:r>
            <a:r>
              <a:rPr dirty="0" sz="2000"/>
              <a:t>TE</a:t>
            </a:r>
            <a:r>
              <a:rPr dirty="0" sz="2000" spc="-10"/>
              <a:t>S</a:t>
            </a:r>
            <a:r>
              <a:rPr dirty="0" sz="2000"/>
              <a:t>T</a:t>
            </a:r>
            <a:r>
              <a:rPr dirty="0" sz="2000" spc="5"/>
              <a:t> </a:t>
            </a:r>
            <a:r>
              <a:rPr dirty="0" sz="2000"/>
              <a:t>A</a:t>
            </a:r>
            <a:r>
              <a:rPr dirty="0" sz="2000" spc="5"/>
              <a:t>R</a:t>
            </a:r>
            <a:r>
              <a:rPr dirty="0" sz="2000"/>
              <a:t>TICLES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83540" y="1293130"/>
            <a:ext cx="5737860" cy="39338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spc="5" b="1">
                <a:latin typeface="Arial"/>
                <a:cs typeface="Arial"/>
              </a:rPr>
              <a:t>A</a:t>
            </a:r>
            <a:r>
              <a:rPr dirty="0" sz="2000" spc="-5" b="1">
                <a:latin typeface="Arial"/>
                <a:cs typeface="Arial"/>
              </a:rPr>
              <a:t>X</a:t>
            </a:r>
            <a:r>
              <a:rPr dirty="0" sz="2000" b="1">
                <a:latin typeface="Arial"/>
                <a:cs typeface="Arial"/>
              </a:rPr>
              <a:t>-1C-1</a:t>
            </a:r>
            <a:r>
              <a:rPr dirty="0" sz="2000" spc="-4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D</a:t>
            </a:r>
            <a:r>
              <a:rPr dirty="0" sz="2000" spc="5" b="1">
                <a:latin typeface="Arial"/>
                <a:cs typeface="Arial"/>
              </a:rPr>
              <a:t>C</a:t>
            </a:r>
            <a:r>
              <a:rPr dirty="0" sz="2000" b="1">
                <a:latin typeface="Arial"/>
                <a:cs typeface="Arial"/>
              </a:rPr>
              <a:t>C</a:t>
            </a:r>
            <a:r>
              <a:rPr dirty="0" sz="2000" spc="-1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Protot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pe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Spacesuit:</a:t>
            </a:r>
            <a:endParaRPr sz="2000">
              <a:latin typeface="Arial"/>
              <a:cs typeface="Arial"/>
            </a:endParaRPr>
          </a:p>
          <a:p>
            <a:pPr marL="582295" marR="550545" indent="-190500">
              <a:lnSpc>
                <a:spcPct val="120100"/>
              </a:lnSpc>
              <a:spcBef>
                <a:spcPts val="5"/>
              </a:spcBef>
            </a:pPr>
            <a:r>
              <a:rPr dirty="0" sz="1800" b="1">
                <a:latin typeface="Arial"/>
                <a:cs typeface="Arial"/>
              </a:rPr>
              <a:t>- 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I m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NASA</a:t>
            </a:r>
            <a:r>
              <a:rPr dirty="0" sz="1800">
                <a:latin typeface="Arial"/>
                <a:cs typeface="Arial"/>
              </a:rPr>
              <a:t>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  <a:p>
            <a:pPr marL="582295" marR="818515" indent="-190500">
              <a:lnSpc>
                <a:spcPct val="120000"/>
              </a:lnSpc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</a:t>
            </a:r>
            <a:r>
              <a:rPr dirty="0" sz="1800" spc="-10">
                <a:latin typeface="Arial"/>
                <a:cs typeface="Arial"/>
              </a:rPr>
              <a:t>j</a:t>
            </a:r>
            <a:r>
              <a:rPr dirty="0" sz="1800">
                <a:latin typeface="Arial"/>
                <a:cs typeface="Arial"/>
              </a:rPr>
              <a:t>ect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i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>
                <a:latin typeface="Arial"/>
                <a:cs typeface="Arial"/>
              </a:rPr>
              <a:t> 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I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fig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rati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</a:t>
            </a:r>
            <a:endParaRPr sz="1800">
              <a:latin typeface="Arial"/>
              <a:cs typeface="Arial"/>
            </a:endParaRPr>
          </a:p>
          <a:p>
            <a:pPr marL="582295" marR="1501775" indent="-190500">
              <a:lnSpc>
                <a:spcPct val="120000"/>
              </a:lnSpc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 fro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 spc="-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-fold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sset</a:t>
            </a:r>
            <a:r>
              <a:rPr dirty="0" sz="1800">
                <a:latin typeface="Arial"/>
                <a:cs typeface="Arial"/>
              </a:rPr>
              <a:t> top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/clos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582295" marR="285115" indent="-190500">
              <a:lnSpc>
                <a:spcPct val="120000"/>
              </a:lnSpc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Inc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tip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ctors</a:t>
            </a:r>
            <a:r>
              <a:rPr dirty="0" sz="1800">
                <a:latin typeface="Arial"/>
                <a:cs typeface="Arial"/>
              </a:rPr>
              <a:t>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ctor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endParaRPr sz="1800">
              <a:latin typeface="Arial"/>
              <a:cs typeface="Arial"/>
            </a:endParaRPr>
          </a:p>
          <a:p>
            <a:pPr marL="582295">
              <a:lnSpc>
                <a:spcPct val="100000"/>
              </a:lnSpc>
              <a:spcBef>
                <a:spcPts val="434"/>
              </a:spcBef>
            </a:pPr>
            <a:r>
              <a:rPr dirty="0" sz="1800" spc="-10">
                <a:latin typeface="Arial"/>
                <a:cs typeface="Arial"/>
              </a:rPr>
              <a:t>an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vi</a:t>
            </a:r>
            <a:r>
              <a:rPr dirty="0" sz="1800" spc="-15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5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lt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Sta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da</a:t>
            </a:r>
            <a:r>
              <a:rPr dirty="0" sz="1800">
                <a:latin typeface="Arial"/>
                <a:cs typeface="Arial"/>
              </a:rPr>
              <a:t>rd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vi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  <a:p>
            <a:pPr marL="594360" indent="-202565">
              <a:lnSpc>
                <a:spcPct val="100000"/>
              </a:lnSpc>
              <a:spcBef>
                <a:spcPts val="430"/>
              </a:spcBef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IL</a:t>
            </a:r>
            <a:r>
              <a:rPr dirty="0" sz="1800" spc="-5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-t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ere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HSD</a:t>
            </a:r>
            <a:endParaRPr sz="1800">
              <a:latin typeface="Arial"/>
              <a:cs typeface="Arial"/>
            </a:endParaRPr>
          </a:p>
          <a:p>
            <a:pPr marL="594360" indent="-202565">
              <a:lnSpc>
                <a:spcPct val="100000"/>
              </a:lnSpc>
              <a:spcBef>
                <a:spcPts val="670"/>
              </a:spcBef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NASA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MSC p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rso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00800" y="1219136"/>
            <a:ext cx="2559050" cy="50213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3732" y="734711"/>
            <a:ext cx="5801995" cy="2546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380"/>
              </a:lnSpc>
            </a:pPr>
            <a:r>
              <a:rPr dirty="0" sz="2000" spc="5"/>
              <a:t>A</a:t>
            </a:r>
            <a:r>
              <a:rPr dirty="0" sz="2000"/>
              <a:t>POLLO</a:t>
            </a:r>
            <a:r>
              <a:rPr dirty="0" sz="2000" spc="-25"/>
              <a:t> </a:t>
            </a:r>
            <a:r>
              <a:rPr dirty="0" sz="2000" spc="5"/>
              <a:t>B</a:t>
            </a:r>
            <a:r>
              <a:rPr dirty="0" sz="2000"/>
              <a:t>LO</a:t>
            </a:r>
            <a:r>
              <a:rPr dirty="0" sz="2000" spc="10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/>
              <a:t>COMPET</a:t>
            </a:r>
            <a:r>
              <a:rPr dirty="0" sz="2000" spc="-10"/>
              <a:t>I</a:t>
            </a:r>
            <a:r>
              <a:rPr dirty="0" sz="2000"/>
              <a:t>TION</a:t>
            </a:r>
            <a:r>
              <a:rPr dirty="0" sz="2000" spc="-25"/>
              <a:t> </a:t>
            </a:r>
            <a:r>
              <a:rPr dirty="0" sz="2000"/>
              <a:t>SPA</a:t>
            </a:r>
            <a:r>
              <a:rPr dirty="0" sz="2000" spc="5"/>
              <a:t>C</a:t>
            </a:r>
            <a:r>
              <a:rPr dirty="0" sz="2000"/>
              <a:t>ESUITS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459740" y="1199150"/>
            <a:ext cx="5588635" cy="4179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spc="5" b="1">
                <a:latin typeface="Arial"/>
                <a:cs typeface="Arial"/>
              </a:rPr>
              <a:t>A</a:t>
            </a:r>
            <a:r>
              <a:rPr dirty="0" sz="2000" spc="-5" b="1">
                <a:latin typeface="Arial"/>
                <a:cs typeface="Arial"/>
              </a:rPr>
              <a:t>X</a:t>
            </a:r>
            <a:r>
              <a:rPr dirty="0" sz="2000" b="1">
                <a:latin typeface="Arial"/>
                <a:cs typeface="Arial"/>
              </a:rPr>
              <a:t>-6H-037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HSD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Protot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pe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Spacesuit:</a:t>
            </a:r>
            <a:endParaRPr sz="2000">
              <a:latin typeface="Arial"/>
              <a:cs typeface="Arial"/>
            </a:endParaRPr>
          </a:p>
          <a:p>
            <a:pPr marL="391795">
              <a:lnSpc>
                <a:spcPct val="100000"/>
              </a:lnSpc>
              <a:spcBef>
                <a:spcPts val="220"/>
              </a:spcBef>
            </a:pPr>
            <a:r>
              <a:rPr dirty="0" sz="1800" b="1">
                <a:latin typeface="Arial"/>
                <a:cs typeface="Arial"/>
              </a:rPr>
              <a:t>-</a:t>
            </a:r>
            <a:r>
              <a:rPr dirty="0" sz="1800" spc="5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20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th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tot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NASA</a:t>
            </a:r>
            <a:endParaRPr sz="1800">
              <a:latin typeface="Arial"/>
              <a:cs typeface="Arial"/>
            </a:endParaRPr>
          </a:p>
          <a:p>
            <a:pPr marL="518795">
              <a:lnSpc>
                <a:spcPct val="100000"/>
              </a:lnSpc>
              <a:spcBef>
                <a:spcPts val="219"/>
              </a:spcBef>
            </a:pP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pa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on</a:t>
            </a:r>
            <a:r>
              <a:rPr dirty="0" sz="1800">
                <a:latin typeface="Arial"/>
                <a:cs typeface="Arial"/>
              </a:rPr>
              <a:t>tracts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D</a:t>
            </a:r>
            <a:endParaRPr sz="1800">
              <a:latin typeface="Arial"/>
              <a:cs typeface="Arial"/>
            </a:endParaRPr>
          </a:p>
          <a:p>
            <a:pPr marL="518795" marR="5080" indent="-127000">
              <a:lnSpc>
                <a:spcPct val="110000"/>
              </a:lnSpc>
            </a:pPr>
            <a:r>
              <a:rPr dirty="0" sz="1800">
                <a:latin typeface="Arial"/>
                <a:cs typeface="Arial"/>
              </a:rPr>
              <a:t>-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 su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tractor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after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fif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 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tot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LC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F. G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rich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(BF</a:t>
            </a:r>
            <a:r>
              <a:rPr dirty="0" sz="1800" spc="5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)</a:t>
            </a:r>
            <a:r>
              <a:rPr dirty="0" sz="1800">
                <a:latin typeface="Arial"/>
                <a:cs typeface="Arial"/>
              </a:rPr>
              <a:t> b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ca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rforma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es</a:t>
            </a:r>
            <a:endParaRPr sz="1800">
              <a:latin typeface="Arial"/>
              <a:cs typeface="Arial"/>
            </a:endParaRPr>
          </a:p>
          <a:p>
            <a:pPr marL="518795" indent="-191135">
              <a:lnSpc>
                <a:spcPct val="100000"/>
              </a:lnSpc>
              <a:spcBef>
                <a:spcPts val="215"/>
              </a:spcBef>
              <a:buChar char="-"/>
              <a:tabLst>
                <a:tab pos="532765" algn="l"/>
              </a:tabLst>
            </a:pP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5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 spc="-5">
                <a:latin typeface="Arial"/>
                <a:cs typeface="Arial"/>
              </a:rPr>
              <a:t>-</a:t>
            </a:r>
            <a:r>
              <a:rPr dirty="0" sz="1800">
                <a:latin typeface="Arial"/>
                <a:cs typeface="Arial"/>
              </a:rPr>
              <a:t>fo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ss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518795">
              <a:lnSpc>
                <a:spcPct val="100000"/>
              </a:lnSpc>
              <a:spcBef>
                <a:spcPts val="215"/>
              </a:spcBef>
            </a:pPr>
            <a:r>
              <a:rPr dirty="0" sz="1800">
                <a:latin typeface="Arial"/>
                <a:cs typeface="Arial"/>
              </a:rPr>
              <a:t>top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/clos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518795" marR="198755" indent="-191135">
              <a:lnSpc>
                <a:spcPct val="110000"/>
              </a:lnSpc>
              <a:buChar char="-"/>
              <a:tabLst>
                <a:tab pos="532765" algn="l"/>
              </a:tabLst>
            </a:pPr>
            <a:r>
              <a:rPr dirty="0" sz="1800">
                <a:latin typeface="Arial"/>
                <a:cs typeface="Arial"/>
              </a:rPr>
              <a:t>Inc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tip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os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ctors</a:t>
            </a:r>
            <a:r>
              <a:rPr dirty="0" sz="1800">
                <a:latin typeface="Arial"/>
                <a:cs typeface="Arial"/>
              </a:rPr>
              <a:t>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ctor</a:t>
            </a:r>
            <a:endParaRPr sz="1800">
              <a:latin typeface="Arial"/>
              <a:cs typeface="Arial"/>
            </a:endParaRPr>
          </a:p>
          <a:p>
            <a:pPr marL="532130" indent="-204470">
              <a:lnSpc>
                <a:spcPct val="100000"/>
              </a:lnSpc>
              <a:spcBef>
                <a:spcPts val="219"/>
              </a:spcBef>
              <a:buChar char="-"/>
              <a:tabLst>
                <a:tab pos="532765" algn="l"/>
              </a:tabLst>
            </a:pP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D</a:t>
            </a:r>
            <a:endParaRPr sz="1800">
              <a:latin typeface="Arial"/>
              <a:cs typeface="Arial"/>
            </a:endParaRPr>
          </a:p>
          <a:p>
            <a:pPr marL="532130" indent="-204470">
              <a:lnSpc>
                <a:spcPct val="100000"/>
              </a:lnSpc>
              <a:spcBef>
                <a:spcPts val="215"/>
              </a:spcBef>
              <a:buChar char="-"/>
              <a:tabLst>
                <a:tab pos="532765" algn="l"/>
              </a:tabLst>
            </a:pPr>
            <a:r>
              <a:rPr dirty="0" sz="1800">
                <a:latin typeface="Arial"/>
                <a:cs typeface="Arial"/>
              </a:rPr>
              <a:t>IL</a:t>
            </a:r>
            <a:r>
              <a:rPr dirty="0" sz="1800" spc="-10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-t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cor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endParaRPr sz="1800">
              <a:latin typeface="Arial"/>
              <a:cs typeface="Arial"/>
            </a:endParaRPr>
          </a:p>
          <a:p>
            <a:pPr marL="518795" marR="248920" indent="-191135">
              <a:lnSpc>
                <a:spcPct val="110000"/>
              </a:lnSpc>
              <a:buChar char="-"/>
              <a:tabLst>
                <a:tab pos="532765" algn="l"/>
              </a:tabLst>
            </a:pP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j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tly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HSD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 BFG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 HSD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553200" y="1219263"/>
            <a:ext cx="2386076" cy="50243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3732" y="722011"/>
            <a:ext cx="5801995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5"/>
              <a:t>A</a:t>
            </a:r>
            <a:r>
              <a:rPr dirty="0" sz="2000"/>
              <a:t>POLLO</a:t>
            </a:r>
            <a:r>
              <a:rPr dirty="0" sz="2000" spc="-25"/>
              <a:t> </a:t>
            </a:r>
            <a:r>
              <a:rPr dirty="0" sz="2000" spc="5"/>
              <a:t>B</a:t>
            </a:r>
            <a:r>
              <a:rPr dirty="0" sz="2000"/>
              <a:t>LO</a:t>
            </a:r>
            <a:r>
              <a:rPr dirty="0" sz="2000" spc="10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/>
              <a:t>COMPET</a:t>
            </a:r>
            <a:r>
              <a:rPr dirty="0" sz="2000" spc="-10"/>
              <a:t>I</a:t>
            </a:r>
            <a:r>
              <a:rPr dirty="0" sz="2000"/>
              <a:t>TION</a:t>
            </a:r>
            <a:r>
              <a:rPr dirty="0" sz="2000" spc="-25"/>
              <a:t> </a:t>
            </a:r>
            <a:r>
              <a:rPr dirty="0" sz="2000"/>
              <a:t>SPA</a:t>
            </a:r>
            <a:r>
              <a:rPr dirty="0" sz="2000" spc="5"/>
              <a:t>C</a:t>
            </a:r>
            <a:r>
              <a:rPr dirty="0" sz="2000"/>
              <a:t>ESUITS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07340" y="1369330"/>
            <a:ext cx="6309995" cy="39033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spc="5" b="1">
                <a:latin typeface="Arial"/>
                <a:cs typeface="Arial"/>
              </a:rPr>
              <a:t>A</a:t>
            </a:r>
            <a:r>
              <a:rPr dirty="0" sz="2000" spc="-5" b="1">
                <a:latin typeface="Arial"/>
                <a:cs typeface="Arial"/>
              </a:rPr>
              <a:t>X</a:t>
            </a:r>
            <a:r>
              <a:rPr dirty="0" sz="2000" b="1">
                <a:latin typeface="Arial"/>
                <a:cs typeface="Arial"/>
              </a:rPr>
              <a:t>-5L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ILC</a:t>
            </a:r>
            <a:r>
              <a:rPr dirty="0" sz="2000" spc="-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Protot</a:t>
            </a:r>
            <a:r>
              <a:rPr dirty="0" sz="2000" spc="-30" b="1">
                <a:latin typeface="Arial"/>
                <a:cs typeface="Arial"/>
              </a:rPr>
              <a:t>y</a:t>
            </a:r>
            <a:r>
              <a:rPr dirty="0" sz="2000" b="1">
                <a:latin typeface="Arial"/>
                <a:cs typeface="Arial"/>
              </a:rPr>
              <a:t>pe</a:t>
            </a:r>
            <a:r>
              <a:rPr dirty="0" sz="2000" spc="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Spacesuit</a:t>
            </a:r>
            <a:endParaRPr sz="2000">
              <a:latin typeface="Arial"/>
              <a:cs typeface="Arial"/>
            </a:endParaRPr>
          </a:p>
          <a:p>
            <a:pPr marL="582295" marR="815975" indent="-190500">
              <a:lnSpc>
                <a:spcPct val="120000"/>
              </a:lnSpc>
              <a:spcBef>
                <a:spcPts val="10"/>
              </a:spcBef>
            </a:pPr>
            <a:r>
              <a:rPr dirty="0" sz="1800" b="1">
                <a:latin typeface="Arial"/>
                <a:cs typeface="Arial"/>
              </a:rPr>
              <a:t>- 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el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5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-h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use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ILC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nd</a:t>
            </a:r>
            <a:r>
              <a:rPr dirty="0" sz="1800">
                <a:latin typeface="Arial"/>
                <a:cs typeface="Arial"/>
              </a:rPr>
              <a:t> 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cl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suit com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etiti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ILC 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q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est</a:t>
            </a:r>
            <a:endParaRPr sz="1800">
              <a:latin typeface="Arial"/>
              <a:cs typeface="Arial"/>
            </a:endParaRPr>
          </a:p>
          <a:p>
            <a:pPr marL="582295" marR="1061085" indent="-190500">
              <a:lnSpc>
                <a:spcPct val="120000"/>
              </a:lnSpc>
              <a:buChar char="-"/>
              <a:tabLst>
                <a:tab pos="594995" algn="l"/>
              </a:tabLst>
            </a:pP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ce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ts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>
                <a:latin typeface="Arial"/>
                <a:cs typeface="Arial"/>
              </a:rPr>
              <a:t> 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ms</a:t>
            </a:r>
            <a:endParaRPr sz="1800">
              <a:latin typeface="Arial"/>
              <a:cs typeface="Arial"/>
            </a:endParaRPr>
          </a:p>
          <a:p>
            <a:pPr lvl="1" marL="659130" indent="-203200">
              <a:lnSpc>
                <a:spcPct val="100000"/>
              </a:lnSpc>
              <a:spcBef>
                <a:spcPts val="434"/>
              </a:spcBef>
              <a:buChar char="-"/>
              <a:tabLst>
                <a:tab pos="659765" algn="l"/>
              </a:tabLst>
            </a:pPr>
            <a:r>
              <a:rPr dirty="0" sz="1800">
                <a:latin typeface="Arial"/>
                <a:cs typeface="Arial"/>
              </a:rPr>
              <a:t>Inc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try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j</a:t>
            </a:r>
            <a:r>
              <a:rPr dirty="0" sz="1800" spc="-15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</a:t>
            </a:r>
            <a:r>
              <a:rPr dirty="0" sz="1800" spc="-10">
                <a:latin typeface="Arial"/>
                <a:cs typeface="Arial"/>
              </a:rPr>
              <a:t>m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5">
                <a:latin typeface="Arial"/>
                <a:cs typeface="Arial"/>
              </a:rPr>
              <a:t>n</a:t>
            </a:r>
            <a:r>
              <a:rPr dirty="0" sz="1800" spc="-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-t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646430">
              <a:lnSpc>
                <a:spcPct val="100000"/>
              </a:lnSpc>
              <a:spcBef>
                <a:spcPts val="430"/>
              </a:spcBef>
            </a:pP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ssure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sure</a:t>
            </a:r>
            <a:endParaRPr sz="1800">
              <a:latin typeface="Arial"/>
              <a:cs typeface="Arial"/>
            </a:endParaRPr>
          </a:p>
          <a:p>
            <a:pPr lvl="1" marL="659130" indent="-203200">
              <a:lnSpc>
                <a:spcPct val="100000"/>
              </a:lnSpc>
              <a:spcBef>
                <a:spcPts val="430"/>
              </a:spcBef>
              <a:buChar char="-"/>
              <a:tabLst>
                <a:tab pos="659765" algn="l"/>
              </a:tabLst>
            </a:pPr>
            <a:r>
              <a:rPr dirty="0" sz="1800">
                <a:latin typeface="Arial"/>
                <a:cs typeface="Arial"/>
              </a:rPr>
              <a:t>Inc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</a:t>
            </a:r>
            <a:r>
              <a:rPr dirty="0" sz="1800" spc="-10">
                <a:latin typeface="Arial"/>
                <a:cs typeface="Arial"/>
              </a:rPr>
              <a:t>j</a:t>
            </a:r>
            <a:r>
              <a:rPr dirty="0" sz="1800">
                <a:latin typeface="Arial"/>
                <a:cs typeface="Arial"/>
              </a:rPr>
              <a:t>ect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Gemi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-t</a:t>
            </a:r>
            <a:r>
              <a:rPr dirty="0" sz="1800" spc="-2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pe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 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ctors</a:t>
            </a:r>
            <a:endParaRPr sz="1800">
              <a:latin typeface="Arial"/>
              <a:cs typeface="Arial"/>
            </a:endParaRPr>
          </a:p>
          <a:p>
            <a:pPr lvl="1" marL="659130" indent="-203200">
              <a:lnSpc>
                <a:spcPct val="100000"/>
              </a:lnSpc>
              <a:spcBef>
                <a:spcPts val="430"/>
              </a:spcBef>
              <a:buChar char="-"/>
              <a:tabLst>
                <a:tab pos="659765" algn="l"/>
              </a:tabLst>
            </a:pPr>
            <a:r>
              <a:rPr dirty="0" sz="1800">
                <a:latin typeface="Arial"/>
                <a:cs typeface="Arial"/>
              </a:rPr>
              <a:t>Us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le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sh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r/arm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p/l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  <a:p>
            <a:pPr marL="709295">
              <a:lnSpc>
                <a:spcPct val="100000"/>
              </a:lnSpc>
              <a:spcBef>
                <a:spcPts val="434"/>
              </a:spcBef>
            </a:pP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ob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ity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</a:t>
            </a:r>
            <a:r>
              <a:rPr dirty="0" sz="1800" spc="-10">
                <a:latin typeface="Arial"/>
                <a:cs typeface="Arial"/>
              </a:rPr>
              <a:t>m</a:t>
            </a:r>
            <a:r>
              <a:rPr dirty="0" sz="180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lvl="1" marL="659130" indent="-203200">
              <a:lnSpc>
                <a:spcPct val="100000"/>
              </a:lnSpc>
              <a:spcBef>
                <a:spcPts val="430"/>
              </a:spcBef>
              <a:buChar char="-"/>
              <a:tabLst>
                <a:tab pos="659765" algn="l"/>
              </a:tabLst>
            </a:pPr>
            <a:r>
              <a:rPr dirty="0" sz="1800">
                <a:latin typeface="Arial"/>
                <a:cs typeface="Arial"/>
              </a:rPr>
              <a:t>Inc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rat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IL</a:t>
            </a:r>
            <a:r>
              <a:rPr dirty="0" sz="1800" spc="-5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-d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lvl="1" marL="659130" indent="-203200">
              <a:lnSpc>
                <a:spcPct val="100000"/>
              </a:lnSpc>
              <a:spcBef>
                <a:spcPts val="430"/>
              </a:spcBef>
              <a:buChar char="-"/>
              <a:tabLst>
                <a:tab pos="659765" algn="l"/>
              </a:tabLst>
            </a:pPr>
            <a:r>
              <a:rPr dirty="0" sz="1800">
                <a:latin typeface="Arial"/>
                <a:cs typeface="Arial"/>
              </a:rPr>
              <a:t>NASA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MSC 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rov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781800" y="1295400"/>
            <a:ext cx="2157476" cy="5035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7602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1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 spc="-10"/>
              <a:t>S</a:t>
            </a:r>
            <a:r>
              <a:rPr dirty="0" sz="2000"/>
              <a:t>PACESUITS</a:t>
            </a:r>
            <a:r>
              <a:rPr dirty="0" sz="2000" spc="-5"/>
              <a:t> </a:t>
            </a:r>
            <a:r>
              <a:rPr dirty="0" sz="2000"/>
              <a:t>COMPET</a:t>
            </a:r>
            <a:r>
              <a:rPr dirty="0" sz="2000" spc="-10"/>
              <a:t>I</a:t>
            </a:r>
            <a:r>
              <a:rPr dirty="0" sz="2000"/>
              <a:t>TION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3657600" y="838136"/>
            <a:ext cx="2559050" cy="5024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400800" y="838200"/>
            <a:ext cx="2532126" cy="5219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04800" y="838200"/>
            <a:ext cx="3217926" cy="50355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145844" y="6015409"/>
            <a:ext cx="145732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D</a:t>
            </a:r>
            <a:r>
              <a:rPr dirty="0" sz="1800" spc="-10" b="1">
                <a:latin typeface="Arial"/>
                <a:cs typeface="Arial"/>
              </a:rPr>
              <a:t>C</a:t>
            </a: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 spc="-75" b="1">
                <a:latin typeface="Arial"/>
                <a:cs typeface="Arial"/>
              </a:rPr>
              <a:t> </a:t>
            </a:r>
            <a:r>
              <a:rPr dirty="0" sz="1800" spc="-55" b="1">
                <a:latin typeface="Arial"/>
                <a:cs typeface="Arial"/>
              </a:rPr>
              <a:t>A</a:t>
            </a:r>
            <a:r>
              <a:rPr dirty="0" sz="1800" spc="-5" b="1">
                <a:latin typeface="Arial"/>
                <a:cs typeface="Arial"/>
              </a:rPr>
              <a:t>X</a:t>
            </a:r>
            <a:r>
              <a:rPr dirty="0" sz="1800" spc="10" b="1">
                <a:latin typeface="Arial"/>
                <a:cs typeface="Arial"/>
              </a:rPr>
              <a:t>-</a:t>
            </a:r>
            <a:r>
              <a:rPr dirty="0" sz="1800" spc="-5" b="1">
                <a:latin typeface="Arial"/>
                <a:cs typeface="Arial"/>
              </a:rPr>
              <a:t>1C</a:t>
            </a:r>
            <a:r>
              <a:rPr dirty="0" sz="1800" b="1">
                <a:latin typeface="Arial"/>
                <a:cs typeface="Arial"/>
              </a:rPr>
              <a:t>-1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7" name="object 7"/>
          <p:cNvSpPr txBox="1"/>
          <p:nvPr/>
        </p:nvSpPr>
        <p:spPr>
          <a:xfrm>
            <a:off x="3788105" y="6015409"/>
            <a:ext cx="224917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HSD/BFG</a:t>
            </a:r>
            <a:r>
              <a:rPr dirty="0" sz="1800" spc="-55" b="1">
                <a:latin typeface="Arial"/>
                <a:cs typeface="Arial"/>
              </a:rPr>
              <a:t> A</a:t>
            </a:r>
            <a:r>
              <a:rPr dirty="0" sz="1800" spc="15" b="1">
                <a:latin typeface="Arial"/>
                <a:cs typeface="Arial"/>
              </a:rPr>
              <a:t>X</a:t>
            </a:r>
            <a:r>
              <a:rPr dirty="0" sz="1800" b="1">
                <a:latin typeface="Arial"/>
                <a:cs typeface="Arial"/>
              </a:rPr>
              <a:t>-</a:t>
            </a:r>
            <a:r>
              <a:rPr dirty="0" sz="1800" spc="-5" b="1">
                <a:latin typeface="Arial"/>
                <a:cs typeface="Arial"/>
              </a:rPr>
              <a:t>6H</a:t>
            </a:r>
            <a:r>
              <a:rPr dirty="0" sz="1800" spc="10" b="1">
                <a:latin typeface="Arial"/>
                <a:cs typeface="Arial"/>
              </a:rPr>
              <a:t>-</a:t>
            </a:r>
            <a:r>
              <a:rPr dirty="0" sz="1800" b="1">
                <a:latin typeface="Arial"/>
                <a:cs typeface="Arial"/>
              </a:rPr>
              <a:t>0</a:t>
            </a:r>
            <a:r>
              <a:rPr dirty="0" sz="1800" spc="-10" b="1">
                <a:latin typeface="Arial"/>
                <a:cs typeface="Arial"/>
              </a:rPr>
              <a:t>3</a:t>
            </a:r>
            <a:r>
              <a:rPr dirty="0" sz="1800" b="1">
                <a:latin typeface="Arial"/>
                <a:cs typeface="Arial"/>
              </a:rPr>
              <a:t>7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22388" y="6015409"/>
            <a:ext cx="11042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 b="1">
                <a:latin typeface="Arial"/>
                <a:cs typeface="Arial"/>
              </a:rPr>
              <a:t>I</a:t>
            </a:r>
            <a:r>
              <a:rPr dirty="0" sz="1800" b="1">
                <a:latin typeface="Arial"/>
                <a:cs typeface="Arial"/>
              </a:rPr>
              <a:t>LC</a:t>
            </a:r>
            <a:r>
              <a:rPr dirty="0" sz="1800" spc="-70" b="1">
                <a:latin typeface="Arial"/>
                <a:cs typeface="Arial"/>
              </a:rPr>
              <a:t> </a:t>
            </a:r>
            <a:r>
              <a:rPr dirty="0" sz="1800" spc="-55" b="1">
                <a:latin typeface="Arial"/>
                <a:cs typeface="Arial"/>
              </a:rPr>
              <a:t>A</a:t>
            </a:r>
            <a:r>
              <a:rPr dirty="0" sz="1800" spc="15" b="1">
                <a:latin typeface="Arial"/>
                <a:cs typeface="Arial"/>
              </a:rPr>
              <a:t>X</a:t>
            </a:r>
            <a:r>
              <a:rPr dirty="0" sz="1800" b="1">
                <a:latin typeface="Arial"/>
                <a:cs typeface="Arial"/>
              </a:rPr>
              <a:t>-</a:t>
            </a:r>
            <a:r>
              <a:rPr dirty="0" sz="1800" spc="-5" b="1">
                <a:latin typeface="Arial"/>
                <a:cs typeface="Arial"/>
              </a:rPr>
              <a:t>5L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A</a:t>
            </a:r>
            <a:r>
              <a:rPr dirty="0" spc="-15"/>
              <a:t>P</a:t>
            </a:r>
            <a:r>
              <a:rPr dirty="0"/>
              <a:t>OLO</a:t>
            </a:r>
            <a:r>
              <a:rPr dirty="0" spc="-20"/>
              <a:t> </a:t>
            </a:r>
            <a:r>
              <a:rPr dirty="0"/>
              <a:t>B</a:t>
            </a:r>
            <a:r>
              <a:rPr dirty="0" spc="-10"/>
              <a:t>L</a:t>
            </a:r>
            <a:r>
              <a:rPr dirty="0"/>
              <a:t>OCK</a:t>
            </a:r>
            <a:r>
              <a:rPr dirty="0" spc="-10"/>
              <a:t> </a:t>
            </a:r>
            <a:r>
              <a:rPr dirty="0"/>
              <a:t>II</a:t>
            </a:r>
            <a:r>
              <a:rPr dirty="0" spc="-20"/>
              <a:t> </a:t>
            </a:r>
            <a:r>
              <a:rPr dirty="0"/>
              <a:t>S</a:t>
            </a:r>
            <a:r>
              <a:rPr dirty="0" spc="-15"/>
              <a:t>P</a:t>
            </a:r>
            <a:r>
              <a:rPr dirty="0"/>
              <a:t>A</a:t>
            </a:r>
            <a:r>
              <a:rPr dirty="0" spc="-15"/>
              <a:t>C</a:t>
            </a:r>
            <a:r>
              <a:rPr dirty="0"/>
              <a:t>E</a:t>
            </a:r>
            <a:r>
              <a:rPr dirty="0" spc="-15"/>
              <a:t>S</a:t>
            </a:r>
            <a:r>
              <a:rPr dirty="0"/>
              <a:t>UIT</a:t>
            </a:r>
            <a:r>
              <a:rPr dirty="0" spc="15"/>
              <a:t> </a:t>
            </a:r>
            <a:r>
              <a:rPr dirty="0"/>
              <a:t>COMP</a:t>
            </a:r>
            <a:r>
              <a:rPr dirty="0" spc="-15"/>
              <a:t>E</a:t>
            </a:r>
            <a:r>
              <a:rPr dirty="0"/>
              <a:t>TITION</a:t>
            </a:r>
            <a:r>
              <a:rPr dirty="0" spc="-25"/>
              <a:t> </a:t>
            </a:r>
            <a:r>
              <a:rPr dirty="0"/>
              <a:t>R</a:t>
            </a:r>
            <a:r>
              <a:rPr dirty="0" spc="-15"/>
              <a:t>E</a:t>
            </a:r>
            <a:r>
              <a:rPr dirty="0"/>
              <a:t>S</a:t>
            </a:r>
            <a:r>
              <a:rPr dirty="0" spc="-15"/>
              <a:t>U</a:t>
            </a:r>
            <a:r>
              <a:rPr dirty="0"/>
              <a:t>L</a:t>
            </a:r>
            <a:r>
              <a:rPr dirty="0" spc="-10"/>
              <a:t>T</a:t>
            </a:r>
            <a:r>
              <a:rPr dirty="0"/>
              <a:t>S</a:t>
            </a:r>
          </a:p>
        </p:txBody>
      </p:sp>
      <p:sp>
        <p:nvSpPr>
          <p:cNvPr id="3" name="object 3"/>
          <p:cNvSpPr/>
          <p:nvPr/>
        </p:nvSpPr>
        <p:spPr>
          <a:xfrm>
            <a:off x="533400" y="1219136"/>
            <a:ext cx="8070850" cy="4570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681" y="349916"/>
            <a:ext cx="8244840" cy="3302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A</a:t>
            </a:r>
            <a:r>
              <a:rPr dirty="0" spc="-10"/>
              <a:t>P</a:t>
            </a:r>
            <a:r>
              <a:rPr dirty="0"/>
              <a:t>OLLO</a:t>
            </a:r>
            <a:r>
              <a:rPr dirty="0" spc="-30"/>
              <a:t> </a:t>
            </a:r>
            <a:r>
              <a:rPr dirty="0"/>
              <a:t>BLO</a:t>
            </a:r>
            <a:r>
              <a:rPr dirty="0" spc="-10"/>
              <a:t>C</a:t>
            </a:r>
            <a:r>
              <a:rPr dirty="0"/>
              <a:t>K</a:t>
            </a:r>
            <a:r>
              <a:rPr dirty="0" spc="5"/>
              <a:t> </a:t>
            </a:r>
            <a:r>
              <a:rPr dirty="0"/>
              <a:t>II</a:t>
            </a:r>
            <a:r>
              <a:rPr dirty="0" spc="-15"/>
              <a:t> </a:t>
            </a:r>
            <a:r>
              <a:rPr dirty="0"/>
              <a:t>S</a:t>
            </a:r>
            <a:r>
              <a:rPr dirty="0" spc="-10"/>
              <a:t>P</a:t>
            </a:r>
            <a:r>
              <a:rPr dirty="0"/>
              <a:t>A</a:t>
            </a:r>
            <a:r>
              <a:rPr dirty="0" spc="-10"/>
              <a:t>C</a:t>
            </a:r>
            <a:r>
              <a:rPr dirty="0"/>
              <a:t>E</a:t>
            </a:r>
            <a:r>
              <a:rPr dirty="0" spc="-10"/>
              <a:t>S</a:t>
            </a:r>
            <a:r>
              <a:rPr dirty="0"/>
              <a:t>UIT</a:t>
            </a:r>
            <a:r>
              <a:rPr dirty="0" spc="20"/>
              <a:t> </a:t>
            </a:r>
            <a:r>
              <a:rPr dirty="0"/>
              <a:t>COMPETITION</a:t>
            </a:r>
            <a:r>
              <a:rPr dirty="0" spc="-20"/>
              <a:t> </a:t>
            </a:r>
            <a:r>
              <a:rPr dirty="0"/>
              <a:t>R</a:t>
            </a:r>
            <a:r>
              <a:rPr dirty="0" spc="-10"/>
              <a:t>E</a:t>
            </a:r>
            <a:r>
              <a:rPr dirty="0"/>
              <a:t>S</a:t>
            </a:r>
            <a:r>
              <a:rPr dirty="0" spc="-10"/>
              <a:t>U</a:t>
            </a:r>
            <a:r>
              <a:rPr dirty="0"/>
              <a:t>LTS</a:t>
            </a:r>
          </a:p>
        </p:txBody>
      </p:sp>
      <p:sp>
        <p:nvSpPr>
          <p:cNvPr id="3" name="object 3"/>
          <p:cNvSpPr/>
          <p:nvPr/>
        </p:nvSpPr>
        <p:spPr>
          <a:xfrm>
            <a:off x="2438400" y="609663"/>
            <a:ext cx="4268851" cy="5665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07770" y="722011"/>
            <a:ext cx="712597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 spc="-10"/>
              <a:t>S</a:t>
            </a:r>
            <a:r>
              <a:rPr dirty="0" sz="2000"/>
              <a:t>PACESUIT</a:t>
            </a:r>
            <a:r>
              <a:rPr dirty="0" sz="2000"/>
              <a:t> </a:t>
            </a:r>
            <a:r>
              <a:rPr dirty="0" sz="2000"/>
              <a:t>PROG</a:t>
            </a:r>
            <a:r>
              <a:rPr dirty="0" sz="2000" spc="5"/>
              <a:t>R</a:t>
            </a:r>
            <a:r>
              <a:rPr dirty="0" sz="2000"/>
              <a:t>AM</a:t>
            </a:r>
            <a:r>
              <a:rPr dirty="0" sz="2000" spc="-40"/>
              <a:t> </a:t>
            </a:r>
            <a:r>
              <a:rPr dirty="0" sz="2000"/>
              <a:t>MODIFICATION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535940" y="1369330"/>
            <a:ext cx="8240395" cy="35744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207645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September,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R. Gilr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-5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MSC 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tai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acti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ns</a:t>
            </a:r>
            <a:r>
              <a:rPr dirty="0" sz="1800">
                <a:latin typeface="Arial"/>
                <a:cs typeface="Arial"/>
              </a:rPr>
              <a:t> tak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ar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EMU to NASA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Hd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rs.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He</a:t>
            </a:r>
            <a:r>
              <a:rPr dirty="0" sz="1800">
                <a:latin typeface="Arial"/>
                <a:cs typeface="Arial"/>
              </a:rPr>
              <a:t> rec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e ch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es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siste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cur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>
                <a:latin typeface="Arial"/>
                <a:cs typeface="Arial"/>
              </a:rPr>
              <a:t> 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us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y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NASA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qrs:</a:t>
            </a:r>
            <a:endParaRPr sz="1800">
              <a:latin typeface="Arial"/>
              <a:cs typeface="Arial"/>
            </a:endParaRPr>
          </a:p>
          <a:p>
            <a:pPr lvl="1" marL="927100" marR="5080" indent="-34417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837565" algn="l"/>
              </a:tabLst>
            </a:pPr>
            <a:r>
              <a:rPr dirty="0" sz="1800">
                <a:latin typeface="Arial"/>
                <a:cs typeface="Arial"/>
              </a:rPr>
              <a:t>Ame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5">
                <a:latin typeface="Arial"/>
                <a:cs typeface="Arial"/>
              </a:rPr>
              <a:t>x</a:t>
            </a:r>
            <a:r>
              <a:rPr dirty="0" sz="1800">
                <a:latin typeface="Arial"/>
                <a:cs typeface="Arial"/>
              </a:rPr>
              <a:t>isti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HSD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vi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ve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t,</a:t>
            </a:r>
            <a:r>
              <a:rPr dirty="0" sz="1800">
                <a:latin typeface="Arial"/>
                <a:cs typeface="Arial"/>
              </a:rPr>
              <a:t> q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ific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tion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the 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rta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le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fe Su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(PL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S)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an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ass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ci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pm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30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ntr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ould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 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very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 fli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ht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pm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 </a:t>
            </a:r>
            <a:r>
              <a:rPr dirty="0" sz="1800" spc="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he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lo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I fl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h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gr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m.</a:t>
            </a:r>
            <a:endParaRPr sz="1800">
              <a:latin typeface="Arial"/>
              <a:cs typeface="Arial"/>
            </a:endParaRPr>
          </a:p>
          <a:p>
            <a:pPr lvl="1" marL="836930" marR="537210" indent="-254000">
              <a:lnSpc>
                <a:spcPct val="120000"/>
              </a:lnSpc>
              <a:buAutoNum type="arabicPeriod"/>
              <a:tabLst>
                <a:tab pos="837565" algn="l"/>
              </a:tabLst>
            </a:pP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ard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 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rate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ILC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or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pm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>
                <a:latin typeface="Arial"/>
                <a:cs typeface="Arial"/>
              </a:rPr>
              <a:t> test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fli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ht sp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ces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its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ass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ci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pm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nt.</a:t>
            </a:r>
            <a:endParaRPr sz="1800">
              <a:latin typeface="Arial"/>
              <a:cs typeface="Arial"/>
            </a:endParaRPr>
          </a:p>
          <a:p>
            <a:pPr lvl="1" marL="836930" indent="-25400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837565" algn="l"/>
              </a:tabLst>
            </a:pPr>
            <a:r>
              <a:rPr dirty="0" sz="1800">
                <a:latin typeface="Arial"/>
                <a:cs typeface="Arial"/>
              </a:rPr>
              <a:t>MSC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ld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ss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me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si</a:t>
            </a:r>
            <a:r>
              <a:rPr dirty="0" sz="1800" spc="-15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ity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tot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t,</a:t>
            </a:r>
            <a:endParaRPr sz="1800">
              <a:latin typeface="Arial"/>
              <a:cs typeface="Arial"/>
            </a:endParaRPr>
          </a:p>
          <a:p>
            <a:pPr marL="836930">
              <a:lnSpc>
                <a:spcPct val="100000"/>
              </a:lnSpc>
              <a:spcBef>
                <a:spcPts val="430"/>
              </a:spcBef>
            </a:pP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stems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rati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n,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q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ific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07770" y="584470"/>
            <a:ext cx="712597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APOLLO</a:t>
            </a:r>
            <a:r>
              <a:rPr dirty="0" sz="2000" spc="-30"/>
              <a:t> </a:t>
            </a:r>
            <a:r>
              <a:rPr dirty="0" sz="2000"/>
              <a:t>BLO</a:t>
            </a:r>
            <a:r>
              <a:rPr dirty="0" sz="2000" spc="5"/>
              <a:t>C</a:t>
            </a:r>
            <a:r>
              <a:rPr dirty="0" sz="2000"/>
              <a:t>K</a:t>
            </a:r>
            <a:r>
              <a:rPr dirty="0" sz="2000" spc="-25"/>
              <a:t> </a:t>
            </a:r>
            <a:r>
              <a:rPr dirty="0" sz="2000"/>
              <a:t>II</a:t>
            </a:r>
            <a:r>
              <a:rPr dirty="0" sz="2000" spc="-10"/>
              <a:t> </a:t>
            </a:r>
            <a:r>
              <a:rPr dirty="0" sz="2000" spc="-10"/>
              <a:t>S</a:t>
            </a:r>
            <a:r>
              <a:rPr dirty="0" sz="2000"/>
              <a:t>PACESUIT</a:t>
            </a:r>
            <a:r>
              <a:rPr dirty="0" sz="2000"/>
              <a:t> </a:t>
            </a:r>
            <a:r>
              <a:rPr dirty="0" sz="2000"/>
              <a:t>PROG</a:t>
            </a:r>
            <a:r>
              <a:rPr dirty="0" sz="2000" spc="5"/>
              <a:t>R</a:t>
            </a:r>
            <a:r>
              <a:rPr dirty="0" sz="2000"/>
              <a:t>AM</a:t>
            </a:r>
            <a:r>
              <a:rPr dirty="0" sz="2000" spc="-40"/>
              <a:t> </a:t>
            </a:r>
            <a:r>
              <a:rPr dirty="0" sz="2000"/>
              <a:t>MODIFICATION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383540" y="1293130"/>
            <a:ext cx="7981315" cy="47269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1795" marR="371475" indent="-379095">
              <a:lnSpc>
                <a:spcPct val="1183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2000" b="1">
                <a:latin typeface="Arial"/>
                <a:cs typeface="Arial"/>
              </a:rPr>
              <a:t>September,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(con</a:t>
            </a:r>
            <a:r>
              <a:rPr dirty="0" sz="2000" spc="10" b="1">
                <a:latin typeface="Arial"/>
                <a:cs typeface="Arial"/>
              </a:rPr>
              <a:t>t</a:t>
            </a:r>
            <a:r>
              <a:rPr dirty="0" sz="2000" b="1">
                <a:latin typeface="Arial"/>
                <a:cs typeface="Arial"/>
              </a:rPr>
              <a:t>)</a:t>
            </a:r>
            <a:r>
              <a:rPr dirty="0" sz="1800" spc="-5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sis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 MSC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rect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r’s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tio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 to NASA H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qrs:</a:t>
            </a:r>
            <a:endParaRPr sz="1800">
              <a:latin typeface="Arial"/>
              <a:cs typeface="Arial"/>
            </a:endParaRPr>
          </a:p>
          <a:p>
            <a:pPr lvl="1" marL="753110" marR="447675" indent="-228600">
              <a:lnSpc>
                <a:spcPct val="120000"/>
              </a:lnSpc>
              <a:spcBef>
                <a:spcPts val="10"/>
              </a:spcBef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Comparat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ve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esuits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subm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tted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ILC,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HSD,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DCC</a:t>
            </a:r>
            <a:r>
              <a:rPr dirty="0" sz="1600" spc="-5">
                <a:latin typeface="Arial"/>
                <a:cs typeface="Arial"/>
              </a:rPr>
              <a:t> in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June,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lvl="1" marL="697230" marR="591820" indent="-172720">
              <a:lnSpc>
                <a:spcPct val="120100"/>
              </a:lnSpc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Reassessment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ILC’s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capab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lities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prev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ous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difficulties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HSD</a:t>
            </a:r>
            <a:r>
              <a:rPr dirty="0" sz="1600" spc="-5">
                <a:latin typeface="Arial"/>
                <a:cs typeface="Arial"/>
              </a:rPr>
              <a:t> inadequate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total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stem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elopment,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but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recognizing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competence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</a:t>
            </a:r>
            <a:r>
              <a:rPr dirty="0" sz="1600" spc="-5">
                <a:latin typeface="Arial"/>
                <a:cs typeface="Arial"/>
              </a:rPr>
              <a:t> the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PL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ork.</a:t>
            </a:r>
            <a:endParaRPr sz="1600">
              <a:latin typeface="Arial"/>
              <a:cs typeface="Arial"/>
            </a:endParaRPr>
          </a:p>
          <a:p>
            <a:pPr lvl="1" marL="697230" marR="559435" indent="-172720">
              <a:lnSpc>
                <a:spcPct val="120000"/>
              </a:lnSpc>
              <a:buChar char="-"/>
              <a:tabLst>
                <a:tab pos="708025" algn="l"/>
              </a:tabLst>
            </a:pP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plan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estab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ish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res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dent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eng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neer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ILC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prov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de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ite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ontractor</a:t>
            </a:r>
            <a:r>
              <a:rPr dirty="0" sz="1600" spc="-5">
                <a:latin typeface="Arial"/>
                <a:cs typeface="Arial"/>
              </a:rPr>
              <a:t> management.</a:t>
            </a:r>
            <a:endParaRPr sz="16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-"/>
            </a:pPr>
            <a:endParaRPr sz="16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1220"/>
              </a:spcBef>
              <a:buFont typeface="Arial"/>
              <a:buChar char="•"/>
              <a:tabLst>
                <a:tab pos="355600" algn="l"/>
                <a:tab pos="5813425" algn="l"/>
              </a:tabLst>
            </a:pPr>
            <a:r>
              <a:rPr dirty="0" sz="2000" b="1">
                <a:latin typeface="Arial"/>
                <a:cs typeface="Arial"/>
              </a:rPr>
              <a:t>No</a:t>
            </a:r>
            <a:r>
              <a:rPr dirty="0" sz="2000" spc="-25" b="1">
                <a:latin typeface="Arial"/>
                <a:cs typeface="Arial"/>
              </a:rPr>
              <a:t>v</a:t>
            </a:r>
            <a:r>
              <a:rPr dirty="0" sz="2000" b="1">
                <a:latin typeface="Arial"/>
                <a:cs typeface="Arial"/>
              </a:rPr>
              <a:t>e</a:t>
            </a:r>
            <a:r>
              <a:rPr dirty="0" sz="2000" spc="-5" b="1">
                <a:latin typeface="Arial"/>
                <a:cs typeface="Arial"/>
              </a:rPr>
              <a:t>m</a:t>
            </a:r>
            <a:r>
              <a:rPr dirty="0" sz="2000" b="1">
                <a:latin typeface="Arial"/>
                <a:cs typeface="Arial"/>
              </a:rPr>
              <a:t>ber,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1965</a:t>
            </a:r>
            <a:r>
              <a:rPr dirty="0" sz="1800" spc="-10" b="1">
                <a:latin typeface="Arial"/>
                <a:cs typeface="Arial"/>
              </a:rPr>
              <a:t>–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SA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 spc="5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ti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ILC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 fa</a:t>
            </a:r>
            <a:r>
              <a:rPr dirty="0" sz="1800" spc="-10">
                <a:latin typeface="Arial"/>
                <a:cs typeface="Arial"/>
              </a:rPr>
              <a:t>b</a:t>
            </a:r>
            <a:r>
              <a:rPr dirty="0" sz="1800">
                <a:latin typeface="Arial"/>
                <a:cs typeface="Arial"/>
              </a:rPr>
              <a:t>ric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 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Ap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o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(Bl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ck </a:t>
            </a:r>
            <a:r>
              <a:rPr dirty="0" sz="1800" spc="5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I) s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ac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sisti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</a:t>
            </a:r>
            <a:r>
              <a:rPr dirty="0" sz="1800" spc="-10">
                <a:latin typeface="Arial"/>
                <a:cs typeface="Arial"/>
              </a:rPr>
              <a:t>q</a:t>
            </a:r>
            <a:r>
              <a:rPr dirty="0" sz="180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i</a:t>
            </a:r>
            <a:r>
              <a:rPr dirty="0" sz="1800" spc="15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-</a:t>
            </a:r>
            <a:r>
              <a:rPr dirty="0" sz="1800">
                <a:latin typeface="Arial"/>
                <a:cs typeface="Arial"/>
              </a:rPr>
              <a:t> co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 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>
                <a:latin typeface="Arial"/>
                <a:cs typeface="Arial"/>
              </a:rPr>
              <a:t>arm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nt,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sta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4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ssure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ass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mb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 spc="-2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>
                <a:latin typeface="Arial"/>
                <a:cs typeface="Arial"/>
              </a:rPr>
              <a:t> 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 th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rm</a:t>
            </a:r>
            <a:r>
              <a:rPr dirty="0" sz="1800" spc="-5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-micr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met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id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tective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r g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rme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t.	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same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time, a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tract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s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g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>
                <a:latin typeface="Arial"/>
                <a:cs typeface="Arial"/>
              </a:rPr>
              <a:t>ti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ted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 spc="-45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ith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</a:t>
            </a:r>
            <a:r>
              <a:rPr dirty="0" sz="1800" spc="-10">
                <a:latin typeface="Arial"/>
                <a:cs typeface="Arial"/>
              </a:rPr>
              <a:t>S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</a:t>
            </a:r>
            <a:r>
              <a:rPr dirty="0" sz="1800" spc="-10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ti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 spc="-10">
                <a:latin typeface="Arial"/>
                <a:cs typeface="Arial"/>
              </a:rPr>
              <a:t>u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d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v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>
                <a:latin typeface="Arial"/>
                <a:cs typeface="Arial"/>
              </a:rPr>
              <a:t>l</a:t>
            </a:r>
            <a:r>
              <a:rPr dirty="0" sz="1800" spc="-15">
                <a:latin typeface="Arial"/>
                <a:cs typeface="Arial"/>
              </a:rPr>
              <a:t>o</a:t>
            </a:r>
            <a:r>
              <a:rPr dirty="0" sz="1800" spc="-10">
                <a:latin typeface="Arial"/>
                <a:cs typeface="Arial"/>
              </a:rPr>
              <a:t>p</a:t>
            </a:r>
            <a:r>
              <a:rPr dirty="0" sz="1800">
                <a:latin typeface="Arial"/>
                <a:cs typeface="Arial"/>
              </a:rPr>
              <a:t>m</a:t>
            </a:r>
            <a:r>
              <a:rPr dirty="0" sz="1800" spc="-10">
                <a:latin typeface="Arial"/>
                <a:cs typeface="Arial"/>
              </a:rPr>
              <a:t>e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d</a:t>
            </a:r>
            <a:r>
              <a:rPr dirty="0" sz="18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</a:t>
            </a:r>
            <a:r>
              <a:rPr dirty="0" sz="1800" spc="-10">
                <a:latin typeface="Arial"/>
                <a:cs typeface="Arial"/>
              </a:rPr>
              <a:t>n</a:t>
            </a:r>
            <a:r>
              <a:rPr dirty="0" sz="1800">
                <a:latin typeface="Arial"/>
                <a:cs typeface="Arial"/>
              </a:rPr>
              <a:t>uf</a:t>
            </a:r>
            <a:r>
              <a:rPr dirty="0" sz="1800" spc="-10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cture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 the P</a:t>
            </a:r>
            <a:r>
              <a:rPr dirty="0" sz="1800" spc="-10">
                <a:latin typeface="Arial"/>
                <a:cs typeface="Arial"/>
              </a:rPr>
              <a:t>L</a:t>
            </a:r>
            <a:r>
              <a:rPr dirty="0" sz="1800">
                <a:latin typeface="Arial"/>
                <a:cs typeface="Arial"/>
              </a:rPr>
              <a:t>SS.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56382" y="701071"/>
            <a:ext cx="3037205" cy="3302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LES</a:t>
            </a:r>
            <a:r>
              <a:rPr dirty="0" spc="-10"/>
              <a:t>S</a:t>
            </a:r>
            <a:r>
              <a:rPr dirty="0"/>
              <a:t>ONS L</a:t>
            </a:r>
            <a:r>
              <a:rPr dirty="0" spc="-10"/>
              <a:t>E</a:t>
            </a:r>
            <a:r>
              <a:rPr dirty="0"/>
              <a:t>ARN</a:t>
            </a:r>
            <a:r>
              <a:rPr dirty="0" spc="-10"/>
              <a:t>E</a:t>
            </a:r>
            <a:r>
              <a:rPr dirty="0"/>
              <a:t>D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just" marL="355600" marR="531495" indent="-342900">
              <a:lnSpc>
                <a:spcPts val="2590"/>
              </a:lnSpc>
              <a:buFont typeface="Arial"/>
              <a:buChar char="•"/>
              <a:tabLst>
                <a:tab pos="355600" algn="l"/>
              </a:tabLst>
            </a:pPr>
            <a:r>
              <a:rPr dirty="0"/>
              <a:t>E</a:t>
            </a:r>
            <a:r>
              <a:rPr dirty="0" spc="-10"/>
              <a:t>s</a:t>
            </a:r>
            <a:r>
              <a:rPr dirty="0"/>
              <a:t>tab</a:t>
            </a:r>
            <a:r>
              <a:rPr dirty="0" spc="-10"/>
              <a:t>l</a:t>
            </a:r>
            <a:r>
              <a:rPr dirty="0"/>
              <a:t>ish</a:t>
            </a:r>
            <a:r>
              <a:rPr dirty="0" spc="5"/>
              <a:t> </a:t>
            </a:r>
            <a:r>
              <a:rPr dirty="0"/>
              <a:t>a</a:t>
            </a:r>
            <a:r>
              <a:rPr dirty="0" spc="-10"/>
              <a:t>n</a:t>
            </a:r>
            <a:r>
              <a:rPr dirty="0"/>
              <a:t>d</a:t>
            </a:r>
            <a:r>
              <a:rPr dirty="0"/>
              <a:t> </a:t>
            </a:r>
            <a:r>
              <a:rPr dirty="0"/>
              <a:t>do</a:t>
            </a:r>
            <a:r>
              <a:rPr dirty="0" spc="-10"/>
              <a:t>c</a:t>
            </a:r>
            <a:r>
              <a:rPr dirty="0"/>
              <a:t>ume</a:t>
            </a:r>
            <a:r>
              <a:rPr dirty="0" spc="-10"/>
              <a:t>n</a:t>
            </a:r>
            <a:r>
              <a:rPr dirty="0"/>
              <a:t>t</a:t>
            </a:r>
            <a:r>
              <a:rPr dirty="0" spc="15"/>
              <a:t> </a:t>
            </a:r>
            <a:r>
              <a:rPr dirty="0"/>
              <a:t>joint</a:t>
            </a:r>
            <a:r>
              <a:rPr dirty="0"/>
              <a:t> </a:t>
            </a:r>
            <a:r>
              <a:rPr dirty="0"/>
              <a:t>spa</a:t>
            </a:r>
            <a:r>
              <a:rPr dirty="0" spc="-10"/>
              <a:t>c</a:t>
            </a:r>
            <a:r>
              <a:rPr dirty="0"/>
              <a:t>ecraft</a:t>
            </a:r>
            <a:r>
              <a:rPr dirty="0"/>
              <a:t> </a:t>
            </a:r>
            <a:r>
              <a:rPr dirty="0"/>
              <a:t>mo</a:t>
            </a:r>
            <a:r>
              <a:rPr dirty="0" spc="-10"/>
              <a:t>d</a:t>
            </a:r>
            <a:r>
              <a:rPr dirty="0"/>
              <a:t>u</a:t>
            </a:r>
            <a:r>
              <a:rPr dirty="0" spc="-10"/>
              <a:t>l</a:t>
            </a:r>
            <a:r>
              <a:rPr dirty="0"/>
              <a:t>e</a:t>
            </a:r>
            <a:r>
              <a:rPr dirty="0" spc="10"/>
              <a:t> </a:t>
            </a:r>
            <a:r>
              <a:rPr dirty="0"/>
              <a:t>a</a:t>
            </a:r>
            <a:r>
              <a:rPr dirty="0" spc="-10"/>
              <a:t>n</a:t>
            </a:r>
            <a:r>
              <a:rPr dirty="0"/>
              <a:t>d</a:t>
            </a:r>
            <a:r>
              <a:rPr dirty="0"/>
              <a:t> </a:t>
            </a:r>
            <a:r>
              <a:rPr dirty="0"/>
              <a:t>spac</a:t>
            </a:r>
            <a:r>
              <a:rPr dirty="0" spc="-10"/>
              <a:t>e</a:t>
            </a:r>
            <a:r>
              <a:rPr dirty="0"/>
              <a:t>su</a:t>
            </a:r>
            <a:r>
              <a:rPr dirty="0" spc="-10"/>
              <a:t>i</a:t>
            </a:r>
            <a:r>
              <a:rPr dirty="0"/>
              <a:t>t</a:t>
            </a:r>
            <a:r>
              <a:rPr dirty="0" spc="5"/>
              <a:t> </a:t>
            </a:r>
            <a:r>
              <a:rPr dirty="0"/>
              <a:t>contractor</a:t>
            </a:r>
            <a:r>
              <a:rPr dirty="0" spc="5"/>
              <a:t> </a:t>
            </a:r>
            <a:r>
              <a:rPr dirty="0" spc="-10"/>
              <a:t>p</a:t>
            </a:r>
            <a:r>
              <a:rPr dirty="0"/>
              <a:t>hysic</a:t>
            </a:r>
            <a:r>
              <a:rPr dirty="0" spc="-10"/>
              <a:t>a</a:t>
            </a:r>
            <a:r>
              <a:rPr dirty="0"/>
              <a:t>l</a:t>
            </a:r>
            <a:r>
              <a:rPr dirty="0" spc="20"/>
              <a:t> </a:t>
            </a:r>
            <a:r>
              <a:rPr dirty="0"/>
              <a:t>and</a:t>
            </a:r>
            <a:r>
              <a:rPr dirty="0" spc="5"/>
              <a:t> </a:t>
            </a:r>
            <a:r>
              <a:rPr dirty="0"/>
              <a:t>functional i</a:t>
            </a:r>
            <a:r>
              <a:rPr dirty="0" spc="-10"/>
              <a:t>n</a:t>
            </a:r>
            <a:r>
              <a:rPr dirty="0"/>
              <a:t>ter</a:t>
            </a:r>
            <a:r>
              <a:rPr dirty="0" spc="5"/>
              <a:t>f</a:t>
            </a:r>
            <a:r>
              <a:rPr dirty="0"/>
              <a:t>ace</a:t>
            </a:r>
            <a:r>
              <a:rPr dirty="0"/>
              <a:t> control</a:t>
            </a:r>
            <a:r>
              <a:rPr dirty="0" spc="-10"/>
              <a:t> </a:t>
            </a:r>
            <a:r>
              <a:rPr dirty="0"/>
              <a:t>doc</a:t>
            </a:r>
            <a:r>
              <a:rPr dirty="0" spc="-10"/>
              <a:t>u</a:t>
            </a:r>
            <a:r>
              <a:rPr dirty="0"/>
              <a:t>ments</a:t>
            </a:r>
            <a:r>
              <a:rPr dirty="0" spc="15"/>
              <a:t> </a:t>
            </a:r>
            <a:r>
              <a:rPr dirty="0"/>
              <a:t>early in</a:t>
            </a:r>
            <a:r>
              <a:rPr dirty="0" spc="5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dev</a:t>
            </a:r>
            <a:r>
              <a:rPr dirty="0" spc="-10"/>
              <a:t>e</a:t>
            </a:r>
            <a:r>
              <a:rPr dirty="0"/>
              <a:t>l</a:t>
            </a:r>
            <a:r>
              <a:rPr dirty="0" spc="-10"/>
              <a:t>o</a:t>
            </a:r>
            <a:r>
              <a:rPr dirty="0"/>
              <a:t>pment</a:t>
            </a:r>
            <a:r>
              <a:rPr dirty="0" spc="25"/>
              <a:t> </a:t>
            </a:r>
            <a:r>
              <a:rPr dirty="0"/>
              <a:t>process.</a:t>
            </a:r>
          </a:p>
          <a:p>
            <a:pPr marL="355600" marR="123825" indent="-342900">
              <a:lnSpc>
                <a:spcPct val="90000"/>
              </a:lnSpc>
              <a:spcBef>
                <a:spcPts val="53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B</a:t>
            </a:r>
            <a:r>
              <a:rPr dirty="0" spc="-10"/>
              <a:t>e</a:t>
            </a:r>
            <a:r>
              <a:rPr dirty="0"/>
              <a:t>fore modu</a:t>
            </a:r>
            <a:r>
              <a:rPr dirty="0" spc="-10"/>
              <a:t>l</a:t>
            </a:r>
            <a:r>
              <a:rPr dirty="0"/>
              <a:t>e</a:t>
            </a:r>
            <a:r>
              <a:rPr dirty="0" spc="10"/>
              <a:t> </a:t>
            </a:r>
            <a:r>
              <a:rPr dirty="0"/>
              <a:t>and</a:t>
            </a:r>
            <a:r>
              <a:rPr dirty="0" spc="15"/>
              <a:t> </a:t>
            </a:r>
            <a:r>
              <a:rPr dirty="0"/>
              <a:t>gov</a:t>
            </a:r>
            <a:r>
              <a:rPr dirty="0" spc="-10"/>
              <a:t>e</a:t>
            </a:r>
            <a:r>
              <a:rPr dirty="0"/>
              <a:t>rnment </a:t>
            </a:r>
            <a:r>
              <a:rPr dirty="0" spc="5"/>
              <a:t>f</a:t>
            </a:r>
            <a:r>
              <a:rPr dirty="0"/>
              <a:t>urnish</a:t>
            </a:r>
            <a:r>
              <a:rPr dirty="0" spc="-10"/>
              <a:t>e</a:t>
            </a:r>
            <a:r>
              <a:rPr dirty="0"/>
              <a:t>d</a:t>
            </a:r>
            <a:r>
              <a:rPr dirty="0" spc="20"/>
              <a:t> </a:t>
            </a:r>
            <a:r>
              <a:rPr dirty="0"/>
              <a:t>eq</a:t>
            </a:r>
            <a:r>
              <a:rPr dirty="0" spc="-10"/>
              <a:t>u</a:t>
            </a:r>
            <a:r>
              <a:rPr dirty="0"/>
              <a:t>i</a:t>
            </a:r>
            <a:r>
              <a:rPr dirty="0" spc="-10"/>
              <a:t>p</a:t>
            </a:r>
            <a:r>
              <a:rPr dirty="0"/>
              <a:t>ment</a:t>
            </a:r>
            <a:r>
              <a:rPr dirty="0"/>
              <a:t> </a:t>
            </a:r>
            <a:r>
              <a:rPr dirty="0"/>
              <a:t>(GFE)</a:t>
            </a:r>
            <a:r>
              <a:rPr dirty="0" spc="-30"/>
              <a:t> </a:t>
            </a:r>
            <a:r>
              <a:rPr dirty="0"/>
              <a:t>h</a:t>
            </a:r>
            <a:r>
              <a:rPr dirty="0" spc="-10"/>
              <a:t>a</a:t>
            </a:r>
            <a:r>
              <a:rPr dirty="0"/>
              <a:t>rdw</a:t>
            </a:r>
            <a:r>
              <a:rPr dirty="0" spc="-10"/>
              <a:t>a</a:t>
            </a:r>
            <a:r>
              <a:rPr dirty="0"/>
              <a:t>re</a:t>
            </a:r>
            <a:r>
              <a:rPr dirty="0" spc="25"/>
              <a:t> </a:t>
            </a:r>
            <a:r>
              <a:rPr dirty="0"/>
              <a:t>d</a:t>
            </a:r>
            <a:r>
              <a:rPr dirty="0" spc="-10"/>
              <a:t>e</a:t>
            </a:r>
            <a:r>
              <a:rPr dirty="0"/>
              <a:t>si</a:t>
            </a:r>
            <a:r>
              <a:rPr dirty="0" spc="-10"/>
              <a:t>g</a:t>
            </a:r>
            <a:r>
              <a:rPr dirty="0"/>
              <a:t>ns</a:t>
            </a:r>
            <a:r>
              <a:rPr dirty="0" spc="10"/>
              <a:t> </a:t>
            </a:r>
            <a:r>
              <a:rPr dirty="0"/>
              <a:t>are</a:t>
            </a:r>
            <a:r>
              <a:rPr dirty="0"/>
              <a:t> </a:t>
            </a:r>
            <a:r>
              <a:rPr dirty="0"/>
              <a:t>fin</a:t>
            </a:r>
            <a:r>
              <a:rPr dirty="0" spc="-10"/>
              <a:t>a</a:t>
            </a:r>
            <a:r>
              <a:rPr dirty="0"/>
              <a:t>l</a:t>
            </a:r>
            <a:r>
              <a:rPr dirty="0" spc="-10"/>
              <a:t>i</a:t>
            </a:r>
            <a:r>
              <a:rPr dirty="0"/>
              <a:t>ze</a:t>
            </a:r>
            <a:r>
              <a:rPr dirty="0" spc="-10"/>
              <a:t>d</a:t>
            </a:r>
            <a:r>
              <a:rPr dirty="0"/>
              <a:t>,</a:t>
            </a:r>
            <a:r>
              <a:rPr dirty="0" spc="25"/>
              <a:t> </a:t>
            </a:r>
            <a:r>
              <a:rPr dirty="0"/>
              <a:t>prov</a:t>
            </a:r>
            <a:r>
              <a:rPr dirty="0" spc="-10"/>
              <a:t>i</a:t>
            </a:r>
            <a:r>
              <a:rPr dirty="0"/>
              <a:t>de</a:t>
            </a:r>
            <a:r>
              <a:rPr dirty="0" spc="15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mod</a:t>
            </a:r>
            <a:r>
              <a:rPr dirty="0" spc="-10"/>
              <a:t>u</a:t>
            </a:r>
            <a:r>
              <a:rPr dirty="0"/>
              <a:t>le</a:t>
            </a:r>
            <a:r>
              <a:rPr dirty="0"/>
              <a:t> </a:t>
            </a:r>
            <a:r>
              <a:rPr dirty="0"/>
              <a:t>sh</a:t>
            </a:r>
            <a:r>
              <a:rPr dirty="0" spc="-10"/>
              <a:t>i</a:t>
            </a:r>
            <a:r>
              <a:rPr dirty="0"/>
              <a:t>p set of </a:t>
            </a:r>
            <a:r>
              <a:rPr dirty="0" spc="-10"/>
              <a:t>d</a:t>
            </a:r>
            <a:r>
              <a:rPr dirty="0"/>
              <a:t>eve</a:t>
            </a:r>
            <a:r>
              <a:rPr dirty="0" spc="-10"/>
              <a:t>l</a:t>
            </a:r>
            <a:r>
              <a:rPr dirty="0"/>
              <a:t>opment</a:t>
            </a:r>
            <a:r>
              <a:rPr dirty="0" spc="25"/>
              <a:t> </a:t>
            </a:r>
            <a:r>
              <a:rPr dirty="0"/>
              <a:t>model</a:t>
            </a:r>
            <a:r>
              <a:rPr dirty="0" spc="5"/>
              <a:t> </a:t>
            </a:r>
            <a:r>
              <a:rPr dirty="0"/>
              <a:t>GFE</a:t>
            </a:r>
            <a:r>
              <a:rPr dirty="0" spc="-25"/>
              <a:t> </a:t>
            </a:r>
            <a:r>
              <a:rPr dirty="0"/>
              <a:t>hard</a:t>
            </a:r>
            <a:r>
              <a:rPr dirty="0" spc="-10"/>
              <a:t>w</a:t>
            </a:r>
            <a:r>
              <a:rPr dirty="0"/>
              <a:t>are</a:t>
            </a:r>
            <a:r>
              <a:rPr dirty="0" spc="25"/>
              <a:t> </a:t>
            </a:r>
            <a:r>
              <a:rPr dirty="0"/>
              <a:t>to v</a:t>
            </a:r>
            <a:r>
              <a:rPr dirty="0" spc="-10"/>
              <a:t>e</a:t>
            </a:r>
            <a:r>
              <a:rPr dirty="0"/>
              <a:t>rify</a:t>
            </a:r>
            <a:r>
              <a:rPr dirty="0"/>
              <a:t> ad</a:t>
            </a:r>
            <a:r>
              <a:rPr dirty="0" spc="-10"/>
              <a:t>e</a:t>
            </a:r>
            <a:r>
              <a:rPr dirty="0"/>
              <a:t>qu</a:t>
            </a:r>
            <a:r>
              <a:rPr dirty="0" spc="-10"/>
              <a:t>a</a:t>
            </a:r>
            <a:r>
              <a:rPr dirty="0"/>
              <a:t>cy</a:t>
            </a:r>
            <a:r>
              <a:rPr dirty="0" spc="10"/>
              <a:t> </a:t>
            </a:r>
            <a:r>
              <a:rPr dirty="0"/>
              <a:t>of the</a:t>
            </a:r>
            <a:r>
              <a:rPr dirty="0" spc="-15"/>
              <a:t> </a:t>
            </a:r>
            <a:r>
              <a:rPr dirty="0"/>
              <a:t>i</a:t>
            </a:r>
            <a:r>
              <a:rPr dirty="0" spc="-10"/>
              <a:t>n</a:t>
            </a:r>
            <a:r>
              <a:rPr dirty="0"/>
              <a:t>ter</a:t>
            </a:r>
            <a:r>
              <a:rPr dirty="0" spc="5"/>
              <a:t>f</a:t>
            </a:r>
            <a:r>
              <a:rPr dirty="0"/>
              <a:t>ace des</a:t>
            </a:r>
            <a:r>
              <a:rPr dirty="0" spc="-10"/>
              <a:t>i</a:t>
            </a:r>
            <a:r>
              <a:rPr dirty="0"/>
              <a:t>gn.</a:t>
            </a:r>
          </a:p>
          <a:p>
            <a:pPr marL="355600" marR="5080" indent="-342900">
              <a:lnSpc>
                <a:spcPts val="2590"/>
              </a:lnSpc>
              <a:spcBef>
                <a:spcPts val="615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C</a:t>
            </a:r>
            <a:r>
              <a:rPr dirty="0" spc="-10"/>
              <a:t>o</a:t>
            </a:r>
            <a:r>
              <a:rPr dirty="0"/>
              <a:t>nsi</a:t>
            </a:r>
            <a:r>
              <a:rPr dirty="0" spc="-10"/>
              <a:t>d</a:t>
            </a:r>
            <a:r>
              <a:rPr dirty="0"/>
              <a:t>er</a:t>
            </a:r>
            <a:r>
              <a:rPr dirty="0" spc="15"/>
              <a:t> </a:t>
            </a:r>
            <a:r>
              <a:rPr dirty="0"/>
              <a:t>use of the C</a:t>
            </a:r>
            <a:r>
              <a:rPr dirty="0" spc="-10"/>
              <a:t>P</a:t>
            </a:r>
            <a:r>
              <a:rPr dirty="0"/>
              <a:t>S-</a:t>
            </a:r>
            <a:r>
              <a:rPr dirty="0" spc="-5"/>
              <a:t>65</a:t>
            </a:r>
            <a:r>
              <a:rPr dirty="0"/>
              <a:t>-</a:t>
            </a:r>
            <a:r>
              <a:rPr dirty="0" spc="-5"/>
              <a:t>1</a:t>
            </a:r>
            <a:r>
              <a:rPr dirty="0"/>
              <a:t>4</a:t>
            </a:r>
            <a:r>
              <a:rPr dirty="0" spc="15"/>
              <a:t> </a:t>
            </a:r>
            <a:r>
              <a:rPr dirty="0"/>
              <a:t>test pl</a:t>
            </a:r>
            <a:r>
              <a:rPr dirty="0" spc="-10"/>
              <a:t>a</a:t>
            </a:r>
            <a:r>
              <a:rPr dirty="0"/>
              <a:t>n</a:t>
            </a:r>
            <a:r>
              <a:rPr dirty="0" spc="10"/>
              <a:t> </a:t>
            </a:r>
            <a:r>
              <a:rPr dirty="0"/>
              <a:t>procedures</a:t>
            </a:r>
            <a:r>
              <a:rPr dirty="0" spc="5"/>
              <a:t> </a:t>
            </a:r>
            <a:r>
              <a:rPr dirty="0"/>
              <a:t>and</a:t>
            </a:r>
            <a:r>
              <a:rPr dirty="0"/>
              <a:t> process</a:t>
            </a:r>
            <a:r>
              <a:rPr dirty="0" spc="-10"/>
              <a:t> </a:t>
            </a:r>
            <a:r>
              <a:rPr dirty="0"/>
              <a:t>as an ana</a:t>
            </a:r>
            <a:r>
              <a:rPr dirty="0" spc="-10"/>
              <a:t>l</a:t>
            </a:r>
            <a:r>
              <a:rPr dirty="0"/>
              <a:t>ysis</a:t>
            </a:r>
            <a:r>
              <a:rPr dirty="0" spc="20"/>
              <a:t> </a:t>
            </a:r>
            <a:r>
              <a:rPr dirty="0"/>
              <a:t>tool for future c</a:t>
            </a:r>
            <a:r>
              <a:rPr dirty="0" spc="-10"/>
              <a:t>o</a:t>
            </a:r>
            <a:r>
              <a:rPr dirty="0"/>
              <a:t>mpetitive</a:t>
            </a:r>
            <a:r>
              <a:rPr dirty="0"/>
              <a:t> eva</a:t>
            </a:r>
            <a:r>
              <a:rPr dirty="0" spc="-10"/>
              <a:t>l</a:t>
            </a:r>
            <a:r>
              <a:rPr dirty="0"/>
              <a:t>uati</a:t>
            </a:r>
            <a:r>
              <a:rPr dirty="0" spc="-10"/>
              <a:t>o</a:t>
            </a:r>
            <a:r>
              <a:rPr dirty="0"/>
              <a:t>ns</a:t>
            </a:r>
            <a:r>
              <a:rPr dirty="0" spc="20"/>
              <a:t> </a:t>
            </a:r>
            <a:r>
              <a:rPr dirty="0"/>
              <a:t>and</a:t>
            </a:r>
            <a:r>
              <a:rPr dirty="0" spc="-10"/>
              <a:t> </a:t>
            </a:r>
            <a:r>
              <a:rPr dirty="0" spc="5"/>
              <a:t>m</a:t>
            </a:r>
            <a:r>
              <a:rPr dirty="0"/>
              <a:t>an</a:t>
            </a:r>
            <a:r>
              <a:rPr dirty="0" spc="-10"/>
              <a:t>a</a:t>
            </a:r>
            <a:r>
              <a:rPr dirty="0"/>
              <a:t>gement</a:t>
            </a:r>
            <a:r>
              <a:rPr dirty="0" spc="10"/>
              <a:t> </a:t>
            </a:r>
            <a:r>
              <a:rPr dirty="0"/>
              <a:t>dec</a:t>
            </a:r>
            <a:r>
              <a:rPr dirty="0" spc="-10"/>
              <a:t>i</a:t>
            </a:r>
            <a:r>
              <a:rPr dirty="0"/>
              <a:t>si</a:t>
            </a:r>
            <a:r>
              <a:rPr dirty="0" spc="-10"/>
              <a:t>o</a:t>
            </a:r>
            <a:r>
              <a:rPr dirty="0"/>
              <a:t>n</a:t>
            </a:r>
            <a:r>
              <a:rPr dirty="0" spc="35"/>
              <a:t> </a:t>
            </a:r>
            <a:r>
              <a:rPr dirty="0"/>
              <a:t>makin</a:t>
            </a:r>
            <a:r>
              <a:rPr dirty="0" spc="-10"/>
              <a:t>g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9670" y="1549558"/>
            <a:ext cx="7355205" cy="3302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N</a:t>
            </a:r>
            <a:r>
              <a:rPr dirty="0" spc="-10"/>
              <a:t>e</a:t>
            </a:r>
            <a:r>
              <a:rPr dirty="0"/>
              <a:t>xt Propos</a:t>
            </a:r>
            <a:r>
              <a:rPr dirty="0" spc="-10"/>
              <a:t>e</a:t>
            </a:r>
            <a:r>
              <a:rPr dirty="0"/>
              <a:t>d Kn</a:t>
            </a:r>
            <a:r>
              <a:rPr dirty="0" spc="-10"/>
              <a:t>o</a:t>
            </a:r>
            <a:r>
              <a:rPr dirty="0" spc="25"/>
              <a:t>w</a:t>
            </a:r>
            <a:r>
              <a:rPr dirty="0"/>
              <a:t>ledge</a:t>
            </a:r>
            <a:r>
              <a:rPr dirty="0" spc="-40"/>
              <a:t> </a:t>
            </a:r>
            <a:r>
              <a:rPr dirty="0"/>
              <a:t>C</a:t>
            </a:r>
            <a:r>
              <a:rPr dirty="0" spc="-10"/>
              <a:t>a</a:t>
            </a:r>
            <a:r>
              <a:rPr dirty="0"/>
              <a:t>pture Series Briefing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37513" y="2793523"/>
            <a:ext cx="6419215" cy="1574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12700" marR="5080">
              <a:lnSpc>
                <a:spcPct val="170100"/>
              </a:lnSpc>
            </a:pPr>
            <a:r>
              <a:rPr dirty="0" sz="2400" b="1">
                <a:latin typeface="Arial"/>
                <a:cs typeface="Arial"/>
              </a:rPr>
              <a:t>Ap</a:t>
            </a:r>
            <a:r>
              <a:rPr dirty="0" sz="2400" spc="-10" b="1">
                <a:latin typeface="Arial"/>
                <a:cs typeface="Arial"/>
              </a:rPr>
              <a:t>o</a:t>
            </a:r>
            <a:r>
              <a:rPr dirty="0" sz="2400" b="1">
                <a:latin typeface="Arial"/>
                <a:cs typeface="Arial"/>
              </a:rPr>
              <a:t>l</a:t>
            </a:r>
            <a:r>
              <a:rPr dirty="0" sz="2400" spc="5" b="1">
                <a:latin typeface="Arial"/>
                <a:cs typeface="Arial"/>
              </a:rPr>
              <a:t>l</a:t>
            </a:r>
            <a:r>
              <a:rPr dirty="0" sz="2400" b="1">
                <a:latin typeface="Arial"/>
                <a:cs typeface="Arial"/>
              </a:rPr>
              <a:t>o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A</a:t>
            </a:r>
            <a:r>
              <a:rPr dirty="0" sz="2400" b="1">
                <a:latin typeface="Arial"/>
                <a:cs typeface="Arial"/>
              </a:rPr>
              <a:t>-7L Block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5" b="1">
                <a:latin typeface="Arial"/>
                <a:cs typeface="Arial"/>
              </a:rPr>
              <a:t>I</a:t>
            </a:r>
            <a:r>
              <a:rPr dirty="0" sz="2400" b="1">
                <a:latin typeface="Arial"/>
                <a:cs typeface="Arial"/>
              </a:rPr>
              <a:t>I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Sp</a:t>
            </a:r>
            <a:r>
              <a:rPr dirty="0" sz="2400" spc="-10" b="1">
                <a:latin typeface="Arial"/>
                <a:cs typeface="Arial"/>
              </a:rPr>
              <a:t>a</a:t>
            </a:r>
            <a:r>
              <a:rPr dirty="0" sz="2400" b="1">
                <a:latin typeface="Arial"/>
                <a:cs typeface="Arial"/>
              </a:rPr>
              <a:t>ce</a:t>
            </a:r>
            <a:r>
              <a:rPr dirty="0" sz="2400" spc="-10" b="1">
                <a:latin typeface="Arial"/>
                <a:cs typeface="Arial"/>
              </a:rPr>
              <a:t>s</a:t>
            </a:r>
            <a:r>
              <a:rPr dirty="0" sz="2400" b="1">
                <a:latin typeface="Arial"/>
                <a:cs typeface="Arial"/>
              </a:rPr>
              <a:t>uit Dev</a:t>
            </a:r>
            <a:r>
              <a:rPr dirty="0" sz="2400" spc="-10" b="1">
                <a:latin typeface="Arial"/>
                <a:cs typeface="Arial"/>
              </a:rPr>
              <a:t>e</a:t>
            </a:r>
            <a:r>
              <a:rPr dirty="0" sz="2400" b="1">
                <a:latin typeface="Arial"/>
                <a:cs typeface="Arial"/>
              </a:rPr>
              <a:t>lopment</a:t>
            </a:r>
            <a:r>
              <a:rPr dirty="0" sz="2400" b="1">
                <a:latin typeface="Arial"/>
                <a:cs typeface="Arial"/>
              </a:rPr>
              <a:t> for</a:t>
            </a:r>
            <a:endParaRPr sz="24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  <a:spcBef>
                <a:spcPts val="2014"/>
              </a:spcBef>
            </a:pPr>
            <a:r>
              <a:rPr dirty="0" sz="2400" b="1">
                <a:latin typeface="Arial"/>
                <a:cs typeface="Arial"/>
              </a:rPr>
              <a:t>Ap</a:t>
            </a:r>
            <a:r>
              <a:rPr dirty="0" sz="2400" spc="-10" b="1">
                <a:latin typeface="Arial"/>
                <a:cs typeface="Arial"/>
              </a:rPr>
              <a:t>o</a:t>
            </a:r>
            <a:r>
              <a:rPr dirty="0" sz="2400" b="1">
                <a:latin typeface="Arial"/>
                <a:cs typeface="Arial"/>
              </a:rPr>
              <a:t>l</a:t>
            </a:r>
            <a:r>
              <a:rPr dirty="0" sz="2400" spc="5" b="1">
                <a:latin typeface="Arial"/>
                <a:cs typeface="Arial"/>
              </a:rPr>
              <a:t>l</a:t>
            </a:r>
            <a:r>
              <a:rPr dirty="0" sz="2400" b="1">
                <a:latin typeface="Arial"/>
                <a:cs typeface="Arial"/>
              </a:rPr>
              <a:t>o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7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Thro</a:t>
            </a:r>
            <a:r>
              <a:rPr dirty="0" sz="2400" spc="-10" b="1">
                <a:latin typeface="Arial"/>
                <a:cs typeface="Arial"/>
              </a:rPr>
              <a:t>u</a:t>
            </a:r>
            <a:r>
              <a:rPr dirty="0" sz="2400" b="1">
                <a:latin typeface="Arial"/>
                <a:cs typeface="Arial"/>
              </a:rPr>
              <a:t>gh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1</a:t>
            </a:r>
            <a:r>
              <a:rPr dirty="0" sz="2400" b="1">
                <a:latin typeface="Arial"/>
                <a:cs typeface="Arial"/>
              </a:rPr>
              <a:t>4 M</a:t>
            </a:r>
            <a:r>
              <a:rPr dirty="0" sz="2400" spc="5" b="1">
                <a:latin typeface="Arial"/>
                <a:cs typeface="Arial"/>
              </a:rPr>
              <a:t>i</a:t>
            </a:r>
            <a:r>
              <a:rPr dirty="0" sz="2400" b="1">
                <a:latin typeface="Arial"/>
                <a:cs typeface="Arial"/>
              </a:rPr>
              <a:t>ssion</a:t>
            </a:r>
            <a:r>
              <a:rPr dirty="0" sz="2400" spc="-10" b="1">
                <a:latin typeface="Arial"/>
                <a:cs typeface="Arial"/>
              </a:rPr>
              <a:t>s</a:t>
            </a:r>
            <a:r>
              <a:rPr dirty="0" sz="2400" b="1">
                <a:latin typeface="Arial"/>
                <a:cs typeface="Arial"/>
              </a:rPr>
              <a:t>”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90365" y="294656"/>
            <a:ext cx="1765300" cy="2800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/>
              <a:t>REFERENCES</a:t>
            </a:r>
            <a:endParaRPr sz="2000"/>
          </a:p>
        </p:txBody>
      </p:sp>
      <p:sp>
        <p:nvSpPr>
          <p:cNvPr id="3" name="object 3"/>
          <p:cNvSpPr txBox="1"/>
          <p:nvPr/>
        </p:nvSpPr>
        <p:spPr>
          <a:xfrm>
            <a:off x="535940" y="932781"/>
            <a:ext cx="7938770" cy="4959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"Apo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Month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Progress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Report,"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SID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6</a:t>
            </a:r>
            <a:r>
              <a:rPr dirty="0" sz="1600" spc="5">
                <a:latin typeface="Arial"/>
                <a:cs typeface="Arial"/>
              </a:rPr>
              <a:t>2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300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22,</a:t>
            </a:r>
            <a:r>
              <a:rPr dirty="0" sz="1600" spc="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pp.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2.</a:t>
            </a:r>
            <a:endParaRPr sz="1600">
              <a:latin typeface="Arial"/>
              <a:cs typeface="Arial"/>
            </a:endParaRPr>
          </a:p>
          <a:p>
            <a:pPr marL="355600" marR="236854" indent="-342900">
              <a:lnSpc>
                <a:spcPts val="1540"/>
              </a:lnSpc>
              <a:spcBef>
                <a:spcPts val="36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Project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Board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NASA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Inspe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iew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30">
                <a:latin typeface="Arial"/>
                <a:cs typeface="Arial"/>
              </a:rPr>
              <a:t>k</a:t>
            </a:r>
            <a:r>
              <a:rPr dirty="0" sz="1600" spc="-10">
                <a:latin typeface="Arial"/>
                <a:cs typeface="Arial"/>
              </a:rPr>
              <a:t>-Up,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April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</a:t>
            </a:r>
            <a:r>
              <a:rPr dirty="0" sz="1600">
                <a:latin typeface="Arial"/>
                <a:cs typeface="Arial"/>
              </a:rPr>
              <a:t>3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30,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1964,"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pp.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1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2;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"AS</a:t>
            </a:r>
            <a:r>
              <a:rPr dirty="0" sz="1600">
                <a:latin typeface="Arial"/>
                <a:cs typeface="Arial"/>
              </a:rPr>
              <a:t>P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Wee</a:t>
            </a:r>
            <a:r>
              <a:rPr dirty="0" sz="1600">
                <a:latin typeface="Arial"/>
                <a:cs typeface="Arial"/>
              </a:rPr>
              <a:t>k</a:t>
            </a:r>
            <a:r>
              <a:rPr dirty="0" sz="1600" spc="-5">
                <a:latin typeface="Arial"/>
                <a:cs typeface="Arial"/>
              </a:rPr>
              <a:t>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Management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June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</a:t>
            </a:r>
            <a:r>
              <a:rPr dirty="0" sz="1600" spc="10">
                <a:latin typeface="Arial"/>
                <a:cs typeface="Arial"/>
              </a:rPr>
              <a:t>5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July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1964.”</a:t>
            </a:r>
            <a:endParaRPr sz="1600">
              <a:latin typeface="Arial"/>
              <a:cs typeface="Arial"/>
            </a:endParaRPr>
          </a:p>
          <a:p>
            <a:pPr marL="355600" marR="287020" indent="-342900">
              <a:lnSpc>
                <a:spcPts val="1540"/>
              </a:lnSpc>
              <a:spcBef>
                <a:spcPts val="37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 i="1">
                <a:latin typeface="Arial"/>
                <a:cs typeface="Arial"/>
              </a:rPr>
              <a:t>Rector</a:t>
            </a:r>
            <a:r>
              <a:rPr dirty="0" sz="1600" spc="-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to</a:t>
            </a:r>
            <a:r>
              <a:rPr dirty="0" sz="1600" spc="5" i="1">
                <a:latin typeface="Arial"/>
                <a:cs typeface="Arial"/>
              </a:rPr>
              <a:t> </a:t>
            </a:r>
            <a:r>
              <a:rPr dirty="0" sz="1600" spc="-15" i="1">
                <a:latin typeface="Arial"/>
                <a:cs typeface="Arial"/>
              </a:rPr>
              <a:t>G</a:t>
            </a:r>
            <a:r>
              <a:rPr dirty="0" sz="1600" spc="-5" i="1">
                <a:latin typeface="Arial"/>
                <a:cs typeface="Arial"/>
              </a:rPr>
              <a:t>rum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an,</a:t>
            </a:r>
            <a:r>
              <a:rPr dirty="0" sz="1600" spc="5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Attn.:</a:t>
            </a:r>
            <a:r>
              <a:rPr dirty="0" sz="1600" spc="35" i="1">
                <a:latin typeface="Arial"/>
                <a:cs typeface="Arial"/>
              </a:rPr>
              <a:t> 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ullane</a:t>
            </a:r>
            <a:r>
              <a:rPr dirty="0" sz="1600" spc="0" i="1">
                <a:latin typeface="Arial"/>
                <a:cs typeface="Arial"/>
              </a:rPr>
              <a:t>y</a:t>
            </a:r>
            <a:r>
              <a:rPr dirty="0" sz="1600" spc="-5" i="1">
                <a:latin typeface="Arial"/>
                <a:cs typeface="Arial"/>
              </a:rPr>
              <a:t>,</a:t>
            </a:r>
            <a:r>
              <a:rPr dirty="0" sz="1600" spc="-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"Stowage</a:t>
            </a:r>
            <a:r>
              <a:rPr dirty="0" sz="1600" spc="-5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v</a:t>
            </a:r>
            <a:r>
              <a:rPr dirty="0" sz="1600" spc="-5" i="1">
                <a:latin typeface="Arial"/>
                <a:cs typeface="Arial"/>
              </a:rPr>
              <a:t>olu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e</a:t>
            </a:r>
            <a:r>
              <a:rPr dirty="0" sz="1600" spc="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require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ents</a:t>
            </a:r>
            <a:r>
              <a:rPr dirty="0" sz="1600" spc="4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for</a:t>
            </a:r>
            <a:r>
              <a:rPr dirty="0" sz="1600" spc="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Lunar</a:t>
            </a:r>
            <a:r>
              <a:rPr dirty="0" sz="1600" spc="-5" i="1">
                <a:latin typeface="Arial"/>
                <a:cs typeface="Arial"/>
              </a:rPr>
              <a:t> E</a:t>
            </a:r>
            <a:r>
              <a:rPr dirty="0" sz="1600" i="1">
                <a:latin typeface="Arial"/>
                <a:cs typeface="Arial"/>
              </a:rPr>
              <a:t>x</a:t>
            </a:r>
            <a:r>
              <a:rPr dirty="0" sz="1600" spc="-5" i="1">
                <a:latin typeface="Arial"/>
                <a:cs typeface="Arial"/>
              </a:rPr>
              <a:t>curs</a:t>
            </a:r>
            <a:r>
              <a:rPr dirty="0" sz="1600" i="1">
                <a:latin typeface="Arial"/>
                <a:cs typeface="Arial"/>
              </a:rPr>
              <a:t>i</a:t>
            </a:r>
            <a:r>
              <a:rPr dirty="0" sz="1600" spc="-5" i="1">
                <a:latin typeface="Arial"/>
                <a:cs typeface="Arial"/>
              </a:rPr>
              <a:t>on</a:t>
            </a:r>
            <a:r>
              <a:rPr dirty="0" sz="1600" spc="-25" i="1">
                <a:latin typeface="Arial"/>
                <a:cs typeface="Arial"/>
              </a:rPr>
              <a:t> 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odu</a:t>
            </a:r>
            <a:r>
              <a:rPr dirty="0" sz="1600" i="1">
                <a:latin typeface="Arial"/>
                <a:cs typeface="Arial"/>
              </a:rPr>
              <a:t>l</a:t>
            </a:r>
            <a:r>
              <a:rPr dirty="0" sz="1600" spc="-5" i="1">
                <a:latin typeface="Arial"/>
                <a:cs typeface="Arial"/>
              </a:rPr>
              <a:t>e,"</a:t>
            </a:r>
            <a:r>
              <a:rPr dirty="0" sz="1600" spc="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27</a:t>
            </a:r>
            <a:r>
              <a:rPr dirty="0" sz="1600" spc="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Nov.</a:t>
            </a:r>
            <a:r>
              <a:rPr dirty="0" sz="1600" spc="-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1964;</a:t>
            </a:r>
            <a:r>
              <a:rPr dirty="0" sz="1600" spc="10" i="1">
                <a:latin typeface="Arial"/>
                <a:cs typeface="Arial"/>
              </a:rPr>
              <a:t> </a:t>
            </a:r>
            <a:r>
              <a:rPr dirty="0" sz="1600" spc="-15" i="1">
                <a:latin typeface="Arial"/>
                <a:cs typeface="Arial"/>
              </a:rPr>
              <a:t>M</a:t>
            </a:r>
            <a:r>
              <a:rPr dirty="0" sz="1600" spc="-5" i="1">
                <a:latin typeface="Arial"/>
                <a:cs typeface="Arial"/>
              </a:rPr>
              <a:t>SC,</a:t>
            </a:r>
            <a:r>
              <a:rPr dirty="0" sz="1600" spc="2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Consolidated</a:t>
            </a:r>
            <a:r>
              <a:rPr dirty="0" sz="1600" spc="-2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A</a:t>
            </a:r>
            <a:r>
              <a:rPr dirty="0" sz="1600" i="1">
                <a:latin typeface="Arial"/>
                <a:cs typeface="Arial"/>
              </a:rPr>
              <a:t>c</a:t>
            </a:r>
            <a:r>
              <a:rPr dirty="0" sz="1600" spc="-5" i="1">
                <a:latin typeface="Arial"/>
                <a:cs typeface="Arial"/>
              </a:rPr>
              <a:t>tivity</a:t>
            </a:r>
            <a:r>
              <a:rPr dirty="0" sz="1600" spc="-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Report,</a:t>
            </a:r>
            <a:r>
              <a:rPr dirty="0" sz="1600" spc="15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19</a:t>
            </a:r>
            <a:r>
              <a:rPr dirty="0" sz="1600" spc="-5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J</a:t>
            </a:r>
            <a:r>
              <a:rPr dirty="0" sz="1600" spc="-5" i="1">
                <a:latin typeface="Arial"/>
                <a:cs typeface="Arial"/>
              </a:rPr>
              <a:t>ul</a:t>
            </a:r>
            <a:r>
              <a:rPr dirty="0" sz="1600" spc="30" i="1">
                <a:latin typeface="Arial"/>
                <a:cs typeface="Arial"/>
              </a:rPr>
              <a:t>y</a:t>
            </a:r>
            <a:r>
              <a:rPr dirty="0" sz="1600" spc="-10" i="1">
                <a:latin typeface="Arial"/>
                <a:cs typeface="Arial"/>
              </a:rPr>
              <a:t>-</a:t>
            </a:r>
            <a:r>
              <a:rPr dirty="0" sz="1600" spc="-5" i="1">
                <a:latin typeface="Arial"/>
                <a:cs typeface="Arial"/>
              </a:rPr>
              <a:t>22</a:t>
            </a:r>
            <a:r>
              <a:rPr dirty="0" sz="1600" spc="-5" i="1">
                <a:latin typeface="Arial"/>
                <a:cs typeface="Arial"/>
              </a:rPr>
              <a:t> Aug.</a:t>
            </a:r>
            <a:r>
              <a:rPr dirty="0" sz="1600" spc="-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1964,</a:t>
            </a:r>
            <a:r>
              <a:rPr dirty="0" sz="1600" spc="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p.</a:t>
            </a:r>
            <a:r>
              <a:rPr dirty="0" sz="1600" spc="1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21</a:t>
            </a:r>
            <a:endParaRPr sz="1600">
              <a:latin typeface="Arial"/>
              <a:cs typeface="Arial"/>
            </a:endParaRPr>
          </a:p>
          <a:p>
            <a:pPr algn="just" marL="355600" marR="78105" indent="-342900">
              <a:lnSpc>
                <a:spcPts val="1540"/>
              </a:lnSpc>
              <a:spcBef>
                <a:spcPts val="38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Battagli</a:t>
            </a:r>
            <a:r>
              <a:rPr dirty="0" sz="160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Chief,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Crew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-2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stems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Div.,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</a:t>
            </a:r>
            <a:r>
              <a:rPr dirty="0" sz="1600" spc="-1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rip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 for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visit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David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Clark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Compan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Worce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ter,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sachu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etts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erning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am,"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July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16,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1964.</a:t>
            </a:r>
            <a:endParaRPr sz="1600">
              <a:latin typeface="Arial"/>
              <a:cs typeface="Arial"/>
            </a:endParaRPr>
          </a:p>
          <a:p>
            <a:pPr marL="355600" marR="185420" indent="-342900">
              <a:lnSpc>
                <a:spcPct val="80000"/>
              </a:lnSpc>
              <a:spcBef>
                <a:spcPts val="39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Robert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E.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Sm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lie,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Chief,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Control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Division,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5">
                <a:latin typeface="Arial"/>
                <a:cs typeface="Arial"/>
              </a:rPr>
              <a:t> 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ecraft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Program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Q</a:t>
            </a:r>
            <a:r>
              <a:rPr dirty="0" sz="1600" spc="-5">
                <a:latin typeface="Arial"/>
                <a:cs typeface="Arial"/>
              </a:rPr>
              <a:t>uarterly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Status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10,"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en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losures.</a:t>
            </a:r>
            <a:endParaRPr sz="1600">
              <a:latin typeface="Arial"/>
              <a:cs typeface="Arial"/>
            </a:endParaRPr>
          </a:p>
          <a:p>
            <a:pPr marL="355600" marR="488315" indent="-342900">
              <a:lnSpc>
                <a:spcPts val="1540"/>
              </a:lnSpc>
              <a:spcBef>
                <a:spcPts val="36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Maxime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A.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Fage</a:t>
            </a:r>
            <a:r>
              <a:rPr dirty="0" sz="1600" spc="-1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Distr.,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"Change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Designat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the</a:t>
            </a:r>
            <a:r>
              <a:rPr dirty="0" sz="1600" spc="-5">
                <a:latin typeface="Arial"/>
                <a:cs typeface="Arial"/>
              </a:rPr>
              <a:t> 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semb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y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(SS</a:t>
            </a:r>
            <a:r>
              <a:rPr dirty="0" sz="160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),"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November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5,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1964.</a:t>
            </a:r>
            <a:endParaRPr sz="1600">
              <a:latin typeface="Arial"/>
              <a:cs typeface="Arial"/>
            </a:endParaRPr>
          </a:p>
          <a:p>
            <a:pPr marL="355600" marR="166370" indent="-342900">
              <a:lnSpc>
                <a:spcPts val="1540"/>
              </a:lnSpc>
              <a:spcBef>
                <a:spcPts val="38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</a:t>
            </a:r>
            <a:r>
              <a:rPr dirty="0" sz="1600" spc="-1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lliam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Lee,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Assistant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Director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Flight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ew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O</a:t>
            </a:r>
            <a:r>
              <a:rPr dirty="0" sz="1600" spc="-5">
                <a:latin typeface="Arial"/>
                <a:cs typeface="Arial"/>
              </a:rPr>
              <a:t>perations,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Utilization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CSM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Earth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O</a:t>
            </a:r>
            <a:r>
              <a:rPr dirty="0" sz="1600" spc="-5">
                <a:latin typeface="Arial"/>
                <a:cs typeface="Arial"/>
              </a:rPr>
              <a:t>rbital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ssion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,"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 spc="-5">
                <a:latin typeface="Arial"/>
                <a:cs typeface="Arial"/>
              </a:rPr>
              <a:t> 6,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marL="355600" marR="5080" indent="-342900">
              <a:lnSpc>
                <a:spcPct val="80000"/>
              </a:lnSpc>
              <a:spcBef>
                <a:spcPts val="39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"Apo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</a:t>
            </a:r>
            <a:r>
              <a:rPr dirty="0" sz="1600" spc="0">
                <a:latin typeface="Arial"/>
                <a:cs typeface="Arial"/>
              </a:rPr>
              <a:t>M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Prelim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nary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Design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Review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(PDR),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NAS</a:t>
            </a:r>
            <a:r>
              <a:rPr dirty="0" sz="1600" spc="2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-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ASPO,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</a:t>
            </a:r>
            <a:r>
              <a:rPr dirty="0" sz="1600" spc="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 S&amp;ID,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6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8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1965,"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pp.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0">
                <a:latin typeface="Arial"/>
                <a:cs typeface="Arial"/>
              </a:rPr>
              <a:t>4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40.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CS</a:t>
            </a:r>
            <a:r>
              <a:rPr dirty="0" sz="1600" spc="0">
                <a:latin typeface="Arial"/>
                <a:cs typeface="Arial"/>
              </a:rPr>
              <a:t>M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Prelim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nary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Design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Review</a:t>
            </a:r>
            <a:r>
              <a:rPr dirty="0" sz="1600" spc="-5">
                <a:latin typeface="Arial"/>
                <a:cs typeface="Arial"/>
              </a:rPr>
              <a:t> (PDR),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NAS</a:t>
            </a:r>
            <a:r>
              <a:rPr dirty="0" sz="160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ASPO,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</a:t>
            </a:r>
            <a:r>
              <a:rPr dirty="0" sz="1600" spc="0">
                <a:latin typeface="Arial"/>
                <a:cs typeface="Arial"/>
              </a:rPr>
              <a:t>A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S&amp;ID,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6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8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1965,"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pp.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4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40.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ts val="173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</a:t>
            </a:r>
            <a:r>
              <a:rPr dirty="0" sz="1600" spc="-1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O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E.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na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d,</a:t>
            </a:r>
            <a:r>
              <a:rPr dirty="0" sz="1600" spc="4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Apollo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Spacecraft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Prog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</a:t>
            </a:r>
            <a:endParaRPr sz="1600">
              <a:latin typeface="Arial"/>
              <a:cs typeface="Arial"/>
            </a:endParaRPr>
          </a:p>
          <a:p>
            <a:pPr marL="355600">
              <a:lnSpc>
                <a:spcPts val="1730"/>
              </a:lnSpc>
            </a:pPr>
            <a:r>
              <a:rPr dirty="0" sz="1600" spc="-15">
                <a:latin typeface="Arial"/>
                <a:cs typeface="Arial"/>
              </a:rPr>
              <a:t>O</a:t>
            </a:r>
            <a:r>
              <a:rPr dirty="0" sz="1600" spc="-5">
                <a:latin typeface="Arial"/>
                <a:cs typeface="Arial"/>
              </a:rPr>
              <a:t>ffice,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"Evaluat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ear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criteria,"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6,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</a:t>
            </a:r>
            <a:r>
              <a:rPr dirty="0" sz="1600" spc="25">
                <a:latin typeface="Arial"/>
                <a:cs typeface="Arial"/>
              </a:rPr>
              <a:t>5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j</a:t>
            </a:r>
            <a:r>
              <a:rPr dirty="0" spc="-10"/>
              <a:t>m</a:t>
            </a:r>
            <a:r>
              <a:rPr dirty="0"/>
              <a:t>cbarron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/>
              <a:t>10</a:t>
            </a:fld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7653" y="574063"/>
            <a:ext cx="2489200" cy="25527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380"/>
              </a:lnSpc>
            </a:pPr>
            <a:r>
              <a:rPr dirty="0" sz="2000"/>
              <a:t>REFERENCES</a:t>
            </a:r>
            <a:r>
              <a:rPr dirty="0" sz="2000" spc="-15"/>
              <a:t> </a:t>
            </a:r>
            <a:r>
              <a:rPr dirty="0" sz="2000" b="0">
                <a:latin typeface="Arial"/>
                <a:cs typeface="Arial"/>
              </a:rPr>
              <a:t>(</a:t>
            </a:r>
            <a:r>
              <a:rPr dirty="0" sz="2000" spc="10" b="0">
                <a:latin typeface="Arial"/>
                <a:cs typeface="Arial"/>
              </a:rPr>
              <a:t>c</a:t>
            </a:r>
            <a:r>
              <a:rPr dirty="0" sz="2000" b="0">
                <a:latin typeface="Arial"/>
                <a:cs typeface="Arial"/>
              </a:rPr>
              <a:t>ont)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021681"/>
            <a:ext cx="8042909" cy="43002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"AS</a:t>
            </a:r>
            <a:r>
              <a:rPr dirty="0" sz="1600">
                <a:latin typeface="Arial"/>
                <a:cs typeface="Arial"/>
              </a:rPr>
              <a:t>P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Wee</a:t>
            </a:r>
            <a:r>
              <a:rPr dirty="0" sz="1600">
                <a:latin typeface="Arial"/>
                <a:cs typeface="Arial"/>
              </a:rPr>
              <a:t>k</a:t>
            </a:r>
            <a:r>
              <a:rPr dirty="0" sz="1600" spc="-5">
                <a:latin typeface="Arial"/>
                <a:cs typeface="Arial"/>
              </a:rPr>
              <a:t>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Management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</a:t>
            </a:r>
            <a:r>
              <a:rPr dirty="0" sz="1600" spc="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,”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Feb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uary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11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18,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marL="355600" marR="365125" indent="-342900">
              <a:lnSpc>
                <a:spcPct val="80100"/>
              </a:lnSpc>
              <a:spcBef>
                <a:spcPts val="38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Matthew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I.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Radnof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k</a:t>
            </a:r>
            <a:r>
              <a:rPr dirty="0" sz="1600" spc="-2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em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ni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ght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Support</a:t>
            </a:r>
            <a:r>
              <a:rPr dirty="0" sz="1600" spc="-5">
                <a:latin typeface="Arial"/>
                <a:cs typeface="Arial"/>
              </a:rPr>
              <a:t> Procurement,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Attn: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Arc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F.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Lee,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"Cont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act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10">
                <a:latin typeface="Arial"/>
                <a:cs typeface="Arial"/>
              </a:rPr>
              <a:t>9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3642,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t,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Da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id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Clark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Compan</a:t>
            </a:r>
            <a:r>
              <a:rPr dirty="0" sz="1600" spc="-3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,"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</a:t>
            </a:r>
            <a:r>
              <a:rPr dirty="0" sz="1600" spc="-1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ua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25,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"ASPO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Weekly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Management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2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,”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November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4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12,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marL="355600" marR="550545" indent="-342900">
              <a:lnSpc>
                <a:spcPct val="80000"/>
              </a:lnSpc>
              <a:spcBef>
                <a:spcPts val="384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Richard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J</a:t>
            </a:r>
            <a:r>
              <a:rPr dirty="0" sz="1600" spc="-5">
                <a:latin typeface="Arial"/>
                <a:cs typeface="Arial"/>
              </a:rPr>
              <a:t>ohn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ton,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Joseph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Shea,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"Block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II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prog</a:t>
            </a:r>
            <a:r>
              <a:rPr dirty="0" sz="1600" spc="-1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am,"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25,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marL="355600" marR="125730" indent="-342900">
              <a:lnSpc>
                <a:spcPct val="80000"/>
              </a:lnSpc>
              <a:spcBef>
                <a:spcPts val="384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Memorandum,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Maxime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A.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Fage</a:t>
            </a:r>
            <a:r>
              <a:rPr dirty="0" sz="1600" spc="-1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MSC,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Manager,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ASPO,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"C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ew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-2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stems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Division</a:t>
            </a:r>
            <a:r>
              <a:rPr dirty="0" sz="1600" spc="-5">
                <a:latin typeface="Arial"/>
                <a:cs typeface="Arial"/>
              </a:rPr>
              <a:t> recommendation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estab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ishment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ear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criterion,"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March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17,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ts val="1730"/>
              </a:lnSpc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“Apollo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Block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space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uit”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photog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aphs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documents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images,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fr</a:t>
            </a:r>
            <a:r>
              <a:rPr dirty="0" sz="1600" spc="-10">
                <a:latin typeface="Arial"/>
                <a:cs typeface="Arial"/>
              </a:rPr>
              <a:t>o</a:t>
            </a:r>
            <a:r>
              <a:rPr dirty="0" sz="1600" spc="-5">
                <a:latin typeface="Arial"/>
                <a:cs typeface="Arial"/>
              </a:rPr>
              <a:t>m</a:t>
            </a:r>
            <a:r>
              <a:rPr dirty="0" sz="1600" spc="5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autho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’s</a:t>
            </a:r>
            <a:endParaRPr sz="1600">
              <a:latin typeface="Arial"/>
              <a:cs typeface="Arial"/>
            </a:endParaRPr>
          </a:p>
          <a:p>
            <a:pPr marL="355600">
              <a:lnSpc>
                <a:spcPts val="1730"/>
              </a:lnSpc>
            </a:pPr>
            <a:r>
              <a:rPr dirty="0" sz="1600" spc="-5">
                <a:latin typeface="Arial"/>
                <a:cs typeface="Arial"/>
              </a:rPr>
              <a:t>personal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records.</a:t>
            </a:r>
            <a:endParaRPr sz="1600">
              <a:latin typeface="Arial"/>
              <a:cs typeface="Arial"/>
            </a:endParaRPr>
          </a:p>
          <a:p>
            <a:pPr marL="355600" marR="330200" indent="-342900">
              <a:lnSpc>
                <a:spcPts val="1540"/>
              </a:lnSpc>
              <a:spcBef>
                <a:spcPts val="365"/>
              </a:spcBef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“Evaluat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omparison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three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esuits,”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CP</a:t>
            </a:r>
            <a:r>
              <a:rPr dirty="0" sz="1600" spc="0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65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14,1965,</a:t>
            </a:r>
            <a:r>
              <a:rPr dirty="0" sz="1600" spc="-5">
                <a:latin typeface="Arial"/>
                <a:cs typeface="Arial"/>
              </a:rPr>
              <a:t> from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author’s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personal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records.</a:t>
            </a:r>
            <a:endParaRPr sz="1600">
              <a:latin typeface="Arial"/>
              <a:cs typeface="Arial"/>
            </a:endParaRPr>
          </a:p>
          <a:p>
            <a:pPr marL="355600" marR="5080" indent="-342900">
              <a:lnSpc>
                <a:spcPct val="80100"/>
              </a:lnSpc>
              <a:spcBef>
                <a:spcPts val="39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Letter,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ilruth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NASA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Headquarters,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Attn: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eorge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Mueller,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"Procurement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plan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-5">
                <a:latin typeface="Arial"/>
                <a:cs typeface="Arial"/>
              </a:rPr>
              <a:t> the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Apollo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Ext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avehicular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Mobility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Unit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EMU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ground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support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equ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pment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deve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opment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fab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ication,"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sgd.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eo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ge</a:t>
            </a:r>
            <a:r>
              <a:rPr dirty="0" sz="1600" spc="3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M.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September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20,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</a:t>
            </a:r>
            <a:r>
              <a:rPr dirty="0" sz="1600" spc="-10">
                <a:latin typeface="Arial"/>
                <a:cs typeface="Arial"/>
              </a:rPr>
              <a:t>5</a:t>
            </a:r>
            <a:r>
              <a:rPr dirty="0" sz="1600" spc="-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355600" marR="182245" indent="-342900">
              <a:lnSpc>
                <a:spcPts val="1540"/>
              </a:lnSpc>
              <a:spcBef>
                <a:spcPts val="36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NASA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Ne</a:t>
            </a:r>
            <a:r>
              <a:rPr dirty="0" sz="1600" spc="-2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Relea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6</a:t>
            </a:r>
            <a:r>
              <a:rPr dirty="0" sz="1600" spc="0">
                <a:latin typeface="Arial"/>
                <a:cs typeface="Arial"/>
              </a:rPr>
              <a:t>5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346,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"NASA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Negot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ate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for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Apo</a:t>
            </a:r>
            <a:r>
              <a:rPr dirty="0" sz="1600">
                <a:latin typeface="Arial"/>
                <a:cs typeface="Arial"/>
              </a:rPr>
              <a:t>l</a:t>
            </a:r>
            <a:r>
              <a:rPr dirty="0" sz="1600" spc="-5">
                <a:latin typeface="Arial"/>
                <a:cs typeface="Arial"/>
              </a:rPr>
              <a:t>lo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</a:t>
            </a:r>
            <a:r>
              <a:rPr dirty="0" sz="160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t,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Support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 spc="-2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stem,"</a:t>
            </a:r>
            <a:r>
              <a:rPr dirty="0" sz="1600" spc="-5">
                <a:latin typeface="Arial"/>
                <a:cs typeface="Arial"/>
              </a:rPr>
              <a:t> November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5,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1965;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"AS</a:t>
            </a:r>
            <a:r>
              <a:rPr dirty="0" sz="1600">
                <a:latin typeface="Arial"/>
                <a:cs typeface="Arial"/>
              </a:rPr>
              <a:t>P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Wee</a:t>
            </a:r>
            <a:r>
              <a:rPr dirty="0" sz="1600">
                <a:latin typeface="Arial"/>
                <a:cs typeface="Arial"/>
              </a:rPr>
              <a:t>k</a:t>
            </a:r>
            <a:r>
              <a:rPr dirty="0" sz="1600" spc="-5">
                <a:latin typeface="Arial"/>
                <a:cs typeface="Arial"/>
              </a:rPr>
              <a:t>ly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Management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Report,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November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25">
                <a:latin typeface="Arial"/>
                <a:cs typeface="Arial"/>
              </a:rPr>
              <a:t>4</a:t>
            </a:r>
            <a:r>
              <a:rPr dirty="0" sz="1600" spc="-1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12,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1965."</a:t>
            </a:r>
            <a:endParaRPr sz="1600">
              <a:latin typeface="Arial"/>
              <a:cs typeface="Arial"/>
            </a:endParaRPr>
          </a:p>
          <a:p>
            <a:pPr marL="355600" marR="454025" indent="-342900">
              <a:lnSpc>
                <a:spcPct val="80000"/>
              </a:lnSpc>
              <a:spcBef>
                <a:spcPts val="395"/>
              </a:spcBef>
              <a:buChar char="•"/>
              <a:tabLst>
                <a:tab pos="355600" algn="l"/>
              </a:tabLst>
            </a:pPr>
            <a:r>
              <a:rPr dirty="0" sz="1600" spc="-5">
                <a:latin typeface="Arial"/>
                <a:cs typeface="Arial"/>
              </a:rPr>
              <a:t>“Early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Spa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esuit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Date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”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personal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communication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from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Jer</a:t>
            </a:r>
            <a:r>
              <a:rPr dirty="0" sz="1600" spc="-15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y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G</a:t>
            </a:r>
            <a:r>
              <a:rPr dirty="0" sz="1600" spc="-5">
                <a:latin typeface="Arial"/>
                <a:cs typeface="Arial"/>
              </a:rPr>
              <a:t>oodman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to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author,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Januar</a:t>
            </a:r>
            <a:r>
              <a:rPr dirty="0" sz="1600" spc="-25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,</a:t>
            </a:r>
            <a:r>
              <a:rPr dirty="0" sz="1600" spc="2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2013.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mcbarron</dc:creator>
  <dc:title>Apollo Block I Spacesuit</dc:title>
  <dcterms:created xsi:type="dcterms:W3CDTF">2015-08-10T08:47:06Z</dcterms:created>
  <dcterms:modified xsi:type="dcterms:W3CDTF">2015-08-10T08:47:06Z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2013-08-12T00:00:00Z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2015-08-10T00:00:00Z</vt:filetime>
  </property>
</Properties>
</file>