
<file path=[Content_Types].xml><?xml version="1.0" encoding="utf-8"?>
<Types xmlns="http://schemas.openxmlformats.org/package/2006/content-types">
  <Default Extension="png" ContentType="image/png"/>
  <Default Extension="pdf" ContentType="application/pd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1"/>
  </p:notesMasterIdLst>
  <p:sldIdLst>
    <p:sldId id="453" r:id="rId2"/>
    <p:sldId id="259" r:id="rId3"/>
    <p:sldId id="454" r:id="rId4"/>
    <p:sldId id="457" r:id="rId5"/>
    <p:sldId id="455" r:id="rId6"/>
    <p:sldId id="456" r:id="rId7"/>
    <p:sldId id="458" r:id="rId8"/>
    <p:sldId id="460" r:id="rId9"/>
    <p:sldId id="459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4000"/>
    <a:srgbClr val="E11B16"/>
    <a:srgbClr val="AD1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715" autoAdjust="0"/>
  </p:normalViewPr>
  <p:slideViewPr>
    <p:cSldViewPr showGuides="1">
      <p:cViewPr>
        <p:scale>
          <a:sx n="80" d="100"/>
          <a:sy n="80" d="100"/>
        </p:scale>
        <p:origin x="-438" y="-8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B44D1721-962B-A440-B5D8-7055830162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3979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589816-614A-BE4D-BACF-513C0202E413}" type="slidenum">
              <a:rPr lang="en-US"/>
              <a:pPr/>
              <a:t>1</a:t>
            </a:fld>
            <a:endParaRPr lang="en-US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3A132B-AAE1-C942-BC8D-D7335BE0E1E8}" type="slidenum">
              <a:rPr lang="en-US"/>
              <a:pPr/>
              <a:t>2</a:t>
            </a:fld>
            <a:endParaRPr lang="en-US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3A132B-AAE1-C942-BC8D-D7335BE0E1E8}" type="slidenum">
              <a:rPr lang="en-US"/>
              <a:pPr/>
              <a:t>3</a:t>
            </a:fld>
            <a:endParaRPr lang="en-US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3A132B-AAE1-C942-BC8D-D7335BE0E1E8}" type="slidenum">
              <a:rPr lang="en-US"/>
              <a:pPr/>
              <a:t>4</a:t>
            </a:fld>
            <a:endParaRPr lang="en-US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3FFEC0-0786-E345-96DC-52F38CF651B3}" type="slidenum">
              <a:rPr lang="en-US"/>
              <a:pPr/>
              <a:t>5</a:t>
            </a:fld>
            <a:endParaRPr lang="en-US"/>
          </a:p>
        </p:txBody>
      </p:sp>
      <p:sp>
        <p:nvSpPr>
          <p:cNvPr id="30720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82F626-AB40-514D-8A54-03D191252E62}" type="slidenum">
              <a:rPr lang="en-US"/>
              <a:pPr/>
              <a:t>6</a:t>
            </a:fld>
            <a:endParaRPr lang="en-US"/>
          </a:p>
        </p:txBody>
      </p:sp>
      <p:sp>
        <p:nvSpPr>
          <p:cNvPr id="32153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8D45A9-3356-BF45-9095-B2DDB521206D}" type="slidenum">
              <a:rPr lang="en-US"/>
              <a:pPr/>
              <a:t>7</a:t>
            </a:fld>
            <a:endParaRPr lang="en-US"/>
          </a:p>
        </p:txBody>
      </p:sp>
      <p:sp>
        <p:nvSpPr>
          <p:cNvPr id="3153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5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8D45A9-3356-BF45-9095-B2DDB521206D}" type="slidenum">
              <a:rPr lang="en-US"/>
              <a:pPr/>
              <a:t>8</a:t>
            </a:fld>
            <a:endParaRPr lang="en-US"/>
          </a:p>
        </p:txBody>
      </p:sp>
      <p:sp>
        <p:nvSpPr>
          <p:cNvPr id="3153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5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8D45A9-3356-BF45-9095-B2DDB521206D}" type="slidenum">
              <a:rPr lang="en-US"/>
              <a:pPr/>
              <a:t>9</a:t>
            </a:fld>
            <a:endParaRPr lang="en-US"/>
          </a:p>
        </p:txBody>
      </p:sp>
      <p:sp>
        <p:nvSpPr>
          <p:cNvPr id="31539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5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9BC43-1A5E-2145-8562-2E2D7AFEF9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539FE-FB04-4647-8C73-7809D844C7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3D6855-B481-CA43-B28E-F24F221AAC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AD7D54-29B9-AE49-B888-8993014274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1C9B3-3D86-EF43-B405-216032375D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CEDF9-BCC2-AC44-BC64-5D8D4A7D9A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79008-900B-2940-BA57-1DF02967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683B7-9F90-ED46-A4BE-E581CCA47C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EC94A-7F24-324C-BF91-30F6B53F8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091F5-AF02-A94D-9217-5B3CFEB94A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AA0F2-4A06-E84B-A22D-AF72DA724B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985ED657-D9D6-EF49-BD3C-98DB569D08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63.pd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4b-HP4195A data plot.JPG"/>
          <p:cNvPicPr>
            <a:picLocks noChangeAspect="1"/>
          </p:cNvPicPr>
          <p:nvPr/>
        </p:nvPicPr>
        <p:blipFill>
          <a:blip r:embed="rId3"/>
          <a:srcRect l="8789" t="2344" r="9375" b="3906"/>
          <a:stretch>
            <a:fillRect/>
          </a:stretch>
        </p:blipFill>
        <p:spPr>
          <a:xfrm>
            <a:off x="4532090" y="2895600"/>
            <a:ext cx="4611910" cy="3962400"/>
          </a:xfrm>
          <a:prstGeom prst="rect">
            <a:avLst/>
          </a:prstGeom>
        </p:spPr>
      </p:pic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90500" y="152400"/>
            <a:ext cx="43815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/>
              <a:t>Measuring VSWR – checking an antenna balun</a:t>
            </a:r>
            <a:endParaRPr lang="en-US" dirty="0"/>
          </a:p>
        </p:txBody>
      </p:sp>
      <p:pic>
        <p:nvPicPr>
          <p:cNvPr id="11" name="Picture 10" descr="return loss to vswr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rcRect l="10588" t="9091" r="9412" b="20909"/>
              <a:stretch>
                <a:fillRect/>
              </a:stretch>
            </p:blipFill>
          </mc:Choice>
          <mc:Fallback>
            <p:blipFill>
              <a:blip r:embed="rId5"/>
              <a:srcRect l="10588" t="9091" r="9412" b="20909"/>
              <a:stretch>
                <a:fillRect/>
              </a:stretch>
            </p:blipFill>
          </mc:Fallback>
        </mc:AlternateContent>
        <p:spPr>
          <a:xfrm>
            <a:off x="0" y="2057382"/>
            <a:ext cx="4239401" cy="4800618"/>
          </a:xfrm>
          <a:prstGeom prst="rect">
            <a:avLst/>
          </a:prstGeom>
        </p:spPr>
      </p:pic>
      <p:pic>
        <p:nvPicPr>
          <p:cNvPr id="13" name="Picture 12" descr="3104C vswr chart.png"/>
          <p:cNvPicPr>
            <a:picLocks noChangeAspect="1"/>
          </p:cNvPicPr>
          <p:nvPr/>
        </p:nvPicPr>
        <p:blipFill>
          <a:blip r:embed="rId6"/>
          <a:srcRect l="1434" r="2869"/>
          <a:stretch>
            <a:fillRect/>
          </a:stretch>
        </p:blipFill>
        <p:spPr>
          <a:xfrm>
            <a:off x="5353135" y="0"/>
            <a:ext cx="3790865" cy="290391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01 &amp; RE04 tool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411887" y="152400"/>
            <a:ext cx="41601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chemeClr val="bg1"/>
                </a:solidFill>
              </a:rPr>
              <a:t>Magnetic Field Measurement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7400" y="1143000"/>
            <a:ext cx="762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RE01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72200" y="4114800"/>
            <a:ext cx="762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RE04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8" name="Picture 7" descr="Walker Scientific VLF-80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200" y="-152400"/>
            <a:ext cx="3352800" cy="23399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96000" y="0"/>
            <a:ext cx="2869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Walker Scientific VLF-80D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2491943" y="152400"/>
            <a:ext cx="41601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/>
              <a:t>Magnetic Field Measurement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057400" y="1143000"/>
            <a:ext cx="762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RE01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72200" y="4114800"/>
            <a:ext cx="762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RE04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96000" y="0"/>
            <a:ext cx="2869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Walker Scientific VLF-80D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10" name="Picture 9" descr="RE01 lo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4500"/>
            <a:ext cx="3348318" cy="3429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800" y="5181600"/>
            <a:ext cx="2866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36 turns on 5.25” coil form</a:t>
            </a:r>
            <a:endParaRPr lang="en-US" sz="1800" dirty="0"/>
          </a:p>
        </p:txBody>
      </p:sp>
      <p:pic>
        <p:nvPicPr>
          <p:cNvPr id="12" name="Picture 11" descr="AT-205 loop conversion facto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0" y="1676400"/>
            <a:ext cx="5331600" cy="374391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419600" y="5715000"/>
            <a:ext cx="43961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Simple Faraday Law coupling: V = -</a:t>
            </a:r>
            <a:r>
              <a:rPr lang="en-US" sz="1800" dirty="0" err="1" smtClean="0"/>
              <a:t>d</a:t>
            </a:r>
            <a:r>
              <a:rPr lang="en-US" sz="1800" dirty="0" err="1" smtClean="0">
                <a:latin typeface="Symbol"/>
              </a:rPr>
              <a:t>F</a:t>
            </a:r>
            <a:r>
              <a:rPr lang="en-US" sz="1800" dirty="0" err="1" smtClean="0"/>
              <a:t>/dt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2465171" y="228600"/>
            <a:ext cx="42136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/>
              <a:t>Magnetic Field Measurement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057400" y="1143000"/>
            <a:ext cx="762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RE01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72200" y="4114800"/>
            <a:ext cx="762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RE04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96000" y="0"/>
            <a:ext cx="2869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Walker Scientific VLF-80D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14" name="Picture 13" descr="NM-10 &amp; NM-40 front faces.JPG"/>
          <p:cNvPicPr>
            <a:picLocks noChangeAspect="1"/>
          </p:cNvPicPr>
          <p:nvPr/>
        </p:nvPicPr>
        <p:blipFill>
          <a:blip r:embed="rId3"/>
          <a:srcRect l="3516" t="38281" b="4687"/>
          <a:stretch>
            <a:fillRect/>
          </a:stretch>
        </p:blipFill>
        <p:spPr>
          <a:xfrm>
            <a:off x="0" y="4256964"/>
            <a:ext cx="5867400" cy="2601036"/>
          </a:xfrm>
          <a:prstGeom prst="rect">
            <a:avLst/>
          </a:prstGeom>
        </p:spPr>
      </p:pic>
      <p:pic>
        <p:nvPicPr>
          <p:cNvPr id="15" name="Picture 14" descr="Stoddart NM-7 front face.JPG"/>
          <p:cNvPicPr>
            <a:picLocks noChangeAspect="1"/>
          </p:cNvPicPr>
          <p:nvPr/>
        </p:nvPicPr>
        <p:blipFill>
          <a:blip r:embed="rId4"/>
          <a:srcRect b="34375"/>
          <a:stretch>
            <a:fillRect/>
          </a:stretch>
        </p:blipFill>
        <p:spPr>
          <a:xfrm>
            <a:off x="0" y="914400"/>
            <a:ext cx="5883187" cy="2895600"/>
          </a:xfrm>
          <a:prstGeom prst="rect">
            <a:avLst/>
          </a:prstGeom>
        </p:spPr>
      </p:pic>
      <p:pic>
        <p:nvPicPr>
          <p:cNvPr id="12" name="Picture 11" descr="AT-205 loop conversion facto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5657" y="2895600"/>
            <a:ext cx="3378343" cy="237231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1993, EMC Compliance</a:t>
            </a:r>
            <a:endParaRPr lang="en-US" sz="1400"/>
          </a:p>
        </p:txBody>
      </p:sp>
      <p:sp>
        <p:nvSpPr>
          <p:cNvPr id="3061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457200"/>
          </a:xfrm>
        </p:spPr>
        <p:txBody>
          <a:bodyPr/>
          <a:lstStyle/>
          <a:p>
            <a:r>
              <a:rPr lang="en-US" sz="2400"/>
              <a:t>5.16 RE101, Audio Frequency Magnetic Emissions</a:t>
            </a:r>
            <a:endParaRPr lang="en-US"/>
          </a:p>
        </p:txBody>
      </p:sp>
      <p:pic>
        <p:nvPicPr>
          <p:cNvPr id="306182" name="Picture 6" descr="Fig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533400"/>
            <a:ext cx="8001000" cy="6000750"/>
          </a:xfrm>
          <a:prstGeom prst="rect">
            <a:avLst/>
          </a:prstGeom>
          <a:noFill/>
        </p:spPr>
      </p:pic>
      <p:sp>
        <p:nvSpPr>
          <p:cNvPr id="306183" name="Rectangle 7"/>
          <p:cNvSpPr>
            <a:spLocks noChangeArrowheads="1"/>
          </p:cNvSpPr>
          <p:nvPr/>
        </p:nvSpPr>
        <p:spPr bwMode="auto">
          <a:xfrm>
            <a:off x="3048000" y="1066800"/>
            <a:ext cx="3451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WARNING! WARNING!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Space Station &amp; Shuttle RE01 limit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455415"/>
            <a:ext cx="3482780" cy="2973585"/>
          </a:xfrm>
          <a:prstGeom prst="rect">
            <a:avLst/>
          </a:prstGeom>
        </p:spPr>
      </p:pic>
      <p:sp>
        <p:nvSpPr>
          <p:cNvPr id="320515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457200"/>
          </a:xfrm>
        </p:spPr>
        <p:txBody>
          <a:bodyPr/>
          <a:lstStyle/>
          <a:p>
            <a:r>
              <a:rPr lang="en-US" sz="2400" dirty="0" smtClean="0"/>
              <a:t>Loop instrumentation issue: sensitivity</a:t>
            </a:r>
            <a:endParaRPr lang="en-US" dirty="0"/>
          </a:p>
        </p:txBody>
      </p:sp>
      <p:pic>
        <p:nvPicPr>
          <p:cNvPr id="320522" name="Picture 10" descr="HP8566B sub-100 Hz noise floor"/>
          <p:cNvPicPr>
            <a:picLocks noChangeAspect="1" noChangeArrowheads="1"/>
          </p:cNvPicPr>
          <p:nvPr/>
        </p:nvPicPr>
        <p:blipFill>
          <a:blip r:embed="rId4"/>
          <a:srcRect l="9000" t="8000" r="12000" b="8000"/>
          <a:stretch>
            <a:fillRect/>
          </a:stretch>
        </p:blipFill>
        <p:spPr bwMode="auto">
          <a:xfrm>
            <a:off x="4648200" y="3273425"/>
            <a:ext cx="4495800" cy="3584575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953000" y="4572000"/>
            <a:ext cx="3558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57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4953000" y="4876800"/>
            <a:ext cx="3558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47</a:t>
            </a:r>
            <a:endParaRPr lang="en-US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4953000" y="5105400"/>
            <a:ext cx="3558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37</a:t>
            </a:r>
            <a:endParaRPr lang="en-US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4953000" y="5410200"/>
            <a:ext cx="3558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27</a:t>
            </a:r>
            <a:endParaRPr 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4953000" y="5638800"/>
            <a:ext cx="3558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17</a:t>
            </a:r>
            <a:endParaRPr 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4953000" y="5867400"/>
            <a:ext cx="3558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4953000" y="6096000"/>
            <a:ext cx="3558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-3</a:t>
            </a:r>
            <a:endParaRPr lang="en-US" sz="1200" dirty="0"/>
          </a:p>
        </p:txBody>
      </p:sp>
      <p:pic>
        <p:nvPicPr>
          <p:cNvPr id="24" name="Picture 23" descr="AT-205 loop conversion facto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9600" y="533400"/>
            <a:ext cx="3810000" cy="267542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3810000" y="1447800"/>
            <a:ext cx="530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–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82000" y="1371600"/>
            <a:ext cx="5441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=</a:t>
            </a:r>
            <a:endParaRPr lang="en-US" sz="4800" dirty="0">
              <a:solidFill>
                <a:srgbClr val="FF0000"/>
              </a:solidFill>
            </a:endParaRPr>
          </a:p>
        </p:txBody>
      </p:sp>
      <p:pic>
        <p:nvPicPr>
          <p:cNvPr id="27" name="Picture 26" descr="RE01 loop ouptut compared ot 8566 noise floo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" y="3429000"/>
            <a:ext cx="4024690" cy="3429000"/>
          </a:xfrm>
          <a:prstGeom prst="rect">
            <a:avLst/>
          </a:prstGeom>
        </p:spPr>
      </p:pic>
      <p:cxnSp>
        <p:nvCxnSpPr>
          <p:cNvPr id="29" name="Straight Connector 28"/>
          <p:cNvCxnSpPr/>
          <p:nvPr/>
        </p:nvCxnSpPr>
        <p:spPr bwMode="auto">
          <a:xfrm>
            <a:off x="5334000" y="5257800"/>
            <a:ext cx="2819400" cy="457200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0" name="TextBox 29"/>
          <p:cNvSpPr txBox="1"/>
          <p:nvPr/>
        </p:nvSpPr>
        <p:spPr>
          <a:xfrm>
            <a:off x="6324600" y="5029200"/>
            <a:ext cx="16130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R&amp;S ESU noise floor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 bwMode="auto">
          <a:xfrm>
            <a:off x="1143000" y="4267200"/>
            <a:ext cx="2133600" cy="457200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3" name="TextBox 32"/>
          <p:cNvSpPr txBox="1"/>
          <p:nvPr/>
        </p:nvSpPr>
        <p:spPr>
          <a:xfrm>
            <a:off x="1981200" y="4114800"/>
            <a:ext cx="16130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R&amp;S ESU noise floor</a:t>
            </a:r>
            <a:endParaRPr lang="en-US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83619" y="152400"/>
            <a:ext cx="87767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Loop Alternative (Best Performance): Variable-</a:t>
            </a:r>
            <a:r>
              <a:rPr lang="en-US" dirty="0" err="1" smtClean="0">
                <a:latin typeface="Symbol"/>
              </a:rPr>
              <a:t>m</a:t>
            </a:r>
            <a:r>
              <a:rPr lang="en-US" dirty="0" smtClean="0"/>
              <a:t> magnetometer</a:t>
            </a:r>
            <a:endParaRPr lang="en-US" dirty="0"/>
          </a:p>
        </p:txBody>
      </p:sp>
      <p:pic>
        <p:nvPicPr>
          <p:cNvPr id="14" name="Picture 13" descr="RE01 &amp; RE04 tools.JPG"/>
          <p:cNvPicPr>
            <a:picLocks noChangeAspect="1"/>
          </p:cNvPicPr>
          <p:nvPr/>
        </p:nvPicPr>
        <p:blipFill>
          <a:blip r:embed="rId3"/>
          <a:srcRect t="34375" b="17969"/>
          <a:stretch>
            <a:fillRect/>
          </a:stretch>
        </p:blipFill>
        <p:spPr>
          <a:xfrm>
            <a:off x="0" y="685800"/>
            <a:ext cx="4572000" cy="163416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447800" y="2438400"/>
            <a:ext cx="2096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EMCO 6640, 1964</a:t>
            </a:r>
            <a:endParaRPr lang="en-US" sz="1800" dirty="0"/>
          </a:p>
        </p:txBody>
      </p:sp>
      <p:pic>
        <p:nvPicPr>
          <p:cNvPr id="16" name="Picture 15" descr="MFM-1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700" y="2743200"/>
            <a:ext cx="4432300" cy="37211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09600" y="6488668"/>
            <a:ext cx="3417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Electro-Metrics EM-7530, today</a:t>
            </a:r>
            <a:endParaRPr lang="en-US" sz="1800" dirty="0"/>
          </a:p>
        </p:txBody>
      </p:sp>
      <p:pic>
        <p:nvPicPr>
          <p:cNvPr id="19" name="Picture 18" descr="MFM-11 spec shee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9871" y="609600"/>
            <a:ext cx="3524129" cy="6248400"/>
          </a:xfrm>
          <a:prstGeom prst="rect">
            <a:avLst/>
          </a:prstGeom>
        </p:spPr>
      </p:pic>
      <p:sp>
        <p:nvSpPr>
          <p:cNvPr id="20" name="Right Arrow 19"/>
          <p:cNvSpPr/>
          <p:nvPr/>
        </p:nvSpPr>
        <p:spPr bwMode="auto">
          <a:xfrm>
            <a:off x="4876800" y="4724400"/>
            <a:ext cx="609600" cy="76200"/>
          </a:xfrm>
          <a:prstGeom prst="rightArrow">
            <a:avLst/>
          </a:prstGeom>
          <a:solidFill>
            <a:srgbClr val="FF0000"/>
          </a:solidFill>
          <a:ln w="1174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83619" y="152400"/>
            <a:ext cx="87767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Loop Alternative (Best Performance): Variable-</a:t>
            </a:r>
            <a:r>
              <a:rPr lang="en-US" dirty="0" err="1" smtClean="0">
                <a:latin typeface="Symbol"/>
              </a:rPr>
              <a:t>m</a:t>
            </a:r>
            <a:r>
              <a:rPr lang="en-US" dirty="0" smtClean="0"/>
              <a:t> magnetometer</a:t>
            </a:r>
            <a:endParaRPr lang="en-US" dirty="0"/>
          </a:p>
        </p:txBody>
      </p:sp>
      <p:pic>
        <p:nvPicPr>
          <p:cNvPr id="16" name="Picture 15" descr="MFM-1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828800"/>
            <a:ext cx="3060700" cy="256958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66800" y="4495800"/>
            <a:ext cx="2724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Electro-Metrics EM-7530</a:t>
            </a:r>
            <a:endParaRPr lang="en-US" sz="1800" dirty="0"/>
          </a:p>
        </p:txBody>
      </p:sp>
      <p:pic>
        <p:nvPicPr>
          <p:cNvPr id="9" name="Picture 8" descr="8566 ambient measurement using RE01 lo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0" y="685800"/>
            <a:ext cx="3018518" cy="2514600"/>
          </a:xfrm>
          <a:prstGeom prst="rect">
            <a:avLst/>
          </a:prstGeom>
        </p:spPr>
      </p:pic>
      <p:pic>
        <p:nvPicPr>
          <p:cNvPr id="10" name="Picture 9" descr="8566 ambient using MFM-1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6400" y="4038600"/>
            <a:ext cx="3050509" cy="24384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257800" y="3244334"/>
            <a:ext cx="3597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Room “ambient” using RE01 loop </a:t>
            </a:r>
            <a:endParaRPr lang="en-US" sz="1800" dirty="0"/>
          </a:p>
        </p:txBody>
      </p:sp>
      <p:sp>
        <p:nvSpPr>
          <p:cNvPr id="12" name="TextBox 11"/>
          <p:cNvSpPr txBox="1"/>
          <p:nvPr/>
        </p:nvSpPr>
        <p:spPr>
          <a:xfrm>
            <a:off x="5257800" y="6488668"/>
            <a:ext cx="3456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Room “ambient” using EM-7530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52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Loop Alternative (Better Performance, lower cost): </a:t>
            </a:r>
            <a:r>
              <a:rPr lang="en-US" dirty="0" err="1" smtClean="0"/>
              <a:t>mag</a:t>
            </a:r>
            <a:r>
              <a:rPr lang="en-US" dirty="0" smtClean="0"/>
              <a:t> field meter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0" y="4572000"/>
            <a:ext cx="4409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Walker Scientific VLF-80D (or equivalent)</a:t>
            </a:r>
            <a:endParaRPr lang="en-US" sz="1800" dirty="0"/>
          </a:p>
        </p:txBody>
      </p:sp>
      <p:pic>
        <p:nvPicPr>
          <p:cNvPr id="10" name="Picture 9" descr="Walker Scientific VLF-80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95400"/>
            <a:ext cx="4572001" cy="3190817"/>
          </a:xfrm>
          <a:prstGeom prst="rect">
            <a:avLst/>
          </a:prstGeom>
        </p:spPr>
      </p:pic>
      <p:pic>
        <p:nvPicPr>
          <p:cNvPr id="11" name="Picture 10" descr="Space Station &amp; Shuttle RE01 limit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219199"/>
            <a:ext cx="4572000" cy="39035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724400" y="5122332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With HP 8566, will do Space Station, but not (old, obsolete) Space Shuttle limit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17168</TotalTime>
  <Words>172</Words>
  <Application>Microsoft Office PowerPoint</Application>
  <PresentationFormat>On-screen Show (4:3)</PresentationFormat>
  <Paragraphs>49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Blank Presentation</vt:lpstr>
      <vt:lpstr>PowerPoint Presentation</vt:lpstr>
      <vt:lpstr>PowerPoint Presentation</vt:lpstr>
      <vt:lpstr>PowerPoint Presentation</vt:lpstr>
      <vt:lpstr>PowerPoint Presentation</vt:lpstr>
      <vt:lpstr>5.16 RE101, Audio Frequency Magnetic Emissions</vt:lpstr>
      <vt:lpstr>Loop instrumentation issue: sensitivity</vt:lpstr>
      <vt:lpstr>PowerPoint Presentation</vt:lpstr>
      <vt:lpstr>PowerPoint Presentation</vt:lpstr>
      <vt:lpstr>PowerPoint Presentation</vt:lpstr>
    </vt:vector>
  </TitlesOfParts>
  <Company>EMC Compliance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Javor</dc:creator>
  <cp:lastModifiedBy>Gottschall, Janet S. (LARC-B703)[LITES]</cp:lastModifiedBy>
  <cp:revision>240</cp:revision>
  <dcterms:created xsi:type="dcterms:W3CDTF">2014-03-30T15:32:32Z</dcterms:created>
  <dcterms:modified xsi:type="dcterms:W3CDTF">2014-07-16T17:47:09Z</dcterms:modified>
</cp:coreProperties>
</file>