
<file path=[Content_Types].xml><?xml version="1.0" encoding="utf-8"?>
<Types xmlns="http://schemas.openxmlformats.org/package/2006/content-types">
  <Default Extension="png" ContentType="image/png"/>
  <Default Extension="wmf" ContentType="image/x-wmf"/>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4.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rts/chart1.xml" ContentType="application/vnd.openxmlformats-officedocument.drawingml.chart+xml"/>
  <Override PartName="/ppt/theme/themeOverride1.xml" ContentType="application/vnd.openxmlformats-officedocument.themeOverride+xml"/>
  <Override PartName="/ppt/charts/chart2.xml" ContentType="application/vnd.openxmlformats-officedocument.drawingml.chart+xml"/>
  <Override PartName="/ppt/drawings/drawing1.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6" r:id="rId2"/>
  </p:sldMasterIdLst>
  <p:notesMasterIdLst>
    <p:notesMasterId r:id="rId51"/>
  </p:notesMasterIdLst>
  <p:handoutMasterIdLst>
    <p:handoutMasterId r:id="rId52"/>
  </p:handoutMasterIdLst>
  <p:sldIdLst>
    <p:sldId id="663" r:id="rId3"/>
    <p:sldId id="664" r:id="rId4"/>
    <p:sldId id="722" r:id="rId5"/>
    <p:sldId id="671" r:id="rId6"/>
    <p:sldId id="672" r:id="rId7"/>
    <p:sldId id="673" r:id="rId8"/>
    <p:sldId id="674" r:id="rId9"/>
    <p:sldId id="675" r:id="rId10"/>
    <p:sldId id="676" r:id="rId11"/>
    <p:sldId id="677" r:id="rId12"/>
    <p:sldId id="678" r:id="rId13"/>
    <p:sldId id="679" r:id="rId14"/>
    <p:sldId id="680" r:id="rId15"/>
    <p:sldId id="681" r:id="rId16"/>
    <p:sldId id="682" r:id="rId17"/>
    <p:sldId id="683" r:id="rId18"/>
    <p:sldId id="684" r:id="rId19"/>
    <p:sldId id="685" r:id="rId20"/>
    <p:sldId id="686" r:id="rId21"/>
    <p:sldId id="687" r:id="rId22"/>
    <p:sldId id="688" r:id="rId23"/>
    <p:sldId id="689" r:id="rId24"/>
    <p:sldId id="690" r:id="rId25"/>
    <p:sldId id="691" r:id="rId26"/>
    <p:sldId id="692" r:id="rId27"/>
    <p:sldId id="693" r:id="rId28"/>
    <p:sldId id="694" r:id="rId29"/>
    <p:sldId id="695" r:id="rId30"/>
    <p:sldId id="696" r:id="rId31"/>
    <p:sldId id="697" r:id="rId32"/>
    <p:sldId id="698" r:id="rId33"/>
    <p:sldId id="699" r:id="rId34"/>
    <p:sldId id="717" r:id="rId35"/>
    <p:sldId id="718" r:id="rId36"/>
    <p:sldId id="719" r:id="rId37"/>
    <p:sldId id="700" r:id="rId38"/>
    <p:sldId id="701" r:id="rId39"/>
    <p:sldId id="702" r:id="rId40"/>
    <p:sldId id="703" r:id="rId41"/>
    <p:sldId id="712" r:id="rId42"/>
    <p:sldId id="721" r:id="rId43"/>
    <p:sldId id="720" r:id="rId44"/>
    <p:sldId id="713" r:id="rId45"/>
    <p:sldId id="715" r:id="rId46"/>
    <p:sldId id="714" r:id="rId47"/>
    <p:sldId id="716" r:id="rId48"/>
    <p:sldId id="710" r:id="rId49"/>
    <p:sldId id="711" r:id="rId50"/>
  </p:sldIdLst>
  <p:sldSz cx="9144000" cy="6858000" type="screen4x3"/>
  <p:notesSz cx="6881813" cy="92964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CC"/>
    <a:srgbClr val="FFFFFF"/>
    <a:srgbClr val="00FF00"/>
    <a:srgbClr val="003399"/>
    <a:srgbClr val="0000FF"/>
    <a:srgbClr val="CC0000"/>
    <a:srgbClr val="FF0000"/>
    <a:srgbClr val="0033CC"/>
    <a:srgbClr val="8E0000"/>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65" autoAdjust="0"/>
    <p:restoredTop sz="99846" autoAdjust="0"/>
  </p:normalViewPr>
  <p:slideViewPr>
    <p:cSldViewPr snapToGrid="0">
      <p:cViewPr varScale="1">
        <p:scale>
          <a:sx n="65" d="100"/>
          <a:sy n="65" d="100"/>
        </p:scale>
        <p:origin x="-1238" y="-82"/>
      </p:cViewPr>
      <p:guideLst>
        <p:guide orient="horz" pos="2160"/>
        <p:guide pos="2880"/>
      </p:guideLst>
    </p:cSldViewPr>
  </p:slideViewPr>
  <p:notesTextViewPr>
    <p:cViewPr>
      <p:scale>
        <a:sx n="100" d="100"/>
        <a:sy n="100" d="100"/>
      </p:scale>
      <p:origin x="0" y="0"/>
    </p:cViewPr>
  </p:notesTextViewPr>
  <p:notesViewPr>
    <p:cSldViewPr snapToGrid="0">
      <p:cViewPr varScale="1">
        <p:scale>
          <a:sx n="48" d="100"/>
          <a:sy n="48" d="100"/>
        </p:scale>
        <p:origin x="-2702" y="-82"/>
      </p:cViewPr>
      <p:guideLst>
        <p:guide orient="horz" pos="2928"/>
        <p:guide pos="2168"/>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handoutMaster" Target="handoutMasters/handout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tableStyles" Target="tableStyles.xml"/><Relationship Id="rId8" Type="http://schemas.openxmlformats.org/officeDocument/2006/relationships/slide" Target="slides/slide6.xml"/><Relationship Id="rId51" Type="http://schemas.openxmlformats.org/officeDocument/2006/relationships/notesMaster" Target="notesMasters/notesMaster1.xml"/><Relationship Id="rId3" Type="http://schemas.openxmlformats.org/officeDocument/2006/relationships/slide" Target="slides/slide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akolaini\Desktop\FoeceLimitPaper2010\RV_BoxB_Plots_forceLimit.xlsx" TargetMode="External"/><Relationship Id="rId1" Type="http://schemas.openxmlformats.org/officeDocument/2006/relationships/themeOverride" Target="../theme/themeOverride1.xml"/></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oleObject" Target="file:///G:\ForceLimitNESC_F2F_2012\RV_BoxB_Plots_forceLimit.xlsx" TargetMode="Externa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a:t>Box B Random Vibration Test </a:t>
            </a:r>
            <a:r>
              <a:rPr lang="en-US" baseline="0"/>
              <a:t> (0 dB)</a:t>
            </a:r>
            <a:endParaRPr lang="en-US"/>
          </a:p>
        </c:rich>
      </c:tx>
      <c:layout/>
      <c:overlay val="0"/>
      <c:spPr>
        <a:noFill/>
        <a:ln w="25400">
          <a:noFill/>
        </a:ln>
      </c:spPr>
    </c:title>
    <c:autoTitleDeleted val="0"/>
    <c:plotArea>
      <c:layout/>
      <c:scatterChart>
        <c:scatterStyle val="smoothMarker"/>
        <c:varyColors val="0"/>
        <c:ser>
          <c:idx val="0"/>
          <c:order val="0"/>
          <c:tx>
            <c:strRef>
              <c:f>'Fz (-18 dB)'!$U$5</c:f>
              <c:strCache>
                <c:ptCount val="1"/>
                <c:pt idx="0">
                  <c:v>Summed Force w/o FL</c:v>
                </c:pt>
              </c:strCache>
            </c:strRef>
          </c:tx>
          <c:spPr>
            <a:ln>
              <a:solidFill>
                <a:srgbClr val="00206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dB)'!$U$6:$U$501</c:f>
              <c:numCache>
                <c:formatCode>General</c:formatCode>
                <c:ptCount val="496"/>
                <c:pt idx="0">
                  <c:v>13.444416</c:v>
                </c:pt>
                <c:pt idx="1">
                  <c:v>9.7397760000000009</c:v>
                </c:pt>
                <c:pt idx="2">
                  <c:v>7.4582400000000009</c:v>
                </c:pt>
                <c:pt idx="3">
                  <c:v>5.337983999999997</c:v>
                </c:pt>
                <c:pt idx="4">
                  <c:v>4.5183359999999961</c:v>
                </c:pt>
                <c:pt idx="5">
                  <c:v>4.5234559999999959</c:v>
                </c:pt>
                <c:pt idx="6">
                  <c:v>4.6879999999999962</c:v>
                </c:pt>
                <c:pt idx="7">
                  <c:v>4.9670400000000008</c:v>
                </c:pt>
                <c:pt idx="8">
                  <c:v>6.5817600000000018</c:v>
                </c:pt>
                <c:pt idx="9">
                  <c:v>6.9004799999999999</c:v>
                </c:pt>
                <c:pt idx="10">
                  <c:v>6.0352000000000006</c:v>
                </c:pt>
                <c:pt idx="11">
                  <c:v>10.69824</c:v>
                </c:pt>
                <c:pt idx="12">
                  <c:v>13.445119999999999</c:v>
                </c:pt>
                <c:pt idx="13">
                  <c:v>13.358079999999999</c:v>
                </c:pt>
                <c:pt idx="14">
                  <c:v>12.48</c:v>
                </c:pt>
                <c:pt idx="15">
                  <c:v>13.130240000000001</c:v>
                </c:pt>
                <c:pt idx="16">
                  <c:v>14.143359999999999</c:v>
                </c:pt>
                <c:pt idx="17">
                  <c:v>12.94528</c:v>
                </c:pt>
                <c:pt idx="18">
                  <c:v>13.03552</c:v>
                </c:pt>
                <c:pt idx="19">
                  <c:v>12.79552</c:v>
                </c:pt>
                <c:pt idx="20">
                  <c:v>15.913600000000001</c:v>
                </c:pt>
                <c:pt idx="21">
                  <c:v>17.708159999999999</c:v>
                </c:pt>
                <c:pt idx="22">
                  <c:v>18.8096</c:v>
                </c:pt>
                <c:pt idx="23">
                  <c:v>20.764800000000001</c:v>
                </c:pt>
                <c:pt idx="24">
                  <c:v>20.09023999999998</c:v>
                </c:pt>
                <c:pt idx="25">
                  <c:v>17.62368</c:v>
                </c:pt>
                <c:pt idx="26">
                  <c:v>25.239039999999999</c:v>
                </c:pt>
                <c:pt idx="27">
                  <c:v>32.288000000000011</c:v>
                </c:pt>
                <c:pt idx="28">
                  <c:v>40.5184</c:v>
                </c:pt>
                <c:pt idx="29">
                  <c:v>43.155200000000008</c:v>
                </c:pt>
                <c:pt idx="30">
                  <c:v>46.438400000000001</c:v>
                </c:pt>
                <c:pt idx="31">
                  <c:v>57.625600000000013</c:v>
                </c:pt>
                <c:pt idx="32">
                  <c:v>67.027200000000022</c:v>
                </c:pt>
                <c:pt idx="33">
                  <c:v>77.4208</c:v>
                </c:pt>
                <c:pt idx="34">
                  <c:v>88.313600000000022</c:v>
                </c:pt>
                <c:pt idx="35">
                  <c:v>109.9712</c:v>
                </c:pt>
                <c:pt idx="36">
                  <c:v>124.69119999999999</c:v>
                </c:pt>
                <c:pt idx="37">
                  <c:v>134.4896</c:v>
                </c:pt>
                <c:pt idx="38">
                  <c:v>154.11840000000001</c:v>
                </c:pt>
                <c:pt idx="39">
                  <c:v>179.91679999999999</c:v>
                </c:pt>
                <c:pt idx="40">
                  <c:v>210.91839999999999</c:v>
                </c:pt>
                <c:pt idx="41">
                  <c:v>262.04160000000002</c:v>
                </c:pt>
                <c:pt idx="42">
                  <c:v>310.91199999999958</c:v>
                </c:pt>
                <c:pt idx="43">
                  <c:v>340.14080000000013</c:v>
                </c:pt>
                <c:pt idx="44">
                  <c:v>487.16800000000001</c:v>
                </c:pt>
                <c:pt idx="45">
                  <c:v>576.51199999999949</c:v>
                </c:pt>
                <c:pt idx="46">
                  <c:v>727.23199999999997</c:v>
                </c:pt>
                <c:pt idx="47">
                  <c:v>931.32799999999929</c:v>
                </c:pt>
                <c:pt idx="48">
                  <c:v>1165.376</c:v>
                </c:pt>
                <c:pt idx="49">
                  <c:v>1574.912</c:v>
                </c:pt>
                <c:pt idx="50">
                  <c:v>2616.7040000000002</c:v>
                </c:pt>
                <c:pt idx="51">
                  <c:v>5090.9440000000004</c:v>
                </c:pt>
                <c:pt idx="52">
                  <c:v>8386.5599999999886</c:v>
                </c:pt>
                <c:pt idx="53">
                  <c:v>12010.24</c:v>
                </c:pt>
                <c:pt idx="54">
                  <c:v>21341.44000000001</c:v>
                </c:pt>
                <c:pt idx="55">
                  <c:v>27335.040000000001</c:v>
                </c:pt>
                <c:pt idx="56">
                  <c:v>15380.48</c:v>
                </c:pt>
                <c:pt idx="57">
                  <c:v>4997.1200000000017</c:v>
                </c:pt>
                <c:pt idx="58">
                  <c:v>1572.096</c:v>
                </c:pt>
                <c:pt idx="59">
                  <c:v>838.36799999999926</c:v>
                </c:pt>
                <c:pt idx="60">
                  <c:v>584.84480000000008</c:v>
                </c:pt>
                <c:pt idx="61">
                  <c:v>602.91840000000002</c:v>
                </c:pt>
                <c:pt idx="62">
                  <c:v>885.82399999999996</c:v>
                </c:pt>
                <c:pt idx="63">
                  <c:v>1185.5999999999999</c:v>
                </c:pt>
                <c:pt idx="64">
                  <c:v>1423.7439999999999</c:v>
                </c:pt>
                <c:pt idx="65">
                  <c:v>1747.0719999999999</c:v>
                </c:pt>
                <c:pt idx="66">
                  <c:v>1093.8112000000001</c:v>
                </c:pt>
                <c:pt idx="67">
                  <c:v>450.56639999999982</c:v>
                </c:pt>
                <c:pt idx="68">
                  <c:v>268.46911999999958</c:v>
                </c:pt>
                <c:pt idx="69">
                  <c:v>219.28</c:v>
                </c:pt>
                <c:pt idx="70">
                  <c:v>179.3152</c:v>
                </c:pt>
                <c:pt idx="71">
                  <c:v>147.05279999999999</c:v>
                </c:pt>
                <c:pt idx="72">
                  <c:v>136.20480000000001</c:v>
                </c:pt>
                <c:pt idx="73">
                  <c:v>108.9024</c:v>
                </c:pt>
                <c:pt idx="74">
                  <c:v>114.9696</c:v>
                </c:pt>
                <c:pt idx="75">
                  <c:v>96.966399999999993</c:v>
                </c:pt>
                <c:pt idx="76">
                  <c:v>85.433600000000027</c:v>
                </c:pt>
                <c:pt idx="77">
                  <c:v>64.665599999999998</c:v>
                </c:pt>
                <c:pt idx="78">
                  <c:v>49.429760000000002</c:v>
                </c:pt>
                <c:pt idx="79">
                  <c:v>47.10848</c:v>
                </c:pt>
                <c:pt idx="80">
                  <c:v>47.809280000000001</c:v>
                </c:pt>
                <c:pt idx="81">
                  <c:v>38.892160000000011</c:v>
                </c:pt>
                <c:pt idx="82">
                  <c:v>34.41216</c:v>
                </c:pt>
                <c:pt idx="83">
                  <c:v>34.869760000000007</c:v>
                </c:pt>
                <c:pt idx="84">
                  <c:v>34.041600000000003</c:v>
                </c:pt>
                <c:pt idx="85">
                  <c:v>32.717440000000003</c:v>
                </c:pt>
                <c:pt idx="86">
                  <c:v>26.80383999999999</c:v>
                </c:pt>
                <c:pt idx="87">
                  <c:v>25.989119999999978</c:v>
                </c:pt>
                <c:pt idx="88">
                  <c:v>24.304639999999999</c:v>
                </c:pt>
                <c:pt idx="89">
                  <c:v>21.64416000000001</c:v>
                </c:pt>
                <c:pt idx="90">
                  <c:v>21.96351999999996</c:v>
                </c:pt>
                <c:pt idx="91">
                  <c:v>21.143039999999999</c:v>
                </c:pt>
                <c:pt idx="92">
                  <c:v>20.453119999999981</c:v>
                </c:pt>
                <c:pt idx="93">
                  <c:v>21.31263999999998</c:v>
                </c:pt>
                <c:pt idx="94">
                  <c:v>22.088319999999982</c:v>
                </c:pt>
                <c:pt idx="95">
                  <c:v>17.28767999999998</c:v>
                </c:pt>
                <c:pt idx="96">
                  <c:v>16.18239999999998</c:v>
                </c:pt>
                <c:pt idx="97">
                  <c:v>17.61664</c:v>
                </c:pt>
                <c:pt idx="98">
                  <c:v>18.295039999999979</c:v>
                </c:pt>
                <c:pt idx="99">
                  <c:v>17.600639999999981</c:v>
                </c:pt>
                <c:pt idx="100">
                  <c:v>14.302720000000001</c:v>
                </c:pt>
                <c:pt idx="101">
                  <c:v>14.386559999999999</c:v>
                </c:pt>
                <c:pt idx="102">
                  <c:v>16.85888000000001</c:v>
                </c:pt>
                <c:pt idx="103">
                  <c:v>23.924479999999999</c:v>
                </c:pt>
                <c:pt idx="104">
                  <c:v>35.868160000000003</c:v>
                </c:pt>
                <c:pt idx="105">
                  <c:v>48.726400000000012</c:v>
                </c:pt>
                <c:pt idx="106">
                  <c:v>46.376959999999997</c:v>
                </c:pt>
                <c:pt idx="107">
                  <c:v>46.830080000000002</c:v>
                </c:pt>
                <c:pt idx="108">
                  <c:v>59.456000000000003</c:v>
                </c:pt>
                <c:pt idx="109">
                  <c:v>93.777920000000023</c:v>
                </c:pt>
                <c:pt idx="110">
                  <c:v>137.05344000000011</c:v>
                </c:pt>
                <c:pt idx="111">
                  <c:v>189.59103999999999</c:v>
                </c:pt>
                <c:pt idx="112">
                  <c:v>215.82592000000011</c:v>
                </c:pt>
                <c:pt idx="113">
                  <c:v>266.71807999999959</c:v>
                </c:pt>
                <c:pt idx="114">
                  <c:v>353.3267199999998</c:v>
                </c:pt>
                <c:pt idx="115">
                  <c:v>322.1804800000001</c:v>
                </c:pt>
                <c:pt idx="116">
                  <c:v>203.56095999999999</c:v>
                </c:pt>
                <c:pt idx="117">
                  <c:v>116.19199999999999</c:v>
                </c:pt>
                <c:pt idx="118">
                  <c:v>54.367359999999998</c:v>
                </c:pt>
                <c:pt idx="119">
                  <c:v>31.127680000000019</c:v>
                </c:pt>
                <c:pt idx="120">
                  <c:v>21.04255999999998</c:v>
                </c:pt>
                <c:pt idx="121">
                  <c:v>18.461439999999978</c:v>
                </c:pt>
                <c:pt idx="122">
                  <c:v>17.21856</c:v>
                </c:pt>
                <c:pt idx="123">
                  <c:v>15.486079999999999</c:v>
                </c:pt>
                <c:pt idx="124">
                  <c:v>11.00736</c:v>
                </c:pt>
                <c:pt idx="125">
                  <c:v>8.4038400000000042</c:v>
                </c:pt>
                <c:pt idx="126">
                  <c:v>6.4262400000000008</c:v>
                </c:pt>
                <c:pt idx="127">
                  <c:v>4.5491200000000003</c:v>
                </c:pt>
                <c:pt idx="128">
                  <c:v>3.236224</c:v>
                </c:pt>
                <c:pt idx="129">
                  <c:v>2.9359999999999982</c:v>
                </c:pt>
                <c:pt idx="130">
                  <c:v>2.9535360000000002</c:v>
                </c:pt>
                <c:pt idx="131">
                  <c:v>2.809984</c:v>
                </c:pt>
                <c:pt idx="132">
                  <c:v>3.1735040000000012</c:v>
                </c:pt>
                <c:pt idx="133">
                  <c:v>3.5875200000000009</c:v>
                </c:pt>
                <c:pt idx="134">
                  <c:v>3.3744639999999979</c:v>
                </c:pt>
                <c:pt idx="135">
                  <c:v>2.9532159999999981</c:v>
                </c:pt>
                <c:pt idx="136">
                  <c:v>2.479807999999998</c:v>
                </c:pt>
                <c:pt idx="137">
                  <c:v>2.2736640000000001</c:v>
                </c:pt>
                <c:pt idx="138">
                  <c:v>1.827008</c:v>
                </c:pt>
                <c:pt idx="139">
                  <c:v>1.5806720000000001</c:v>
                </c:pt>
                <c:pt idx="140">
                  <c:v>1.5320959999999999</c:v>
                </c:pt>
                <c:pt idx="141">
                  <c:v>1.574592</c:v>
                </c:pt>
                <c:pt idx="142">
                  <c:v>1.47584</c:v>
                </c:pt>
                <c:pt idx="143">
                  <c:v>1.3730560000000001</c:v>
                </c:pt>
                <c:pt idx="144">
                  <c:v>1.2901119999999999</c:v>
                </c:pt>
                <c:pt idx="145">
                  <c:v>1.1681280000000001</c:v>
                </c:pt>
                <c:pt idx="146">
                  <c:v>0.87763199999999997</c:v>
                </c:pt>
                <c:pt idx="147">
                  <c:v>0.93126399999999998</c:v>
                </c:pt>
                <c:pt idx="148">
                  <c:v>0.89049599999999995</c:v>
                </c:pt>
                <c:pt idx="149">
                  <c:v>0.75180800000000003</c:v>
                </c:pt>
                <c:pt idx="150">
                  <c:v>0.69036799999999998</c:v>
                </c:pt>
                <c:pt idx="151">
                  <c:v>0.68415999999999999</c:v>
                </c:pt>
                <c:pt idx="152">
                  <c:v>0.66188800000000003</c:v>
                </c:pt>
                <c:pt idx="153">
                  <c:v>0.64902400000000005</c:v>
                </c:pt>
                <c:pt idx="154">
                  <c:v>0.65804799999999997</c:v>
                </c:pt>
                <c:pt idx="155">
                  <c:v>0.55811840000000001</c:v>
                </c:pt>
                <c:pt idx="156">
                  <c:v>0.55520000000000003</c:v>
                </c:pt>
                <c:pt idx="157">
                  <c:v>0.53107199999999999</c:v>
                </c:pt>
                <c:pt idx="158">
                  <c:v>0.57785600000000004</c:v>
                </c:pt>
                <c:pt idx="159">
                  <c:v>0.50462079999999998</c:v>
                </c:pt>
                <c:pt idx="160">
                  <c:v>0.41025919999999999</c:v>
                </c:pt>
                <c:pt idx="161">
                  <c:v>0.427616</c:v>
                </c:pt>
                <c:pt idx="162">
                  <c:v>0.48608000000000001</c:v>
                </c:pt>
                <c:pt idx="163">
                  <c:v>0.75807999999999998</c:v>
                </c:pt>
                <c:pt idx="164">
                  <c:v>1.3713919999999999</c:v>
                </c:pt>
                <c:pt idx="165">
                  <c:v>2.3307519999999982</c:v>
                </c:pt>
                <c:pt idx="166">
                  <c:v>3.0101119999999999</c:v>
                </c:pt>
                <c:pt idx="167">
                  <c:v>3.515647999999997</c:v>
                </c:pt>
                <c:pt idx="168">
                  <c:v>4.0440959999999961</c:v>
                </c:pt>
                <c:pt idx="169">
                  <c:v>4.6398080000000004</c:v>
                </c:pt>
                <c:pt idx="170">
                  <c:v>5.6896640000000014</c:v>
                </c:pt>
                <c:pt idx="171">
                  <c:v>6.9792000000000032</c:v>
                </c:pt>
                <c:pt idx="172">
                  <c:v>6.8936959999999976</c:v>
                </c:pt>
                <c:pt idx="173">
                  <c:v>7.5747839999999984</c:v>
                </c:pt>
                <c:pt idx="174">
                  <c:v>8.9563520000000008</c:v>
                </c:pt>
                <c:pt idx="175">
                  <c:v>9.1244800000000001</c:v>
                </c:pt>
                <c:pt idx="176">
                  <c:v>7.5197440000000002</c:v>
                </c:pt>
                <c:pt idx="177">
                  <c:v>5.5288319999999977</c:v>
                </c:pt>
                <c:pt idx="178">
                  <c:v>4.630592</c:v>
                </c:pt>
                <c:pt idx="179">
                  <c:v>4.7810560000000004</c:v>
                </c:pt>
                <c:pt idx="180">
                  <c:v>4.4480000000000004</c:v>
                </c:pt>
                <c:pt idx="181">
                  <c:v>3.1648000000000001</c:v>
                </c:pt>
                <c:pt idx="182">
                  <c:v>2.5409280000000001</c:v>
                </c:pt>
                <c:pt idx="183">
                  <c:v>2.0390399999999991</c:v>
                </c:pt>
                <c:pt idx="184">
                  <c:v>1.5649280000000001</c:v>
                </c:pt>
                <c:pt idx="185">
                  <c:v>1.2656000000000001</c:v>
                </c:pt>
                <c:pt idx="186">
                  <c:v>1.0351360000000001</c:v>
                </c:pt>
                <c:pt idx="187">
                  <c:v>0.91846399999999995</c:v>
                </c:pt>
                <c:pt idx="188">
                  <c:v>0.81632000000000005</c:v>
                </c:pt>
                <c:pt idx="189">
                  <c:v>0.77222400000000002</c:v>
                </c:pt>
                <c:pt idx="190">
                  <c:v>0.66412800000000005</c:v>
                </c:pt>
                <c:pt idx="191">
                  <c:v>0.69836799999999999</c:v>
                </c:pt>
                <c:pt idx="192">
                  <c:v>0.71372800000000003</c:v>
                </c:pt>
                <c:pt idx="193">
                  <c:v>0.65600000000000003</c:v>
                </c:pt>
                <c:pt idx="194">
                  <c:v>0.588032</c:v>
                </c:pt>
                <c:pt idx="195">
                  <c:v>0.62515200000000004</c:v>
                </c:pt>
                <c:pt idx="196">
                  <c:v>0.539968</c:v>
                </c:pt>
                <c:pt idx="197">
                  <c:v>0.48326400000000003</c:v>
                </c:pt>
                <c:pt idx="198">
                  <c:v>0.42214400000000002</c:v>
                </c:pt>
                <c:pt idx="199">
                  <c:v>0.37529600000000002</c:v>
                </c:pt>
                <c:pt idx="200">
                  <c:v>0.35109760000000001</c:v>
                </c:pt>
                <c:pt idx="201">
                  <c:v>0.35107840000000001</c:v>
                </c:pt>
                <c:pt idx="202">
                  <c:v>0.35822720000000002</c:v>
                </c:pt>
                <c:pt idx="203">
                  <c:v>0.34449920000000001</c:v>
                </c:pt>
                <c:pt idx="204">
                  <c:v>0.28105599999999997</c:v>
                </c:pt>
                <c:pt idx="205">
                  <c:v>0.28904960000000002</c:v>
                </c:pt>
                <c:pt idx="206">
                  <c:v>0.30784640000000002</c:v>
                </c:pt>
                <c:pt idx="207">
                  <c:v>0.29041280000000003</c:v>
                </c:pt>
                <c:pt idx="208">
                  <c:v>0.27337600000000001</c:v>
                </c:pt>
                <c:pt idx="209">
                  <c:v>0.25016959999999999</c:v>
                </c:pt>
                <c:pt idx="210">
                  <c:v>0.25315199999999999</c:v>
                </c:pt>
                <c:pt idx="211">
                  <c:v>0.224384</c:v>
                </c:pt>
                <c:pt idx="212">
                  <c:v>0.22625919999999999</c:v>
                </c:pt>
                <c:pt idx="213">
                  <c:v>0.24394879999999999</c:v>
                </c:pt>
                <c:pt idx="214">
                  <c:v>0.22073599999999999</c:v>
                </c:pt>
                <c:pt idx="215">
                  <c:v>0.21115519999999999</c:v>
                </c:pt>
                <c:pt idx="216">
                  <c:v>0.21248639999999999</c:v>
                </c:pt>
                <c:pt idx="217">
                  <c:v>0.22200320000000001</c:v>
                </c:pt>
                <c:pt idx="218">
                  <c:v>0.20501759999999999</c:v>
                </c:pt>
                <c:pt idx="219">
                  <c:v>0.21677440000000001</c:v>
                </c:pt>
                <c:pt idx="220">
                  <c:v>0.2133824</c:v>
                </c:pt>
                <c:pt idx="221">
                  <c:v>0.1902336</c:v>
                </c:pt>
                <c:pt idx="222">
                  <c:v>0.19237119999999999</c:v>
                </c:pt>
                <c:pt idx="223">
                  <c:v>0.20938880000000001</c:v>
                </c:pt>
                <c:pt idx="224">
                  <c:v>0.267264</c:v>
                </c:pt>
                <c:pt idx="225">
                  <c:v>0.29048960000000001</c:v>
                </c:pt>
                <c:pt idx="226">
                  <c:v>0.27206399999999997</c:v>
                </c:pt>
                <c:pt idx="227">
                  <c:v>0.26696959999999997</c:v>
                </c:pt>
                <c:pt idx="228">
                  <c:v>0.28339839999999999</c:v>
                </c:pt>
                <c:pt idx="229">
                  <c:v>0.35891840000000003</c:v>
                </c:pt>
                <c:pt idx="230">
                  <c:v>0.41343360000000001</c:v>
                </c:pt>
                <c:pt idx="231">
                  <c:v>0.39003520000000003</c:v>
                </c:pt>
                <c:pt idx="232">
                  <c:v>0.37892480000000001</c:v>
                </c:pt>
                <c:pt idx="233">
                  <c:v>0.39068799999999998</c:v>
                </c:pt>
                <c:pt idx="234">
                  <c:v>0.40720000000000001</c:v>
                </c:pt>
                <c:pt idx="235">
                  <c:v>0.39630080000000001</c:v>
                </c:pt>
                <c:pt idx="236">
                  <c:v>0.40835840000000001</c:v>
                </c:pt>
                <c:pt idx="237">
                  <c:v>0.38938240000000002</c:v>
                </c:pt>
                <c:pt idx="238">
                  <c:v>0.3204864</c:v>
                </c:pt>
                <c:pt idx="239">
                  <c:v>0.27307520000000002</c:v>
                </c:pt>
                <c:pt idx="240">
                  <c:v>0.2576832</c:v>
                </c:pt>
                <c:pt idx="241">
                  <c:v>0.2455936</c:v>
                </c:pt>
                <c:pt idx="242">
                  <c:v>0.20653440000000001</c:v>
                </c:pt>
                <c:pt idx="243">
                  <c:v>0.18908159999999999</c:v>
                </c:pt>
                <c:pt idx="244">
                  <c:v>0.165024</c:v>
                </c:pt>
                <c:pt idx="245">
                  <c:v>0.1696704</c:v>
                </c:pt>
                <c:pt idx="246">
                  <c:v>0.2113408</c:v>
                </c:pt>
                <c:pt idx="247">
                  <c:v>0.23150080000000001</c:v>
                </c:pt>
                <c:pt idx="248">
                  <c:v>0.205984</c:v>
                </c:pt>
                <c:pt idx="249">
                  <c:v>0.16097919999999999</c:v>
                </c:pt>
                <c:pt idx="250">
                  <c:v>0.1451008</c:v>
                </c:pt>
                <c:pt idx="251">
                  <c:v>0.14171520000000001</c:v>
                </c:pt>
                <c:pt idx="252">
                  <c:v>0.1064576</c:v>
                </c:pt>
                <c:pt idx="253">
                  <c:v>9.0431999999999998E-2</c:v>
                </c:pt>
                <c:pt idx="254">
                  <c:v>7.4310399999999999E-2</c:v>
                </c:pt>
                <c:pt idx="255">
                  <c:v>6.2828800000000004E-2</c:v>
                </c:pt>
                <c:pt idx="256">
                  <c:v>5.1974399999999997E-2</c:v>
                </c:pt>
                <c:pt idx="257">
                  <c:v>4.6476799999999999E-2</c:v>
                </c:pt>
                <c:pt idx="258">
                  <c:v>4.3494400000000003E-2</c:v>
                </c:pt>
                <c:pt idx="259">
                  <c:v>4.11136E-2</c:v>
                </c:pt>
                <c:pt idx="260">
                  <c:v>4.0447999999999998E-2</c:v>
                </c:pt>
                <c:pt idx="261">
                  <c:v>3.7273599999999997E-2</c:v>
                </c:pt>
                <c:pt idx="262">
                  <c:v>3.8419200000000001E-2</c:v>
                </c:pt>
                <c:pt idx="263">
                  <c:v>3.781056E-2</c:v>
                </c:pt>
                <c:pt idx="264">
                  <c:v>4.1849600000000001E-2</c:v>
                </c:pt>
                <c:pt idx="265">
                  <c:v>4.8492800000000003E-2</c:v>
                </c:pt>
                <c:pt idx="266">
                  <c:v>5.8713599999999998E-2</c:v>
                </c:pt>
                <c:pt idx="267">
                  <c:v>7.4521599999999993E-2</c:v>
                </c:pt>
                <c:pt idx="268">
                  <c:v>8.6662400000000001E-2</c:v>
                </c:pt>
                <c:pt idx="269">
                  <c:v>0.10159360000000001</c:v>
                </c:pt>
                <c:pt idx="270">
                  <c:v>0.124192</c:v>
                </c:pt>
                <c:pt idx="271">
                  <c:v>0.15807360000000001</c:v>
                </c:pt>
                <c:pt idx="272">
                  <c:v>0.18892800000000001</c:v>
                </c:pt>
                <c:pt idx="273">
                  <c:v>0.1785408</c:v>
                </c:pt>
                <c:pt idx="274">
                  <c:v>0.1729472</c:v>
                </c:pt>
                <c:pt idx="275">
                  <c:v>0.16431999999999999</c:v>
                </c:pt>
                <c:pt idx="276">
                  <c:v>0.1491904</c:v>
                </c:pt>
                <c:pt idx="277">
                  <c:v>0.1304768</c:v>
                </c:pt>
                <c:pt idx="278">
                  <c:v>0.13982720000000001</c:v>
                </c:pt>
                <c:pt idx="279">
                  <c:v>0.15811839999999999</c:v>
                </c:pt>
                <c:pt idx="280">
                  <c:v>0.18475520000000001</c:v>
                </c:pt>
                <c:pt idx="281">
                  <c:v>0.18668799999999999</c:v>
                </c:pt>
                <c:pt idx="282">
                  <c:v>0.16037119999999999</c:v>
                </c:pt>
                <c:pt idx="283">
                  <c:v>0.15637119999999999</c:v>
                </c:pt>
                <c:pt idx="284">
                  <c:v>0.1734976</c:v>
                </c:pt>
                <c:pt idx="285">
                  <c:v>0.19124479999999999</c:v>
                </c:pt>
                <c:pt idx="286">
                  <c:v>0.17443839999999999</c:v>
                </c:pt>
                <c:pt idx="287">
                  <c:v>0.18196480000000001</c:v>
                </c:pt>
                <c:pt idx="288">
                  <c:v>0.1860224</c:v>
                </c:pt>
                <c:pt idx="289">
                  <c:v>0.18835199999999999</c:v>
                </c:pt>
                <c:pt idx="290">
                  <c:v>0.18005760000000001</c:v>
                </c:pt>
                <c:pt idx="291">
                  <c:v>0.1695296</c:v>
                </c:pt>
                <c:pt idx="292">
                  <c:v>0.17216000000000001</c:v>
                </c:pt>
                <c:pt idx="293">
                  <c:v>0.16618240000000001</c:v>
                </c:pt>
                <c:pt idx="294">
                  <c:v>0.14105599999999999</c:v>
                </c:pt>
                <c:pt idx="295">
                  <c:v>0.12608</c:v>
                </c:pt>
                <c:pt idx="296">
                  <c:v>0.1275712</c:v>
                </c:pt>
                <c:pt idx="297">
                  <c:v>0.12175999999999999</c:v>
                </c:pt>
                <c:pt idx="298">
                  <c:v>0.11151999999999999</c:v>
                </c:pt>
                <c:pt idx="299">
                  <c:v>0.10255359999999999</c:v>
                </c:pt>
                <c:pt idx="300">
                  <c:v>8.7257600000000005E-2</c:v>
                </c:pt>
                <c:pt idx="301">
                  <c:v>8.2950399999999994E-2</c:v>
                </c:pt>
                <c:pt idx="302">
                  <c:v>7.7088000000000004E-2</c:v>
                </c:pt>
                <c:pt idx="303">
                  <c:v>6.8230399999999997E-2</c:v>
                </c:pt>
                <c:pt idx="304">
                  <c:v>6.1497599999999999E-2</c:v>
                </c:pt>
                <c:pt idx="305">
                  <c:v>5.85216E-2</c:v>
                </c:pt>
                <c:pt idx="306">
                  <c:v>6.0755200000000002E-2</c:v>
                </c:pt>
                <c:pt idx="307">
                  <c:v>6.0063999999999999E-2</c:v>
                </c:pt>
                <c:pt idx="308">
                  <c:v>5.1552000000000001E-2</c:v>
                </c:pt>
                <c:pt idx="309">
                  <c:v>4.5785600000000003E-2</c:v>
                </c:pt>
                <c:pt idx="310">
                  <c:v>4.8236800000000003E-2</c:v>
                </c:pt>
                <c:pt idx="311">
                  <c:v>5.1603200000000002E-2</c:v>
                </c:pt>
                <c:pt idx="312">
                  <c:v>4.8863999999999998E-2</c:v>
                </c:pt>
                <c:pt idx="313">
                  <c:v>4.7391999999999997E-2</c:v>
                </c:pt>
                <c:pt idx="314">
                  <c:v>4.3308800000000001E-2</c:v>
                </c:pt>
                <c:pt idx="315">
                  <c:v>4.2304000000000001E-2</c:v>
                </c:pt>
                <c:pt idx="316">
                  <c:v>4.2182400000000002E-2</c:v>
                </c:pt>
                <c:pt idx="317">
                  <c:v>4.8620799999999999E-2</c:v>
                </c:pt>
                <c:pt idx="318">
                  <c:v>4.8812800000000003E-2</c:v>
                </c:pt>
                <c:pt idx="319">
                  <c:v>4.0040319999999997E-2</c:v>
                </c:pt>
                <c:pt idx="320">
                  <c:v>3.7297919999999998E-2</c:v>
                </c:pt>
                <c:pt idx="321">
                  <c:v>4.2155520000000002E-2</c:v>
                </c:pt>
                <c:pt idx="322">
                  <c:v>3.9639679999999997E-2</c:v>
                </c:pt>
                <c:pt idx="323">
                  <c:v>3.4940800000000001E-2</c:v>
                </c:pt>
                <c:pt idx="324">
                  <c:v>3.7655040000000001E-2</c:v>
                </c:pt>
                <c:pt idx="325">
                  <c:v>4.1183360000000002E-2</c:v>
                </c:pt>
                <c:pt idx="326">
                  <c:v>4.54016E-2</c:v>
                </c:pt>
                <c:pt idx="327">
                  <c:v>3.8510080000000002E-2</c:v>
                </c:pt>
                <c:pt idx="328">
                  <c:v>3.6106239999999998E-2</c:v>
                </c:pt>
                <c:pt idx="329">
                  <c:v>3.9591040000000001E-2</c:v>
                </c:pt>
                <c:pt idx="330">
                  <c:v>4.1089279999999999E-2</c:v>
                </c:pt>
                <c:pt idx="331">
                  <c:v>4.3630719999999998E-2</c:v>
                </c:pt>
                <c:pt idx="332">
                  <c:v>5.0972160000000002E-2</c:v>
                </c:pt>
                <c:pt idx="333">
                  <c:v>5.2335359999999997E-2</c:v>
                </c:pt>
                <c:pt idx="334">
                  <c:v>5.7405440000000002E-2</c:v>
                </c:pt>
                <c:pt idx="335">
                  <c:v>6.0410239999999997E-2</c:v>
                </c:pt>
                <c:pt idx="336">
                  <c:v>6.2214400000000003E-2</c:v>
                </c:pt>
                <c:pt idx="337">
                  <c:v>6.4895999999999995E-2</c:v>
                </c:pt>
                <c:pt idx="338">
                  <c:v>6.2547199999999997E-2</c:v>
                </c:pt>
                <c:pt idx="339">
                  <c:v>5.6454400000000002E-2</c:v>
                </c:pt>
                <c:pt idx="340">
                  <c:v>5.2844799999999997E-2</c:v>
                </c:pt>
                <c:pt idx="341">
                  <c:v>5.2275200000000001E-2</c:v>
                </c:pt>
                <c:pt idx="342">
                  <c:v>5.3203199999999999E-2</c:v>
                </c:pt>
                <c:pt idx="343">
                  <c:v>6.1158400000000002E-2</c:v>
                </c:pt>
                <c:pt idx="344">
                  <c:v>6.2893439999999995E-2</c:v>
                </c:pt>
                <c:pt idx="345">
                  <c:v>5.9957120000000003E-2</c:v>
                </c:pt>
                <c:pt idx="346">
                  <c:v>5.5168000000000002E-2</c:v>
                </c:pt>
                <c:pt idx="347">
                  <c:v>5.8591999999999998E-2</c:v>
                </c:pt>
                <c:pt idx="348">
                  <c:v>6.7615999999999996E-2</c:v>
                </c:pt>
                <c:pt idx="349">
                  <c:v>8.5075200000000004E-2</c:v>
                </c:pt>
                <c:pt idx="350">
                  <c:v>9.13664E-2</c:v>
                </c:pt>
                <c:pt idx="351">
                  <c:v>0.106848</c:v>
                </c:pt>
                <c:pt idx="352">
                  <c:v>0.14074880000000001</c:v>
                </c:pt>
                <c:pt idx="353">
                  <c:v>0.17820159999999999</c:v>
                </c:pt>
                <c:pt idx="354">
                  <c:v>0.22056319999999999</c:v>
                </c:pt>
                <c:pt idx="355">
                  <c:v>0.41320960000000001</c:v>
                </c:pt>
                <c:pt idx="356">
                  <c:v>1.1226240000000001</c:v>
                </c:pt>
                <c:pt idx="357">
                  <c:v>1.996224</c:v>
                </c:pt>
                <c:pt idx="358">
                  <c:v>1.312576</c:v>
                </c:pt>
                <c:pt idx="359">
                  <c:v>0.3937408</c:v>
                </c:pt>
                <c:pt idx="360">
                  <c:v>8.9728000000000099E-2</c:v>
                </c:pt>
                <c:pt idx="361">
                  <c:v>2.8542080000000001E-2</c:v>
                </c:pt>
                <c:pt idx="362">
                  <c:v>1.488512E-2</c:v>
                </c:pt>
                <c:pt idx="363">
                  <c:v>1.0073408000000001E-2</c:v>
                </c:pt>
                <c:pt idx="364">
                  <c:v>1.0142719999999999E-2</c:v>
                </c:pt>
                <c:pt idx="365">
                  <c:v>1.1740159999999999E-2</c:v>
                </c:pt>
                <c:pt idx="366">
                  <c:v>1.053056E-2</c:v>
                </c:pt>
                <c:pt idx="367">
                  <c:v>1.080384E-2</c:v>
                </c:pt>
                <c:pt idx="368">
                  <c:v>1.177856E-2</c:v>
                </c:pt>
                <c:pt idx="369">
                  <c:v>1.142336E-2</c:v>
                </c:pt>
                <c:pt idx="370">
                  <c:v>1.0564479999999999E-2</c:v>
                </c:pt>
                <c:pt idx="371">
                  <c:v>1.110912E-2</c:v>
                </c:pt>
                <c:pt idx="372">
                  <c:v>1.0223360000000001E-2</c:v>
                </c:pt>
                <c:pt idx="373">
                  <c:v>1.0384640000000001E-2</c:v>
                </c:pt>
                <c:pt idx="374">
                  <c:v>1.17056E-2</c:v>
                </c:pt>
                <c:pt idx="375">
                  <c:v>1.123264E-2</c:v>
                </c:pt>
                <c:pt idx="376">
                  <c:v>1.030912E-2</c:v>
                </c:pt>
                <c:pt idx="377">
                  <c:v>1.17632E-2</c:v>
                </c:pt>
                <c:pt idx="378">
                  <c:v>1.3874559999999999E-2</c:v>
                </c:pt>
                <c:pt idx="379">
                  <c:v>1.3269120000000001E-2</c:v>
                </c:pt>
                <c:pt idx="380">
                  <c:v>1.208704E-2</c:v>
                </c:pt>
                <c:pt idx="381">
                  <c:v>1.106304E-2</c:v>
                </c:pt>
                <c:pt idx="382">
                  <c:v>1.052992E-2</c:v>
                </c:pt>
                <c:pt idx="383">
                  <c:v>1.1815040000000001E-2</c:v>
                </c:pt>
                <c:pt idx="384">
                  <c:v>1.208064E-2</c:v>
                </c:pt>
                <c:pt idx="385">
                  <c:v>1.336832E-2</c:v>
                </c:pt>
                <c:pt idx="386">
                  <c:v>1.2842879999999999E-2</c:v>
                </c:pt>
                <c:pt idx="387">
                  <c:v>1.3008E-2</c:v>
                </c:pt>
                <c:pt idx="388">
                  <c:v>1.2976E-2</c:v>
                </c:pt>
                <c:pt idx="389">
                  <c:v>1.280384E-2</c:v>
                </c:pt>
                <c:pt idx="390">
                  <c:v>1.419136E-2</c:v>
                </c:pt>
                <c:pt idx="391">
                  <c:v>1.5835519999999999E-2</c:v>
                </c:pt>
                <c:pt idx="392">
                  <c:v>1.7564159999999999E-2</c:v>
                </c:pt>
                <c:pt idx="393">
                  <c:v>1.9549440000000001E-2</c:v>
                </c:pt>
                <c:pt idx="394">
                  <c:v>2.0611839999999999E-2</c:v>
                </c:pt>
                <c:pt idx="395">
                  <c:v>2.2463360000000002E-2</c:v>
                </c:pt>
                <c:pt idx="396">
                  <c:v>2.216448E-2</c:v>
                </c:pt>
                <c:pt idx="397">
                  <c:v>2.2003200000000001E-2</c:v>
                </c:pt>
                <c:pt idx="398">
                  <c:v>2.152896E-2</c:v>
                </c:pt>
                <c:pt idx="399">
                  <c:v>2.178304E-2</c:v>
                </c:pt>
                <c:pt idx="400">
                  <c:v>2.601152E-2</c:v>
                </c:pt>
                <c:pt idx="401">
                  <c:v>3.0563839999999998E-2</c:v>
                </c:pt>
                <c:pt idx="402">
                  <c:v>3.4910080000000003E-2</c:v>
                </c:pt>
                <c:pt idx="403">
                  <c:v>3.9208960000000001E-2</c:v>
                </c:pt>
                <c:pt idx="404">
                  <c:v>4.1378560000000002E-2</c:v>
                </c:pt>
                <c:pt idx="405">
                  <c:v>4.5230079999999999E-2</c:v>
                </c:pt>
                <c:pt idx="406">
                  <c:v>4.27552E-2</c:v>
                </c:pt>
                <c:pt idx="407">
                  <c:v>4.0881920000000002E-2</c:v>
                </c:pt>
                <c:pt idx="408">
                  <c:v>4.4713599999999999E-2</c:v>
                </c:pt>
                <c:pt idx="409">
                  <c:v>5.1233279999999999E-2</c:v>
                </c:pt>
                <c:pt idx="410">
                  <c:v>4.5414400000000001E-2</c:v>
                </c:pt>
                <c:pt idx="411">
                  <c:v>4.4967680000000003E-2</c:v>
                </c:pt>
                <c:pt idx="412">
                  <c:v>4.8609279999999998E-2</c:v>
                </c:pt>
                <c:pt idx="413">
                  <c:v>4.8620160000000003E-2</c:v>
                </c:pt>
                <c:pt idx="414">
                  <c:v>4.8924799999999997E-2</c:v>
                </c:pt>
                <c:pt idx="415">
                  <c:v>5.94528E-2</c:v>
                </c:pt>
                <c:pt idx="416">
                  <c:v>6.0583039999999998E-2</c:v>
                </c:pt>
                <c:pt idx="417">
                  <c:v>5.3143040000000002E-2</c:v>
                </c:pt>
                <c:pt idx="418">
                  <c:v>4.7256960000000001E-2</c:v>
                </c:pt>
                <c:pt idx="419">
                  <c:v>4.5604480000000003E-2</c:v>
                </c:pt>
                <c:pt idx="420">
                  <c:v>4.345856E-2</c:v>
                </c:pt>
                <c:pt idx="421">
                  <c:v>4.3529600000000002E-2</c:v>
                </c:pt>
                <c:pt idx="422">
                  <c:v>4.4878080000000001E-2</c:v>
                </c:pt>
                <c:pt idx="423">
                  <c:v>4.7352959999999999E-2</c:v>
                </c:pt>
                <c:pt idx="424">
                  <c:v>4.4193280000000001E-2</c:v>
                </c:pt>
                <c:pt idx="425">
                  <c:v>4.7100799999999998E-2</c:v>
                </c:pt>
                <c:pt idx="426">
                  <c:v>4.8027519999999997E-2</c:v>
                </c:pt>
                <c:pt idx="427">
                  <c:v>4.909504E-2</c:v>
                </c:pt>
                <c:pt idx="428">
                  <c:v>5.5332480000000003E-2</c:v>
                </c:pt>
                <c:pt idx="429">
                  <c:v>5.0850560000000003E-2</c:v>
                </c:pt>
                <c:pt idx="430">
                  <c:v>4.1546880000000001E-2</c:v>
                </c:pt>
                <c:pt idx="431">
                  <c:v>4.2352639999999997E-2</c:v>
                </c:pt>
                <c:pt idx="432">
                  <c:v>4.28288E-2</c:v>
                </c:pt>
                <c:pt idx="433">
                  <c:v>3.7474559999999997E-2</c:v>
                </c:pt>
                <c:pt idx="434">
                  <c:v>3.0933120000000001E-2</c:v>
                </c:pt>
                <c:pt idx="435">
                  <c:v>2.1939839999999999E-2</c:v>
                </c:pt>
                <c:pt idx="436">
                  <c:v>1.7597439999999999E-2</c:v>
                </c:pt>
                <c:pt idx="437">
                  <c:v>1.254592E-2</c:v>
                </c:pt>
                <c:pt idx="438">
                  <c:v>8.0945280000000001E-3</c:v>
                </c:pt>
                <c:pt idx="439">
                  <c:v>6.1868799999999996E-3</c:v>
                </c:pt>
                <c:pt idx="440">
                  <c:v>4.4059520000000003E-3</c:v>
                </c:pt>
                <c:pt idx="441">
                  <c:v>3.4706559999999999E-3</c:v>
                </c:pt>
                <c:pt idx="442">
                  <c:v>3.3043199999999999E-3</c:v>
                </c:pt>
                <c:pt idx="443">
                  <c:v>3.4376960000000001E-3</c:v>
                </c:pt>
                <c:pt idx="444">
                  <c:v>3.758656E-3</c:v>
                </c:pt>
                <c:pt idx="445">
                  <c:v>4.0623999999999999E-3</c:v>
                </c:pt>
                <c:pt idx="446">
                  <c:v>3.9445119999999998E-3</c:v>
                </c:pt>
                <c:pt idx="447">
                  <c:v>3.2112640000000001E-3</c:v>
                </c:pt>
                <c:pt idx="448">
                  <c:v>2.4150399999999998E-3</c:v>
                </c:pt>
                <c:pt idx="449">
                  <c:v>2.011456E-3</c:v>
                </c:pt>
                <c:pt idx="450">
                  <c:v>1.912576E-3</c:v>
                </c:pt>
                <c:pt idx="451">
                  <c:v>1.9955839999999999E-3</c:v>
                </c:pt>
                <c:pt idx="452">
                  <c:v>2.4429439999999998E-3</c:v>
                </c:pt>
                <c:pt idx="453">
                  <c:v>2.5123839999999999E-3</c:v>
                </c:pt>
                <c:pt idx="454">
                  <c:v>2.78912E-3</c:v>
                </c:pt>
                <c:pt idx="455">
                  <c:v>2.9610880000000002E-3</c:v>
                </c:pt>
                <c:pt idx="456">
                  <c:v>3.2354559999999998E-3</c:v>
                </c:pt>
                <c:pt idx="457">
                  <c:v>3.3191679999999999E-3</c:v>
                </c:pt>
                <c:pt idx="458">
                  <c:v>3.3880960000000002E-3</c:v>
                </c:pt>
                <c:pt idx="459">
                  <c:v>3.6798719999999998E-3</c:v>
                </c:pt>
                <c:pt idx="460">
                  <c:v>3.7864320000000002E-3</c:v>
                </c:pt>
                <c:pt idx="461">
                  <c:v>4.2115199999999998E-3</c:v>
                </c:pt>
                <c:pt idx="462">
                  <c:v>3.9974399999999997E-3</c:v>
                </c:pt>
                <c:pt idx="463">
                  <c:v>3.8922240000000001E-3</c:v>
                </c:pt>
                <c:pt idx="464">
                  <c:v>4.0663039999999998E-3</c:v>
                </c:pt>
                <c:pt idx="465">
                  <c:v>4.1638400000000002E-3</c:v>
                </c:pt>
                <c:pt idx="466">
                  <c:v>3.6737279999999998E-3</c:v>
                </c:pt>
                <c:pt idx="467">
                  <c:v>3.3781760000000001E-3</c:v>
                </c:pt>
                <c:pt idx="468">
                  <c:v>3.9477760000000001E-3</c:v>
                </c:pt>
                <c:pt idx="469">
                  <c:v>3.9772160000000004E-3</c:v>
                </c:pt>
                <c:pt idx="470">
                  <c:v>3.6194560000000001E-3</c:v>
                </c:pt>
                <c:pt idx="471">
                  <c:v>3.0742399999999998E-3</c:v>
                </c:pt>
                <c:pt idx="472">
                  <c:v>2.9879680000000001E-3</c:v>
                </c:pt>
                <c:pt idx="473">
                  <c:v>2.8554240000000001E-3</c:v>
                </c:pt>
                <c:pt idx="474">
                  <c:v>2.5514240000000001E-3</c:v>
                </c:pt>
                <c:pt idx="475">
                  <c:v>2.7851519999999999E-3</c:v>
                </c:pt>
                <c:pt idx="476">
                  <c:v>3.0797440000000001E-3</c:v>
                </c:pt>
                <c:pt idx="477">
                  <c:v>2.8030720000000002E-3</c:v>
                </c:pt>
                <c:pt idx="478">
                  <c:v>2.3018880000000002E-3</c:v>
                </c:pt>
                <c:pt idx="479">
                  <c:v>1.8913280000000001E-3</c:v>
                </c:pt>
                <c:pt idx="480">
                  <c:v>1.689472E-3</c:v>
                </c:pt>
                <c:pt idx="481">
                  <c:v>1.652672E-3</c:v>
                </c:pt>
                <c:pt idx="482">
                  <c:v>1.542528E-3</c:v>
                </c:pt>
                <c:pt idx="483">
                  <c:v>1.2651520000000001E-3</c:v>
                </c:pt>
                <c:pt idx="484">
                  <c:v>1.2134400000000001E-3</c:v>
                </c:pt>
                <c:pt idx="485">
                  <c:v>1.0627200000000001E-3</c:v>
                </c:pt>
                <c:pt idx="486">
                  <c:v>1.013632E-3</c:v>
                </c:pt>
                <c:pt idx="487">
                  <c:v>9.7094399999999995E-4</c:v>
                </c:pt>
                <c:pt idx="488">
                  <c:v>8.7897599999999995E-4</c:v>
                </c:pt>
                <c:pt idx="489">
                  <c:v>8.5088000000000004E-4</c:v>
                </c:pt>
                <c:pt idx="490">
                  <c:v>8.6271999999999998E-4</c:v>
                </c:pt>
                <c:pt idx="491">
                  <c:v>8.7065600000000003E-4</c:v>
                </c:pt>
                <c:pt idx="492">
                  <c:v>8.11456E-4</c:v>
                </c:pt>
                <c:pt idx="493">
                  <c:v>7.8892800000000005E-4</c:v>
                </c:pt>
                <c:pt idx="494">
                  <c:v>7.5673600000000004E-4</c:v>
                </c:pt>
                <c:pt idx="495">
                  <c:v>6.9657599999999997E-4</c:v>
                </c:pt>
              </c:numCache>
            </c:numRef>
          </c:yVal>
          <c:smooth val="1"/>
        </c:ser>
        <c:ser>
          <c:idx val="1"/>
          <c:order val="1"/>
          <c:tx>
            <c:strRef>
              <c:f>'Fz (-18 dB)'!$V$5</c:f>
              <c:strCache>
                <c:ptCount val="1"/>
                <c:pt idx="0">
                  <c:v>Summed Force w/ FL</c:v>
                </c:pt>
              </c:strCache>
            </c:strRef>
          </c:tx>
          <c:spPr>
            <a:ln>
              <a:solidFill>
                <a:srgbClr val="FF000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dB)'!$V$6:$V$501</c:f>
              <c:numCache>
                <c:formatCode>General</c:formatCode>
                <c:ptCount val="496"/>
                <c:pt idx="0">
                  <c:v>2.9607040000000001E-2</c:v>
                </c:pt>
                <c:pt idx="1">
                  <c:v>6.8364800000000003E-2</c:v>
                </c:pt>
                <c:pt idx="2">
                  <c:v>0.18431359999999999</c:v>
                </c:pt>
                <c:pt idx="3">
                  <c:v>0.40460800000000002</c:v>
                </c:pt>
                <c:pt idx="4">
                  <c:v>0.780416</c:v>
                </c:pt>
                <c:pt idx="5">
                  <c:v>1.376512</c:v>
                </c:pt>
                <c:pt idx="6">
                  <c:v>2.2490240000000008</c:v>
                </c:pt>
                <c:pt idx="7">
                  <c:v>3.5942400000000001</c:v>
                </c:pt>
                <c:pt idx="8">
                  <c:v>5.7152000000000003</c:v>
                </c:pt>
                <c:pt idx="9">
                  <c:v>5.9737600000000031</c:v>
                </c:pt>
                <c:pt idx="10">
                  <c:v>4.9491200000000006</c:v>
                </c:pt>
                <c:pt idx="11">
                  <c:v>8.187520000000001</c:v>
                </c:pt>
                <c:pt idx="12">
                  <c:v>11.20384</c:v>
                </c:pt>
                <c:pt idx="13">
                  <c:v>11.22688</c:v>
                </c:pt>
                <c:pt idx="14">
                  <c:v>11.68704</c:v>
                </c:pt>
                <c:pt idx="15">
                  <c:v>13.56672</c:v>
                </c:pt>
                <c:pt idx="16">
                  <c:v>13.798400000000001</c:v>
                </c:pt>
                <c:pt idx="17">
                  <c:v>13.56352</c:v>
                </c:pt>
                <c:pt idx="18">
                  <c:v>13.700480000000001</c:v>
                </c:pt>
                <c:pt idx="19">
                  <c:v>13.3696</c:v>
                </c:pt>
                <c:pt idx="20">
                  <c:v>14.63744</c:v>
                </c:pt>
                <c:pt idx="21">
                  <c:v>17.669119999999999</c:v>
                </c:pt>
                <c:pt idx="22">
                  <c:v>19.51616000000001</c:v>
                </c:pt>
                <c:pt idx="23">
                  <c:v>23.025279999999999</c:v>
                </c:pt>
                <c:pt idx="24">
                  <c:v>24.803840000000001</c:v>
                </c:pt>
                <c:pt idx="25">
                  <c:v>23.113599999999991</c:v>
                </c:pt>
                <c:pt idx="26">
                  <c:v>25.741439999999979</c:v>
                </c:pt>
                <c:pt idx="27">
                  <c:v>32.467200000000012</c:v>
                </c:pt>
                <c:pt idx="28">
                  <c:v>40.479999999999997</c:v>
                </c:pt>
                <c:pt idx="29">
                  <c:v>45.964799999999997</c:v>
                </c:pt>
                <c:pt idx="30">
                  <c:v>55.801600000000001</c:v>
                </c:pt>
                <c:pt idx="31">
                  <c:v>59.616</c:v>
                </c:pt>
                <c:pt idx="32">
                  <c:v>62.963200000000001</c:v>
                </c:pt>
                <c:pt idx="33">
                  <c:v>67.942400000000006</c:v>
                </c:pt>
                <c:pt idx="34">
                  <c:v>86.1952</c:v>
                </c:pt>
                <c:pt idx="35">
                  <c:v>95.846400000000017</c:v>
                </c:pt>
                <c:pt idx="36">
                  <c:v>94.841600000000014</c:v>
                </c:pt>
                <c:pt idx="37">
                  <c:v>109.35039999999999</c:v>
                </c:pt>
                <c:pt idx="38">
                  <c:v>143.5008</c:v>
                </c:pt>
                <c:pt idx="39">
                  <c:v>150.4896</c:v>
                </c:pt>
                <c:pt idx="40">
                  <c:v>166.22720000000001</c:v>
                </c:pt>
                <c:pt idx="41">
                  <c:v>198.39359999999999</c:v>
                </c:pt>
                <c:pt idx="42">
                  <c:v>195.94880000000001</c:v>
                </c:pt>
                <c:pt idx="43">
                  <c:v>187.42400000000001</c:v>
                </c:pt>
                <c:pt idx="44">
                  <c:v>192.1472</c:v>
                </c:pt>
                <c:pt idx="45">
                  <c:v>181.73439999999999</c:v>
                </c:pt>
                <c:pt idx="46">
                  <c:v>196.7808</c:v>
                </c:pt>
                <c:pt idx="47">
                  <c:v>193.24799999999999</c:v>
                </c:pt>
                <c:pt idx="48">
                  <c:v>192.99199999999999</c:v>
                </c:pt>
                <c:pt idx="49">
                  <c:v>195.7056</c:v>
                </c:pt>
                <c:pt idx="50">
                  <c:v>194.27199999999999</c:v>
                </c:pt>
                <c:pt idx="51">
                  <c:v>161.46559999999999</c:v>
                </c:pt>
                <c:pt idx="52">
                  <c:v>143.87840000000011</c:v>
                </c:pt>
                <c:pt idx="53">
                  <c:v>134.04159999999999</c:v>
                </c:pt>
                <c:pt idx="54">
                  <c:v>127.55840000000001</c:v>
                </c:pt>
                <c:pt idx="55">
                  <c:v>130.2912</c:v>
                </c:pt>
                <c:pt idx="56">
                  <c:v>148.1344</c:v>
                </c:pt>
                <c:pt idx="57">
                  <c:v>174.2784</c:v>
                </c:pt>
                <c:pt idx="58">
                  <c:v>174.27199999999999</c:v>
                </c:pt>
                <c:pt idx="59">
                  <c:v>131.09567999999999</c:v>
                </c:pt>
                <c:pt idx="60">
                  <c:v>117.57952</c:v>
                </c:pt>
                <c:pt idx="61">
                  <c:v>100.53824</c:v>
                </c:pt>
                <c:pt idx="62">
                  <c:v>116.98688</c:v>
                </c:pt>
                <c:pt idx="63">
                  <c:v>135.55840000000009</c:v>
                </c:pt>
                <c:pt idx="64">
                  <c:v>151.85919999999999</c:v>
                </c:pt>
                <c:pt idx="65">
                  <c:v>200.9408</c:v>
                </c:pt>
                <c:pt idx="66">
                  <c:v>172.03840000000011</c:v>
                </c:pt>
                <c:pt idx="67">
                  <c:v>90.178559999999948</c:v>
                </c:pt>
                <c:pt idx="68">
                  <c:v>84.18432</c:v>
                </c:pt>
                <c:pt idx="69">
                  <c:v>87.745280000000022</c:v>
                </c:pt>
                <c:pt idx="70">
                  <c:v>81.333120000000022</c:v>
                </c:pt>
                <c:pt idx="71">
                  <c:v>96.756479999999982</c:v>
                </c:pt>
                <c:pt idx="72">
                  <c:v>102.6752</c:v>
                </c:pt>
                <c:pt idx="73">
                  <c:v>98.617600000000024</c:v>
                </c:pt>
                <c:pt idx="74">
                  <c:v>101.74720000000001</c:v>
                </c:pt>
                <c:pt idx="75">
                  <c:v>98.655999999999949</c:v>
                </c:pt>
                <c:pt idx="76">
                  <c:v>92.275199999999998</c:v>
                </c:pt>
                <c:pt idx="77">
                  <c:v>87.552000000000007</c:v>
                </c:pt>
                <c:pt idx="78">
                  <c:v>78.905600000000007</c:v>
                </c:pt>
                <c:pt idx="79">
                  <c:v>71.091200000000015</c:v>
                </c:pt>
                <c:pt idx="80">
                  <c:v>58.073600000000013</c:v>
                </c:pt>
                <c:pt idx="81">
                  <c:v>50.944000000000003</c:v>
                </c:pt>
                <c:pt idx="82">
                  <c:v>49.664000000000009</c:v>
                </c:pt>
                <c:pt idx="83">
                  <c:v>43.219200000000001</c:v>
                </c:pt>
                <c:pt idx="84">
                  <c:v>40.293120000000009</c:v>
                </c:pt>
                <c:pt idx="85">
                  <c:v>37.393279999999997</c:v>
                </c:pt>
                <c:pt idx="86">
                  <c:v>31.650560000000009</c:v>
                </c:pt>
                <c:pt idx="87">
                  <c:v>25.068159999999999</c:v>
                </c:pt>
                <c:pt idx="88">
                  <c:v>24.122880000000009</c:v>
                </c:pt>
                <c:pt idx="89">
                  <c:v>24.46655999999998</c:v>
                </c:pt>
                <c:pt idx="90">
                  <c:v>21.077759999999991</c:v>
                </c:pt>
                <c:pt idx="91">
                  <c:v>19.502079999999999</c:v>
                </c:pt>
                <c:pt idx="92">
                  <c:v>20.46079999999996</c:v>
                </c:pt>
                <c:pt idx="93">
                  <c:v>21.208960000000001</c:v>
                </c:pt>
                <c:pt idx="94">
                  <c:v>19.497599999999981</c:v>
                </c:pt>
                <c:pt idx="95">
                  <c:v>16.949119999999979</c:v>
                </c:pt>
                <c:pt idx="96">
                  <c:v>15.57952</c:v>
                </c:pt>
                <c:pt idx="97">
                  <c:v>13.192959999999999</c:v>
                </c:pt>
                <c:pt idx="98">
                  <c:v>11.223039999999999</c:v>
                </c:pt>
                <c:pt idx="99">
                  <c:v>10.853759999999999</c:v>
                </c:pt>
                <c:pt idx="100">
                  <c:v>9.6684800000000006</c:v>
                </c:pt>
                <c:pt idx="101">
                  <c:v>11.265919999999999</c:v>
                </c:pt>
                <c:pt idx="102">
                  <c:v>9.5795200000000023</c:v>
                </c:pt>
                <c:pt idx="103">
                  <c:v>8.2201599999999999</c:v>
                </c:pt>
                <c:pt idx="104">
                  <c:v>9.0489599999999975</c:v>
                </c:pt>
                <c:pt idx="105">
                  <c:v>9.2633600000000005</c:v>
                </c:pt>
                <c:pt idx="106">
                  <c:v>9.0016000000000016</c:v>
                </c:pt>
                <c:pt idx="107">
                  <c:v>8.3334400000000048</c:v>
                </c:pt>
                <c:pt idx="108">
                  <c:v>8.5945600000000013</c:v>
                </c:pt>
                <c:pt idx="109">
                  <c:v>7.6889599999999962</c:v>
                </c:pt>
                <c:pt idx="110">
                  <c:v>6.04352</c:v>
                </c:pt>
                <c:pt idx="111">
                  <c:v>5.3484799999999986</c:v>
                </c:pt>
                <c:pt idx="112">
                  <c:v>5.255679999999999</c:v>
                </c:pt>
                <c:pt idx="113">
                  <c:v>4.5299199999999962</c:v>
                </c:pt>
                <c:pt idx="114">
                  <c:v>4.1478399999999978</c:v>
                </c:pt>
                <c:pt idx="115">
                  <c:v>3.8293759999999981</c:v>
                </c:pt>
                <c:pt idx="116">
                  <c:v>3.9603200000000012</c:v>
                </c:pt>
                <c:pt idx="117">
                  <c:v>3.6288640000000001</c:v>
                </c:pt>
                <c:pt idx="118">
                  <c:v>3.1915520000000002</c:v>
                </c:pt>
                <c:pt idx="119">
                  <c:v>3.1720320000000002</c:v>
                </c:pt>
                <c:pt idx="120">
                  <c:v>3.1051519999999999</c:v>
                </c:pt>
                <c:pt idx="121">
                  <c:v>3.004032</c:v>
                </c:pt>
                <c:pt idx="122">
                  <c:v>2.4562559999999962</c:v>
                </c:pt>
                <c:pt idx="123">
                  <c:v>2.1736960000000001</c:v>
                </c:pt>
                <c:pt idx="124">
                  <c:v>2.21536</c:v>
                </c:pt>
                <c:pt idx="125">
                  <c:v>1.942528</c:v>
                </c:pt>
                <c:pt idx="126">
                  <c:v>1.836608</c:v>
                </c:pt>
                <c:pt idx="127">
                  <c:v>1.90368</c:v>
                </c:pt>
                <c:pt idx="128">
                  <c:v>1.5163519999999999</c:v>
                </c:pt>
                <c:pt idx="129">
                  <c:v>1.374784</c:v>
                </c:pt>
                <c:pt idx="130">
                  <c:v>1.37792</c:v>
                </c:pt>
                <c:pt idx="131">
                  <c:v>1.4343680000000001</c:v>
                </c:pt>
                <c:pt idx="132">
                  <c:v>1.462208</c:v>
                </c:pt>
                <c:pt idx="133">
                  <c:v>2.1673600000000022</c:v>
                </c:pt>
                <c:pt idx="134">
                  <c:v>2.7142400000000002</c:v>
                </c:pt>
                <c:pt idx="135">
                  <c:v>2.3603200000000002</c:v>
                </c:pt>
                <c:pt idx="136">
                  <c:v>1.758464</c:v>
                </c:pt>
                <c:pt idx="137">
                  <c:v>1.4561280000000001</c:v>
                </c:pt>
                <c:pt idx="138">
                  <c:v>1.306432</c:v>
                </c:pt>
                <c:pt idx="139">
                  <c:v>1.1894400000000001</c:v>
                </c:pt>
                <c:pt idx="140">
                  <c:v>1.0915840000000001</c:v>
                </c:pt>
                <c:pt idx="141">
                  <c:v>1.0151680000000001</c:v>
                </c:pt>
                <c:pt idx="142">
                  <c:v>0.93811199999999995</c:v>
                </c:pt>
                <c:pt idx="143">
                  <c:v>0.79423999999999995</c:v>
                </c:pt>
                <c:pt idx="144">
                  <c:v>0.73407999999999995</c:v>
                </c:pt>
                <c:pt idx="145">
                  <c:v>0.66368000000000005</c:v>
                </c:pt>
                <c:pt idx="146">
                  <c:v>0.616896</c:v>
                </c:pt>
                <c:pt idx="147">
                  <c:v>0.55187200000000003</c:v>
                </c:pt>
                <c:pt idx="148">
                  <c:v>0.54579200000000005</c:v>
                </c:pt>
                <c:pt idx="149">
                  <c:v>0.51878400000000002</c:v>
                </c:pt>
                <c:pt idx="150">
                  <c:v>0.47526400000000002</c:v>
                </c:pt>
                <c:pt idx="151">
                  <c:v>0.47270400000000001</c:v>
                </c:pt>
                <c:pt idx="152">
                  <c:v>0.43359999999999999</c:v>
                </c:pt>
                <c:pt idx="153">
                  <c:v>0.38617600000000002</c:v>
                </c:pt>
                <c:pt idx="154">
                  <c:v>0.320384</c:v>
                </c:pt>
                <c:pt idx="155">
                  <c:v>0.29178880000000001</c:v>
                </c:pt>
                <c:pt idx="156">
                  <c:v>0.29571199999999997</c:v>
                </c:pt>
                <c:pt idx="157">
                  <c:v>0.28250239999999999</c:v>
                </c:pt>
                <c:pt idx="158">
                  <c:v>0.2499392</c:v>
                </c:pt>
                <c:pt idx="159">
                  <c:v>0.21708160000000001</c:v>
                </c:pt>
                <c:pt idx="160">
                  <c:v>0.19822719999999999</c:v>
                </c:pt>
                <c:pt idx="161">
                  <c:v>0.20755199999999999</c:v>
                </c:pt>
                <c:pt idx="162">
                  <c:v>0.17372799999999999</c:v>
                </c:pt>
                <c:pt idx="163">
                  <c:v>0.1819712</c:v>
                </c:pt>
                <c:pt idx="164">
                  <c:v>0.21290239999999999</c:v>
                </c:pt>
                <c:pt idx="165">
                  <c:v>0.23054720000000001</c:v>
                </c:pt>
                <c:pt idx="166">
                  <c:v>0.32426880000000002</c:v>
                </c:pt>
                <c:pt idx="167">
                  <c:v>0.4886336</c:v>
                </c:pt>
                <c:pt idx="168">
                  <c:v>0.42361599999999999</c:v>
                </c:pt>
                <c:pt idx="169">
                  <c:v>0.22684799999999999</c:v>
                </c:pt>
                <c:pt idx="170">
                  <c:v>0.11938624</c:v>
                </c:pt>
                <c:pt idx="171">
                  <c:v>9.1475200000000007E-2</c:v>
                </c:pt>
                <c:pt idx="172">
                  <c:v>0.12487231999999999</c:v>
                </c:pt>
                <c:pt idx="173">
                  <c:v>0.20218496</c:v>
                </c:pt>
                <c:pt idx="174">
                  <c:v>0.39200639999999998</c:v>
                </c:pt>
                <c:pt idx="175">
                  <c:v>0.79724799999999996</c:v>
                </c:pt>
                <c:pt idx="176">
                  <c:v>1.2894080000000001</c:v>
                </c:pt>
                <c:pt idx="177">
                  <c:v>1.3051520000000001</c:v>
                </c:pt>
                <c:pt idx="178">
                  <c:v>1.2105600000000001</c:v>
                </c:pt>
                <c:pt idx="179">
                  <c:v>2.6387200000000002</c:v>
                </c:pt>
                <c:pt idx="180">
                  <c:v>5.4297600000000008</c:v>
                </c:pt>
                <c:pt idx="181">
                  <c:v>6.3468799999999996</c:v>
                </c:pt>
                <c:pt idx="182">
                  <c:v>4.5568</c:v>
                </c:pt>
                <c:pt idx="183">
                  <c:v>3.298368</c:v>
                </c:pt>
                <c:pt idx="184">
                  <c:v>2.4987519999999992</c:v>
                </c:pt>
                <c:pt idx="185">
                  <c:v>1.8069759999999999</c:v>
                </c:pt>
                <c:pt idx="186">
                  <c:v>1.454464</c:v>
                </c:pt>
                <c:pt idx="187">
                  <c:v>1.171584</c:v>
                </c:pt>
                <c:pt idx="188">
                  <c:v>0.83219200000000004</c:v>
                </c:pt>
                <c:pt idx="189">
                  <c:v>0.69324799999999998</c:v>
                </c:pt>
                <c:pt idx="190">
                  <c:v>0.76582399999999995</c:v>
                </c:pt>
                <c:pt idx="191">
                  <c:v>0.886656</c:v>
                </c:pt>
                <c:pt idx="192">
                  <c:v>0.83342079999999996</c:v>
                </c:pt>
                <c:pt idx="193">
                  <c:v>0.67331200000000002</c:v>
                </c:pt>
                <c:pt idx="194">
                  <c:v>0.55191040000000002</c:v>
                </c:pt>
                <c:pt idx="195">
                  <c:v>0.60085759999999999</c:v>
                </c:pt>
                <c:pt idx="196">
                  <c:v>0.57919359999999998</c:v>
                </c:pt>
                <c:pt idx="197">
                  <c:v>0.59581439999999997</c:v>
                </c:pt>
                <c:pt idx="198">
                  <c:v>0.4996736</c:v>
                </c:pt>
                <c:pt idx="199">
                  <c:v>0.41814400000000002</c:v>
                </c:pt>
                <c:pt idx="200">
                  <c:v>0.38232319999999997</c:v>
                </c:pt>
                <c:pt idx="201">
                  <c:v>0.35295359999999998</c:v>
                </c:pt>
                <c:pt idx="202">
                  <c:v>0.33608320000000003</c:v>
                </c:pt>
                <c:pt idx="203">
                  <c:v>0.34696320000000003</c:v>
                </c:pt>
                <c:pt idx="204">
                  <c:v>0.32677119999999998</c:v>
                </c:pt>
                <c:pt idx="205">
                  <c:v>0.28887040000000003</c:v>
                </c:pt>
                <c:pt idx="206">
                  <c:v>0.27448319999999998</c:v>
                </c:pt>
                <c:pt idx="207">
                  <c:v>0.26248959999999999</c:v>
                </c:pt>
                <c:pt idx="208">
                  <c:v>0.22182399999999999</c:v>
                </c:pt>
                <c:pt idx="209">
                  <c:v>0.22396160000000001</c:v>
                </c:pt>
                <c:pt idx="210">
                  <c:v>0.2101952</c:v>
                </c:pt>
                <c:pt idx="211">
                  <c:v>0.1993984</c:v>
                </c:pt>
                <c:pt idx="212">
                  <c:v>0.1797504</c:v>
                </c:pt>
                <c:pt idx="213">
                  <c:v>0.16662399999999999</c:v>
                </c:pt>
                <c:pt idx="214">
                  <c:v>0.146368</c:v>
                </c:pt>
                <c:pt idx="215">
                  <c:v>0.14472960000000001</c:v>
                </c:pt>
                <c:pt idx="216">
                  <c:v>0.1650944</c:v>
                </c:pt>
                <c:pt idx="217">
                  <c:v>0.19698560000000001</c:v>
                </c:pt>
                <c:pt idx="218">
                  <c:v>0.1757888</c:v>
                </c:pt>
                <c:pt idx="219">
                  <c:v>0.17477119999999999</c:v>
                </c:pt>
                <c:pt idx="220">
                  <c:v>0.16997119999999999</c:v>
                </c:pt>
                <c:pt idx="221">
                  <c:v>0.16361600000000001</c:v>
                </c:pt>
                <c:pt idx="222">
                  <c:v>0.13474240000000001</c:v>
                </c:pt>
                <c:pt idx="223">
                  <c:v>0.11786048</c:v>
                </c:pt>
                <c:pt idx="224">
                  <c:v>0.11015552000000001</c:v>
                </c:pt>
                <c:pt idx="225">
                  <c:v>0.11962368</c:v>
                </c:pt>
                <c:pt idx="226">
                  <c:v>0.1151808</c:v>
                </c:pt>
                <c:pt idx="227">
                  <c:v>0.10387328</c:v>
                </c:pt>
                <c:pt idx="228">
                  <c:v>9.8481280000000004E-2</c:v>
                </c:pt>
                <c:pt idx="229">
                  <c:v>8.5057279999999999E-2</c:v>
                </c:pt>
                <c:pt idx="230">
                  <c:v>7.5860479999999994E-2</c:v>
                </c:pt>
                <c:pt idx="231">
                  <c:v>7.9449599999999995E-2</c:v>
                </c:pt>
                <c:pt idx="232">
                  <c:v>7.3324799999999996E-2</c:v>
                </c:pt>
                <c:pt idx="233">
                  <c:v>6.5141119999999997E-2</c:v>
                </c:pt>
                <c:pt idx="234">
                  <c:v>6.6672640000000005E-2</c:v>
                </c:pt>
                <c:pt idx="235">
                  <c:v>8.6118399999999998E-2</c:v>
                </c:pt>
                <c:pt idx="236">
                  <c:v>9.6799999999999997E-2</c:v>
                </c:pt>
                <c:pt idx="237">
                  <c:v>0.1061376</c:v>
                </c:pt>
                <c:pt idx="238">
                  <c:v>0.1224832</c:v>
                </c:pt>
                <c:pt idx="239">
                  <c:v>9.6697599999999995E-2</c:v>
                </c:pt>
                <c:pt idx="240">
                  <c:v>9.7158400000000006E-2</c:v>
                </c:pt>
                <c:pt idx="241">
                  <c:v>0.14538880000000001</c:v>
                </c:pt>
                <c:pt idx="242">
                  <c:v>0.16122239999999999</c:v>
                </c:pt>
                <c:pt idx="243">
                  <c:v>0.14392959999999999</c:v>
                </c:pt>
                <c:pt idx="244">
                  <c:v>0.14003199999999999</c:v>
                </c:pt>
                <c:pt idx="245">
                  <c:v>0.14741760000000001</c:v>
                </c:pt>
                <c:pt idx="246">
                  <c:v>0.2071296</c:v>
                </c:pt>
                <c:pt idx="247">
                  <c:v>0.21325440000000001</c:v>
                </c:pt>
                <c:pt idx="248">
                  <c:v>0.21840000000000001</c:v>
                </c:pt>
                <c:pt idx="249">
                  <c:v>0.1824192</c:v>
                </c:pt>
                <c:pt idx="250">
                  <c:v>0.13009280000000001</c:v>
                </c:pt>
                <c:pt idx="251">
                  <c:v>0.1146432</c:v>
                </c:pt>
                <c:pt idx="252">
                  <c:v>0.1093824</c:v>
                </c:pt>
                <c:pt idx="253">
                  <c:v>8.7999999999999995E-2</c:v>
                </c:pt>
                <c:pt idx="254">
                  <c:v>7.87712E-2</c:v>
                </c:pt>
                <c:pt idx="255">
                  <c:v>6.2656000000000003E-2</c:v>
                </c:pt>
                <c:pt idx="256">
                  <c:v>5.5636480000000002E-2</c:v>
                </c:pt>
                <c:pt idx="257">
                  <c:v>4.78752E-2</c:v>
                </c:pt>
                <c:pt idx="258">
                  <c:v>4.7751040000000002E-2</c:v>
                </c:pt>
                <c:pt idx="259">
                  <c:v>4.294336E-2</c:v>
                </c:pt>
                <c:pt idx="260">
                  <c:v>3.8104319999999997E-2</c:v>
                </c:pt>
                <c:pt idx="261">
                  <c:v>3.3597439999999999E-2</c:v>
                </c:pt>
                <c:pt idx="262">
                  <c:v>2.6581759999999999E-2</c:v>
                </c:pt>
                <c:pt idx="263">
                  <c:v>2.1550079999999999E-2</c:v>
                </c:pt>
                <c:pt idx="264">
                  <c:v>2.0526719999999998E-2</c:v>
                </c:pt>
                <c:pt idx="265">
                  <c:v>2.317056E-2</c:v>
                </c:pt>
                <c:pt idx="266">
                  <c:v>2.850304E-2</c:v>
                </c:pt>
                <c:pt idx="267">
                  <c:v>2.8770560000000001E-2</c:v>
                </c:pt>
                <c:pt idx="268">
                  <c:v>3.0718079999999998E-2</c:v>
                </c:pt>
                <c:pt idx="269">
                  <c:v>4.36608E-2</c:v>
                </c:pt>
                <c:pt idx="270">
                  <c:v>6.9222400000000003E-2</c:v>
                </c:pt>
                <c:pt idx="271">
                  <c:v>0.1288832</c:v>
                </c:pt>
                <c:pt idx="272">
                  <c:v>0.16966400000000001</c:v>
                </c:pt>
                <c:pt idx="273">
                  <c:v>0.13710720000000001</c:v>
                </c:pt>
                <c:pt idx="274">
                  <c:v>0.1213056</c:v>
                </c:pt>
                <c:pt idx="275">
                  <c:v>0.15663360000000001</c:v>
                </c:pt>
                <c:pt idx="276">
                  <c:v>0.17537920000000001</c:v>
                </c:pt>
                <c:pt idx="277">
                  <c:v>0.13089919999999999</c:v>
                </c:pt>
                <c:pt idx="278">
                  <c:v>0.1175872</c:v>
                </c:pt>
                <c:pt idx="279">
                  <c:v>0.14663039999999999</c:v>
                </c:pt>
                <c:pt idx="280">
                  <c:v>0.1798592</c:v>
                </c:pt>
                <c:pt idx="281">
                  <c:v>0.18574080000000001</c:v>
                </c:pt>
                <c:pt idx="282">
                  <c:v>0.15985279999999999</c:v>
                </c:pt>
                <c:pt idx="283">
                  <c:v>0.14344319999999999</c:v>
                </c:pt>
                <c:pt idx="284">
                  <c:v>0.1446528</c:v>
                </c:pt>
                <c:pt idx="285">
                  <c:v>0.1789568</c:v>
                </c:pt>
                <c:pt idx="286">
                  <c:v>0.1602816</c:v>
                </c:pt>
                <c:pt idx="287">
                  <c:v>0.1511296</c:v>
                </c:pt>
                <c:pt idx="288">
                  <c:v>0.14743039999999999</c:v>
                </c:pt>
                <c:pt idx="289">
                  <c:v>0.14980479999999999</c:v>
                </c:pt>
                <c:pt idx="290">
                  <c:v>0.13402240000000001</c:v>
                </c:pt>
                <c:pt idx="291">
                  <c:v>0.13946239999999999</c:v>
                </c:pt>
                <c:pt idx="292">
                  <c:v>0.13466880000000001</c:v>
                </c:pt>
                <c:pt idx="293">
                  <c:v>0.15610879999999999</c:v>
                </c:pt>
                <c:pt idx="294">
                  <c:v>0.137152</c:v>
                </c:pt>
                <c:pt idx="295">
                  <c:v>0.1177984</c:v>
                </c:pt>
                <c:pt idx="296">
                  <c:v>0.1136576</c:v>
                </c:pt>
                <c:pt idx="297">
                  <c:v>9.8118399999999995E-2</c:v>
                </c:pt>
                <c:pt idx="298">
                  <c:v>8.9881600000000006E-2</c:v>
                </c:pt>
                <c:pt idx="299">
                  <c:v>8.5868799999999995E-2</c:v>
                </c:pt>
                <c:pt idx="300">
                  <c:v>8.1292799999999998E-2</c:v>
                </c:pt>
                <c:pt idx="301">
                  <c:v>8.9100799999999994E-2</c:v>
                </c:pt>
                <c:pt idx="302">
                  <c:v>7.8719999999999998E-2</c:v>
                </c:pt>
                <c:pt idx="303">
                  <c:v>7.3344000000000006E-2</c:v>
                </c:pt>
                <c:pt idx="304">
                  <c:v>7.1974399999999994E-2</c:v>
                </c:pt>
                <c:pt idx="305">
                  <c:v>6.66688E-2</c:v>
                </c:pt>
                <c:pt idx="306">
                  <c:v>5.9059199999999999E-2</c:v>
                </c:pt>
                <c:pt idx="307">
                  <c:v>5.4841599999999997E-2</c:v>
                </c:pt>
                <c:pt idx="308">
                  <c:v>5.5500800000000003E-2</c:v>
                </c:pt>
                <c:pt idx="309">
                  <c:v>4.9878400000000003E-2</c:v>
                </c:pt>
                <c:pt idx="310">
                  <c:v>4.8793599999999999E-2</c:v>
                </c:pt>
                <c:pt idx="311">
                  <c:v>5.168768E-2</c:v>
                </c:pt>
                <c:pt idx="312">
                  <c:v>5.1274880000000002E-2</c:v>
                </c:pt>
                <c:pt idx="313">
                  <c:v>5.1960319999999997E-2</c:v>
                </c:pt>
                <c:pt idx="314">
                  <c:v>4.7431679999999997E-2</c:v>
                </c:pt>
                <c:pt idx="315">
                  <c:v>4.164992E-2</c:v>
                </c:pt>
                <c:pt idx="316">
                  <c:v>4.2217600000000001E-2</c:v>
                </c:pt>
                <c:pt idx="317">
                  <c:v>4.5106559999999997E-2</c:v>
                </c:pt>
                <c:pt idx="318">
                  <c:v>3.917056E-2</c:v>
                </c:pt>
                <c:pt idx="319">
                  <c:v>3.9258880000000003E-2</c:v>
                </c:pt>
                <c:pt idx="320">
                  <c:v>3.8539520000000001E-2</c:v>
                </c:pt>
                <c:pt idx="321">
                  <c:v>4.2316800000000002E-2</c:v>
                </c:pt>
                <c:pt idx="322">
                  <c:v>4.3974399999999997E-2</c:v>
                </c:pt>
                <c:pt idx="323">
                  <c:v>4.4058239999999999E-2</c:v>
                </c:pt>
                <c:pt idx="324">
                  <c:v>3.9034880000000001E-2</c:v>
                </c:pt>
                <c:pt idx="325">
                  <c:v>3.7539200000000002E-2</c:v>
                </c:pt>
                <c:pt idx="326">
                  <c:v>3.6846080000000003E-2</c:v>
                </c:pt>
                <c:pt idx="327">
                  <c:v>3.1628160000000002E-2</c:v>
                </c:pt>
                <c:pt idx="328">
                  <c:v>3.2702719999999998E-2</c:v>
                </c:pt>
                <c:pt idx="329">
                  <c:v>3.016576E-2</c:v>
                </c:pt>
                <c:pt idx="330">
                  <c:v>3.1138559999999999E-2</c:v>
                </c:pt>
                <c:pt idx="331">
                  <c:v>3.3827839999999998E-2</c:v>
                </c:pt>
                <c:pt idx="332">
                  <c:v>3.5791360000000001E-2</c:v>
                </c:pt>
                <c:pt idx="333">
                  <c:v>4.5015039999999999E-2</c:v>
                </c:pt>
                <c:pt idx="334">
                  <c:v>5.027392E-2</c:v>
                </c:pt>
                <c:pt idx="335">
                  <c:v>5.0846080000000002E-2</c:v>
                </c:pt>
                <c:pt idx="336">
                  <c:v>4.4435839999999997E-2</c:v>
                </c:pt>
                <c:pt idx="337">
                  <c:v>3.7535359999999997E-2</c:v>
                </c:pt>
                <c:pt idx="338">
                  <c:v>3.9048960000000001E-2</c:v>
                </c:pt>
                <c:pt idx="339">
                  <c:v>4.2745600000000002E-2</c:v>
                </c:pt>
                <c:pt idx="340">
                  <c:v>3.9353600000000002E-2</c:v>
                </c:pt>
                <c:pt idx="341">
                  <c:v>3.6857599999999997E-2</c:v>
                </c:pt>
                <c:pt idx="342">
                  <c:v>3.4090240000000001E-2</c:v>
                </c:pt>
                <c:pt idx="343">
                  <c:v>3.0039679999999999E-2</c:v>
                </c:pt>
                <c:pt idx="344">
                  <c:v>2.928064E-2</c:v>
                </c:pt>
                <c:pt idx="345">
                  <c:v>2.8997120000000001E-2</c:v>
                </c:pt>
                <c:pt idx="346">
                  <c:v>2.9687680000000001E-2</c:v>
                </c:pt>
                <c:pt idx="347">
                  <c:v>2.9541120000000001E-2</c:v>
                </c:pt>
                <c:pt idx="348">
                  <c:v>3.0484480000000001E-2</c:v>
                </c:pt>
                <c:pt idx="349">
                  <c:v>3.363584E-2</c:v>
                </c:pt>
                <c:pt idx="350">
                  <c:v>2.966272E-2</c:v>
                </c:pt>
                <c:pt idx="351">
                  <c:v>4.2322560000000002E-2</c:v>
                </c:pt>
                <c:pt idx="352">
                  <c:v>7.0496000000000003E-2</c:v>
                </c:pt>
                <c:pt idx="353">
                  <c:v>0.1193664</c:v>
                </c:pt>
                <c:pt idx="354">
                  <c:v>0.19845119999999999</c:v>
                </c:pt>
                <c:pt idx="355">
                  <c:v>0.55833600000000005</c:v>
                </c:pt>
                <c:pt idx="356">
                  <c:v>1.811968</c:v>
                </c:pt>
                <c:pt idx="357">
                  <c:v>2.9793280000000002</c:v>
                </c:pt>
                <c:pt idx="358">
                  <c:v>1.8864639999999999</c:v>
                </c:pt>
                <c:pt idx="359">
                  <c:v>0.57216</c:v>
                </c:pt>
                <c:pt idx="360">
                  <c:v>9.3580800000000006E-2</c:v>
                </c:pt>
                <c:pt idx="361">
                  <c:v>1.8659200000000001E-2</c:v>
                </c:pt>
                <c:pt idx="362">
                  <c:v>4.4289919999999997E-3</c:v>
                </c:pt>
                <c:pt idx="363">
                  <c:v>1.496448E-3</c:v>
                </c:pt>
                <c:pt idx="364">
                  <c:v>1.8822400000000001E-3</c:v>
                </c:pt>
                <c:pt idx="365">
                  <c:v>3.1383679999999999E-3</c:v>
                </c:pt>
                <c:pt idx="366">
                  <c:v>3.692416E-3</c:v>
                </c:pt>
                <c:pt idx="367">
                  <c:v>4.4793599999999999E-3</c:v>
                </c:pt>
                <c:pt idx="368">
                  <c:v>5.8912000000000001E-3</c:v>
                </c:pt>
                <c:pt idx="369">
                  <c:v>7.2115199999999999E-3</c:v>
                </c:pt>
                <c:pt idx="370">
                  <c:v>7.8508799999999993E-3</c:v>
                </c:pt>
                <c:pt idx="371">
                  <c:v>8.8627199999999993E-3</c:v>
                </c:pt>
                <c:pt idx="372">
                  <c:v>8.2240000000000004E-3</c:v>
                </c:pt>
                <c:pt idx="373">
                  <c:v>8.7136000000000002E-3</c:v>
                </c:pt>
                <c:pt idx="374">
                  <c:v>9.5142400000000002E-3</c:v>
                </c:pt>
                <c:pt idx="375">
                  <c:v>1.001344E-2</c:v>
                </c:pt>
                <c:pt idx="376">
                  <c:v>1.0383359999999999E-2</c:v>
                </c:pt>
                <c:pt idx="377">
                  <c:v>9.2812799999999994E-3</c:v>
                </c:pt>
                <c:pt idx="378">
                  <c:v>1.0712960000000001E-2</c:v>
                </c:pt>
                <c:pt idx="379">
                  <c:v>1.078464E-2</c:v>
                </c:pt>
                <c:pt idx="380">
                  <c:v>9.3913599999999996E-3</c:v>
                </c:pt>
                <c:pt idx="381">
                  <c:v>9.6723199999999999E-3</c:v>
                </c:pt>
                <c:pt idx="382">
                  <c:v>1.1155200000000001E-2</c:v>
                </c:pt>
                <c:pt idx="383">
                  <c:v>1.0390399999999999E-2</c:v>
                </c:pt>
                <c:pt idx="384">
                  <c:v>1.005696E-2</c:v>
                </c:pt>
                <c:pt idx="385">
                  <c:v>1.036544E-2</c:v>
                </c:pt>
                <c:pt idx="386">
                  <c:v>1.035136E-2</c:v>
                </c:pt>
                <c:pt idx="387">
                  <c:v>1.0879359999999999E-2</c:v>
                </c:pt>
                <c:pt idx="388">
                  <c:v>1.075776E-2</c:v>
                </c:pt>
                <c:pt idx="389">
                  <c:v>1.065088E-2</c:v>
                </c:pt>
                <c:pt idx="390">
                  <c:v>1.1023359999999999E-2</c:v>
                </c:pt>
                <c:pt idx="391">
                  <c:v>1.166272E-2</c:v>
                </c:pt>
                <c:pt idx="392">
                  <c:v>1.16448E-2</c:v>
                </c:pt>
                <c:pt idx="393">
                  <c:v>1.131456E-2</c:v>
                </c:pt>
                <c:pt idx="394">
                  <c:v>9.9360000000000004E-3</c:v>
                </c:pt>
                <c:pt idx="395">
                  <c:v>1.047232E-2</c:v>
                </c:pt>
                <c:pt idx="396">
                  <c:v>1.072832E-2</c:v>
                </c:pt>
                <c:pt idx="397">
                  <c:v>1.22656E-2</c:v>
                </c:pt>
                <c:pt idx="398">
                  <c:v>1.3124480000000001E-2</c:v>
                </c:pt>
                <c:pt idx="399">
                  <c:v>1.221504E-2</c:v>
                </c:pt>
                <c:pt idx="400">
                  <c:v>1.372864E-2</c:v>
                </c:pt>
                <c:pt idx="401">
                  <c:v>1.472384E-2</c:v>
                </c:pt>
                <c:pt idx="402">
                  <c:v>1.7209599999999999E-2</c:v>
                </c:pt>
                <c:pt idx="403">
                  <c:v>1.8547839999999999E-2</c:v>
                </c:pt>
                <c:pt idx="404">
                  <c:v>1.8696319999999999E-2</c:v>
                </c:pt>
                <c:pt idx="405">
                  <c:v>1.9910400000000002E-2</c:v>
                </c:pt>
                <c:pt idx="406">
                  <c:v>2.2750719999999999E-2</c:v>
                </c:pt>
                <c:pt idx="407">
                  <c:v>2.647296E-2</c:v>
                </c:pt>
                <c:pt idx="408">
                  <c:v>3.4487039999999997E-2</c:v>
                </c:pt>
                <c:pt idx="409">
                  <c:v>3.3829119999999997E-2</c:v>
                </c:pt>
                <c:pt idx="410">
                  <c:v>3.2195840000000003E-2</c:v>
                </c:pt>
                <c:pt idx="411">
                  <c:v>3.534528E-2</c:v>
                </c:pt>
                <c:pt idx="412">
                  <c:v>3.7532799999999998E-2</c:v>
                </c:pt>
                <c:pt idx="413">
                  <c:v>3.2478720000000003E-2</c:v>
                </c:pt>
                <c:pt idx="414">
                  <c:v>3.3358720000000001E-2</c:v>
                </c:pt>
                <c:pt idx="415">
                  <c:v>3.7128960000000003E-2</c:v>
                </c:pt>
                <c:pt idx="416">
                  <c:v>3.7054719999999999E-2</c:v>
                </c:pt>
                <c:pt idx="417">
                  <c:v>3.7852160000000003E-2</c:v>
                </c:pt>
                <c:pt idx="418">
                  <c:v>3.7657599999999999E-2</c:v>
                </c:pt>
                <c:pt idx="419">
                  <c:v>3.6676479999999997E-2</c:v>
                </c:pt>
                <c:pt idx="420">
                  <c:v>3.8547199999999997E-2</c:v>
                </c:pt>
                <c:pt idx="421">
                  <c:v>4.0797439999999997E-2</c:v>
                </c:pt>
                <c:pt idx="422">
                  <c:v>4.161024E-2</c:v>
                </c:pt>
                <c:pt idx="423">
                  <c:v>4.6305279999999997E-2</c:v>
                </c:pt>
                <c:pt idx="424">
                  <c:v>4.6713600000000001E-2</c:v>
                </c:pt>
                <c:pt idx="425">
                  <c:v>5.0087039999999999E-2</c:v>
                </c:pt>
                <c:pt idx="426">
                  <c:v>5.1471999999999997E-2</c:v>
                </c:pt>
                <c:pt idx="427">
                  <c:v>5.2836479999999998E-2</c:v>
                </c:pt>
                <c:pt idx="428">
                  <c:v>5.1448319999999999E-2</c:v>
                </c:pt>
                <c:pt idx="429">
                  <c:v>5.7471359999999999E-2</c:v>
                </c:pt>
                <c:pt idx="430">
                  <c:v>5.34016E-2</c:v>
                </c:pt>
                <c:pt idx="431">
                  <c:v>5.6828799999999999E-2</c:v>
                </c:pt>
                <c:pt idx="432">
                  <c:v>5.4041600000000002E-2</c:v>
                </c:pt>
                <c:pt idx="433">
                  <c:v>4.3033599999999998E-2</c:v>
                </c:pt>
                <c:pt idx="434">
                  <c:v>3.7600000000000001E-2</c:v>
                </c:pt>
                <c:pt idx="435">
                  <c:v>2.7144959999999999E-2</c:v>
                </c:pt>
                <c:pt idx="436">
                  <c:v>1.937728E-2</c:v>
                </c:pt>
                <c:pt idx="437">
                  <c:v>1.2859519999999999E-2</c:v>
                </c:pt>
                <c:pt idx="438">
                  <c:v>8.0232319999999999E-3</c:v>
                </c:pt>
                <c:pt idx="439">
                  <c:v>5.7687679999999996E-3</c:v>
                </c:pt>
                <c:pt idx="440">
                  <c:v>3.6680319999999999E-3</c:v>
                </c:pt>
                <c:pt idx="441">
                  <c:v>2.8412352000000002E-3</c:v>
                </c:pt>
                <c:pt idx="442">
                  <c:v>2.8180928000000002E-3</c:v>
                </c:pt>
                <c:pt idx="443">
                  <c:v>2.3983424000000001E-3</c:v>
                </c:pt>
                <c:pt idx="444">
                  <c:v>2.3066368000000002E-3</c:v>
                </c:pt>
                <c:pt idx="445">
                  <c:v>2.6454655999999998E-3</c:v>
                </c:pt>
                <c:pt idx="446">
                  <c:v>2.5886911999999998E-3</c:v>
                </c:pt>
                <c:pt idx="447">
                  <c:v>2.3200320000000001E-3</c:v>
                </c:pt>
                <c:pt idx="448">
                  <c:v>1.5377088000000001E-3</c:v>
                </c:pt>
                <c:pt idx="449">
                  <c:v>8.4060160000000005E-4</c:v>
                </c:pt>
                <c:pt idx="450">
                  <c:v>4.7002239999999998E-4</c:v>
                </c:pt>
                <c:pt idx="451">
                  <c:v>3.9402239999999998E-4</c:v>
                </c:pt>
                <c:pt idx="452">
                  <c:v>5.7242879999999999E-4</c:v>
                </c:pt>
                <c:pt idx="453">
                  <c:v>5.892928E-4</c:v>
                </c:pt>
                <c:pt idx="454">
                  <c:v>5.8734719999999996E-4</c:v>
                </c:pt>
                <c:pt idx="455">
                  <c:v>5.246208E-4</c:v>
                </c:pt>
                <c:pt idx="456">
                  <c:v>4.8761600000000002E-4</c:v>
                </c:pt>
                <c:pt idx="457">
                  <c:v>5.0828159999999995E-4</c:v>
                </c:pt>
                <c:pt idx="458">
                  <c:v>4.5414400000000002E-4</c:v>
                </c:pt>
                <c:pt idx="459">
                  <c:v>4.5320959999999998E-4</c:v>
                </c:pt>
                <c:pt idx="460">
                  <c:v>5.0808959999999997E-4</c:v>
                </c:pt>
                <c:pt idx="461">
                  <c:v>5.4420480000000001E-4</c:v>
                </c:pt>
                <c:pt idx="462">
                  <c:v>4.6766720000000002E-4</c:v>
                </c:pt>
                <c:pt idx="463">
                  <c:v>4.2984320000000003E-4</c:v>
                </c:pt>
                <c:pt idx="464">
                  <c:v>4.1011200000000002E-4</c:v>
                </c:pt>
                <c:pt idx="465">
                  <c:v>3.8835840000000003E-4</c:v>
                </c:pt>
                <c:pt idx="466">
                  <c:v>4.1758719999999999E-4</c:v>
                </c:pt>
                <c:pt idx="467">
                  <c:v>4.5602560000000003E-4</c:v>
                </c:pt>
                <c:pt idx="468">
                  <c:v>4.3112960000000003E-4</c:v>
                </c:pt>
                <c:pt idx="469">
                  <c:v>4.1716479999999998E-4</c:v>
                </c:pt>
                <c:pt idx="470">
                  <c:v>4.3888320000000001E-4</c:v>
                </c:pt>
                <c:pt idx="471">
                  <c:v>4.7758912000000001E-4</c:v>
                </c:pt>
                <c:pt idx="472">
                  <c:v>4.2922111999999998E-4</c:v>
                </c:pt>
                <c:pt idx="473">
                  <c:v>3.9084671999999997E-4</c:v>
                </c:pt>
                <c:pt idx="474">
                  <c:v>3.2239999999999998E-4</c:v>
                </c:pt>
                <c:pt idx="475">
                  <c:v>3.0020032E-4</c:v>
                </c:pt>
                <c:pt idx="476">
                  <c:v>3.1935551999999999E-4</c:v>
                </c:pt>
                <c:pt idx="477">
                  <c:v>3.0238143999999998E-4</c:v>
                </c:pt>
                <c:pt idx="478">
                  <c:v>2.8292607999999997E-4</c:v>
                </c:pt>
                <c:pt idx="479">
                  <c:v>2.7905407999999999E-4</c:v>
                </c:pt>
                <c:pt idx="480">
                  <c:v>2.7193919999999997E-4</c:v>
                </c:pt>
                <c:pt idx="481">
                  <c:v>2.6139392000000002E-4</c:v>
                </c:pt>
                <c:pt idx="482">
                  <c:v>2.6698496000000002E-4</c:v>
                </c:pt>
                <c:pt idx="483">
                  <c:v>2.3232E-4</c:v>
                </c:pt>
                <c:pt idx="484">
                  <c:v>2.0311680000000001E-4</c:v>
                </c:pt>
                <c:pt idx="485">
                  <c:v>2.0565952E-4</c:v>
                </c:pt>
                <c:pt idx="486">
                  <c:v>2.0014463999999999E-4</c:v>
                </c:pt>
                <c:pt idx="487">
                  <c:v>1.8866752000000001E-4</c:v>
                </c:pt>
                <c:pt idx="488">
                  <c:v>1.7638975999999999E-4</c:v>
                </c:pt>
                <c:pt idx="489">
                  <c:v>1.6923008000000001E-4</c:v>
                </c:pt>
                <c:pt idx="490">
                  <c:v>1.7868159999999999E-4</c:v>
                </c:pt>
                <c:pt idx="491">
                  <c:v>1.681792E-4</c:v>
                </c:pt>
                <c:pt idx="492">
                  <c:v>1.4492159999999999E-4</c:v>
                </c:pt>
                <c:pt idx="493">
                  <c:v>1.3459839999999999E-4</c:v>
                </c:pt>
                <c:pt idx="494">
                  <c:v>1.3593599999999999E-4</c:v>
                </c:pt>
                <c:pt idx="495">
                  <c:v>1.030592E-4</c:v>
                </c:pt>
              </c:numCache>
            </c:numRef>
          </c:yVal>
          <c:smooth val="1"/>
        </c:ser>
        <c:ser>
          <c:idx val="2"/>
          <c:order val="2"/>
          <c:tx>
            <c:v>Summed Force Acoustic Test Al+BoxB</c:v>
          </c:tx>
          <c:spPr>
            <a:ln>
              <a:solidFill>
                <a:srgbClr val="00B05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dB)'!$AJ$6:$AJ$501</c:f>
              <c:numCache>
                <c:formatCode>0.00E+00</c:formatCode>
                <c:ptCount val="496"/>
                <c:pt idx="0">
                  <c:v>2.6565999999999999E-2</c:v>
                </c:pt>
                <c:pt idx="1">
                  <c:v>4.3228999999999997E-2</c:v>
                </c:pt>
                <c:pt idx="2">
                  <c:v>4.9682999999999998E-2</c:v>
                </c:pt>
                <c:pt idx="3">
                  <c:v>4.6213999999999998E-2</c:v>
                </c:pt>
                <c:pt idx="4">
                  <c:v>3.2946000000000003E-2</c:v>
                </c:pt>
                <c:pt idx="5">
                  <c:v>2.6023000000000001E-2</c:v>
                </c:pt>
                <c:pt idx="6">
                  <c:v>2.3791E-2</c:v>
                </c:pt>
                <c:pt idx="7">
                  <c:v>6.3074000000000005E-2</c:v>
                </c:pt>
                <c:pt idx="8">
                  <c:v>0.184138</c:v>
                </c:pt>
                <c:pt idx="9">
                  <c:v>0.15862299999999999</c:v>
                </c:pt>
                <c:pt idx="10">
                  <c:v>0.223328</c:v>
                </c:pt>
                <c:pt idx="11">
                  <c:v>0.45658500000000002</c:v>
                </c:pt>
                <c:pt idx="12">
                  <c:v>0.88070999999999999</c:v>
                </c:pt>
                <c:pt idx="13">
                  <c:v>0.56620000000000004</c:v>
                </c:pt>
                <c:pt idx="14">
                  <c:v>2.94469</c:v>
                </c:pt>
                <c:pt idx="15">
                  <c:v>20.50079999999998</c:v>
                </c:pt>
                <c:pt idx="16">
                  <c:v>25.33000000000002</c:v>
                </c:pt>
                <c:pt idx="17">
                  <c:v>3.2185999999999999</c:v>
                </c:pt>
                <c:pt idx="18">
                  <c:v>0.42158000000000001</c:v>
                </c:pt>
                <c:pt idx="19">
                  <c:v>0.20471</c:v>
                </c:pt>
                <c:pt idx="20">
                  <c:v>0.73180000000000001</c:v>
                </c:pt>
                <c:pt idx="21">
                  <c:v>1.0517799999999999</c:v>
                </c:pt>
                <c:pt idx="22">
                  <c:v>1.2065900000000001</c:v>
                </c:pt>
                <c:pt idx="23">
                  <c:v>0.81669999999999998</c:v>
                </c:pt>
                <c:pt idx="24">
                  <c:v>0.73260000000000003</c:v>
                </c:pt>
                <c:pt idx="25">
                  <c:v>1.1923999999999999</c:v>
                </c:pt>
                <c:pt idx="26">
                  <c:v>0.9587</c:v>
                </c:pt>
                <c:pt idx="27">
                  <c:v>0.77669999999999995</c:v>
                </c:pt>
                <c:pt idx="28">
                  <c:v>2.4993999999999992</c:v>
                </c:pt>
                <c:pt idx="29">
                  <c:v>5.5039999999999996</c:v>
                </c:pt>
                <c:pt idx="30">
                  <c:v>5.4760000000000018</c:v>
                </c:pt>
                <c:pt idx="31">
                  <c:v>11.803000000000001</c:v>
                </c:pt>
                <c:pt idx="32">
                  <c:v>106.79</c:v>
                </c:pt>
                <c:pt idx="33">
                  <c:v>286.21999999999991</c:v>
                </c:pt>
                <c:pt idx="34">
                  <c:v>141.16</c:v>
                </c:pt>
                <c:pt idx="35">
                  <c:v>53.302</c:v>
                </c:pt>
                <c:pt idx="36">
                  <c:v>6.3323</c:v>
                </c:pt>
                <c:pt idx="37">
                  <c:v>0.86060000000000003</c:v>
                </c:pt>
                <c:pt idx="38">
                  <c:v>0.48298000000000002</c:v>
                </c:pt>
                <c:pt idx="39">
                  <c:v>1.9431</c:v>
                </c:pt>
                <c:pt idx="40">
                  <c:v>6.8302000000000014</c:v>
                </c:pt>
                <c:pt idx="41">
                  <c:v>6.5535099999999966</c:v>
                </c:pt>
                <c:pt idx="42">
                  <c:v>1.6434299999999999</c:v>
                </c:pt>
                <c:pt idx="43">
                  <c:v>0.37863999999999998</c:v>
                </c:pt>
                <c:pt idx="44">
                  <c:v>1.43977</c:v>
                </c:pt>
                <c:pt idx="45">
                  <c:v>1.4702</c:v>
                </c:pt>
                <c:pt idx="46">
                  <c:v>0.54000999999999999</c:v>
                </c:pt>
                <c:pt idx="47">
                  <c:v>0.30729000000000001</c:v>
                </c:pt>
                <c:pt idx="48">
                  <c:v>0.19298999999999999</c:v>
                </c:pt>
                <c:pt idx="49">
                  <c:v>0.13153000000000001</c:v>
                </c:pt>
                <c:pt idx="50">
                  <c:v>0.43446000000000001</c:v>
                </c:pt>
                <c:pt idx="51">
                  <c:v>1.5354699999999999</c:v>
                </c:pt>
                <c:pt idx="52">
                  <c:v>0.88012999999999997</c:v>
                </c:pt>
                <c:pt idx="53">
                  <c:v>0.20913000000000001</c:v>
                </c:pt>
                <c:pt idx="54">
                  <c:v>0.13600000000000001</c:v>
                </c:pt>
                <c:pt idx="55">
                  <c:v>6.8627999999999995E-2</c:v>
                </c:pt>
                <c:pt idx="56">
                  <c:v>7.6757000000000006E-2</c:v>
                </c:pt>
                <c:pt idx="57">
                  <c:v>9.2087000000000002E-2</c:v>
                </c:pt>
                <c:pt idx="58">
                  <c:v>0.148619</c:v>
                </c:pt>
                <c:pt idx="59">
                  <c:v>0.31519000000000003</c:v>
                </c:pt>
                <c:pt idx="60">
                  <c:v>0.45028000000000001</c:v>
                </c:pt>
                <c:pt idx="61">
                  <c:v>0.35848000000000002</c:v>
                </c:pt>
                <c:pt idx="62">
                  <c:v>0.27165</c:v>
                </c:pt>
                <c:pt idx="63">
                  <c:v>0.19259999999999999</c:v>
                </c:pt>
                <c:pt idx="64">
                  <c:v>0.36183999999999999</c:v>
                </c:pt>
                <c:pt idx="65">
                  <c:v>0.46994999999999998</c:v>
                </c:pt>
                <c:pt idx="66">
                  <c:v>0.46278000000000002</c:v>
                </c:pt>
                <c:pt idx="67">
                  <c:v>0.63439999999999996</c:v>
                </c:pt>
                <c:pt idx="68">
                  <c:v>0.57696000000000003</c:v>
                </c:pt>
                <c:pt idx="69">
                  <c:v>0.55064000000000002</c:v>
                </c:pt>
                <c:pt idx="70">
                  <c:v>1.1477999999999999</c:v>
                </c:pt>
                <c:pt idx="71">
                  <c:v>2.8513999999999982</c:v>
                </c:pt>
                <c:pt idx="72">
                  <c:v>4.4618000000000002</c:v>
                </c:pt>
                <c:pt idx="73">
                  <c:v>5.3013000000000003</c:v>
                </c:pt>
                <c:pt idx="74">
                  <c:v>3.1221999999999999</c:v>
                </c:pt>
                <c:pt idx="75">
                  <c:v>3.5679000000000012</c:v>
                </c:pt>
                <c:pt idx="76">
                  <c:v>9.6770000000000014</c:v>
                </c:pt>
                <c:pt idx="77">
                  <c:v>18.76799999999999</c:v>
                </c:pt>
                <c:pt idx="78">
                  <c:v>7.3653999999999966</c:v>
                </c:pt>
                <c:pt idx="79">
                  <c:v>1.4161999999999999</c:v>
                </c:pt>
                <c:pt idx="80">
                  <c:v>0.56589999999999996</c:v>
                </c:pt>
                <c:pt idx="81">
                  <c:v>0.54964999999999997</c:v>
                </c:pt>
                <c:pt idx="82">
                  <c:v>0.84906999999999999</c:v>
                </c:pt>
                <c:pt idx="83">
                  <c:v>4.1376999999999997</c:v>
                </c:pt>
                <c:pt idx="84">
                  <c:v>27.650700000000001</c:v>
                </c:pt>
                <c:pt idx="85">
                  <c:v>36.790500000000009</c:v>
                </c:pt>
                <c:pt idx="86">
                  <c:v>11.375299999999999</c:v>
                </c:pt>
                <c:pt idx="87">
                  <c:v>5.1233000000000004</c:v>
                </c:pt>
                <c:pt idx="88">
                  <c:v>4.5628999999999964</c:v>
                </c:pt>
                <c:pt idx="89">
                  <c:v>11.419</c:v>
                </c:pt>
                <c:pt idx="90">
                  <c:v>17.11900000000001</c:v>
                </c:pt>
                <c:pt idx="91">
                  <c:v>16.93</c:v>
                </c:pt>
                <c:pt idx="92">
                  <c:v>10.125</c:v>
                </c:pt>
                <c:pt idx="93">
                  <c:v>6.0119999999999996</c:v>
                </c:pt>
                <c:pt idx="94">
                  <c:v>1.8187</c:v>
                </c:pt>
                <c:pt idx="95">
                  <c:v>1.0553999999999999</c:v>
                </c:pt>
                <c:pt idx="96">
                  <c:v>1.2092000000000001</c:v>
                </c:pt>
                <c:pt idx="97">
                  <c:v>1.645</c:v>
                </c:pt>
                <c:pt idx="98">
                  <c:v>1.9145000000000001</c:v>
                </c:pt>
                <c:pt idx="99">
                  <c:v>3.0275000000000012</c:v>
                </c:pt>
                <c:pt idx="100">
                  <c:v>2.5512999999999981</c:v>
                </c:pt>
                <c:pt idx="101">
                  <c:v>1.4758</c:v>
                </c:pt>
                <c:pt idx="102">
                  <c:v>0.74729999999999996</c:v>
                </c:pt>
                <c:pt idx="103">
                  <c:v>0.79369999999999996</c:v>
                </c:pt>
                <c:pt idx="104">
                  <c:v>0.57921</c:v>
                </c:pt>
                <c:pt idx="105">
                  <c:v>0.43270999999999998</c:v>
                </c:pt>
                <c:pt idx="106">
                  <c:v>0.34971999999999998</c:v>
                </c:pt>
                <c:pt idx="107">
                  <c:v>0.20013</c:v>
                </c:pt>
                <c:pt idx="108">
                  <c:v>0.15554000000000001</c:v>
                </c:pt>
                <c:pt idx="109">
                  <c:v>0.17585000000000001</c:v>
                </c:pt>
                <c:pt idx="110">
                  <c:v>0.15934000000000001</c:v>
                </c:pt>
                <c:pt idx="111">
                  <c:v>0.13124</c:v>
                </c:pt>
                <c:pt idx="112">
                  <c:v>0.10002</c:v>
                </c:pt>
                <c:pt idx="113">
                  <c:v>8.831E-2</c:v>
                </c:pt>
                <c:pt idx="114">
                  <c:v>0.17741000000000001</c:v>
                </c:pt>
                <c:pt idx="115">
                  <c:v>0.33084000000000002</c:v>
                </c:pt>
                <c:pt idx="116">
                  <c:v>0.30809999999999998</c:v>
                </c:pt>
                <c:pt idx="117">
                  <c:v>0.30154999999999998</c:v>
                </c:pt>
                <c:pt idx="118">
                  <c:v>0.52400000000000002</c:v>
                </c:pt>
                <c:pt idx="119">
                  <c:v>1.1974</c:v>
                </c:pt>
                <c:pt idx="120">
                  <c:v>1.4432</c:v>
                </c:pt>
                <c:pt idx="121">
                  <c:v>0.6321</c:v>
                </c:pt>
                <c:pt idx="122">
                  <c:v>0.4073</c:v>
                </c:pt>
                <c:pt idx="123">
                  <c:v>0.26619999999999999</c:v>
                </c:pt>
                <c:pt idx="124">
                  <c:v>0.18321999999999999</c:v>
                </c:pt>
                <c:pt idx="125">
                  <c:v>9.5860000000000001E-2</c:v>
                </c:pt>
                <c:pt idx="126">
                  <c:v>7.9600000000000004E-2</c:v>
                </c:pt>
                <c:pt idx="127">
                  <c:v>6.5299999999999997E-2</c:v>
                </c:pt>
                <c:pt idx="128">
                  <c:v>5.6070000000000002E-2</c:v>
                </c:pt>
                <c:pt idx="129">
                  <c:v>5.9810000000000002E-2</c:v>
                </c:pt>
                <c:pt idx="130">
                  <c:v>6.2364000000000003E-2</c:v>
                </c:pt>
                <c:pt idx="131">
                  <c:v>7.1129999999999999E-2</c:v>
                </c:pt>
                <c:pt idx="132">
                  <c:v>0.13239999999999999</c:v>
                </c:pt>
                <c:pt idx="133">
                  <c:v>0.16183</c:v>
                </c:pt>
                <c:pt idx="134">
                  <c:v>0.20558999999999999</c:v>
                </c:pt>
                <c:pt idx="135">
                  <c:v>0.33405000000000001</c:v>
                </c:pt>
                <c:pt idx="136">
                  <c:v>0.30765999999999999</c:v>
                </c:pt>
                <c:pt idx="137">
                  <c:v>0.18784999999999999</c:v>
                </c:pt>
                <c:pt idx="138">
                  <c:v>0.13249</c:v>
                </c:pt>
                <c:pt idx="139">
                  <c:v>0.27553</c:v>
                </c:pt>
                <c:pt idx="140">
                  <c:v>0.57884999999999998</c:v>
                </c:pt>
                <c:pt idx="141">
                  <c:v>0.37542999999999999</c:v>
                </c:pt>
                <c:pt idx="142">
                  <c:v>0.12060999999999999</c:v>
                </c:pt>
                <c:pt idx="143">
                  <c:v>6.2859999999999999E-2</c:v>
                </c:pt>
                <c:pt idx="144">
                  <c:v>4.2106999999999999E-2</c:v>
                </c:pt>
                <c:pt idx="145">
                  <c:v>2.6824000000000001E-2</c:v>
                </c:pt>
                <c:pt idx="146">
                  <c:v>1.6545000000000001E-2</c:v>
                </c:pt>
                <c:pt idx="147">
                  <c:v>1.162E-2</c:v>
                </c:pt>
                <c:pt idx="148">
                  <c:v>1.035E-2</c:v>
                </c:pt>
                <c:pt idx="149">
                  <c:v>1.3426E-2</c:v>
                </c:pt>
                <c:pt idx="150">
                  <c:v>1.5626000000000001E-2</c:v>
                </c:pt>
                <c:pt idx="151">
                  <c:v>1.3679E-2</c:v>
                </c:pt>
                <c:pt idx="152">
                  <c:v>1.3932E-2</c:v>
                </c:pt>
                <c:pt idx="153">
                  <c:v>1.8169000000000001E-2</c:v>
                </c:pt>
                <c:pt idx="154">
                  <c:v>2.5853999999999999E-2</c:v>
                </c:pt>
                <c:pt idx="155">
                  <c:v>5.1020000000000003E-2</c:v>
                </c:pt>
                <c:pt idx="156">
                  <c:v>0.22509000000000001</c:v>
                </c:pt>
                <c:pt idx="157">
                  <c:v>0.44385000000000002</c:v>
                </c:pt>
                <c:pt idx="158">
                  <c:v>0.23622000000000001</c:v>
                </c:pt>
                <c:pt idx="159">
                  <c:v>0.20052</c:v>
                </c:pt>
                <c:pt idx="160">
                  <c:v>0.32680999999999999</c:v>
                </c:pt>
                <c:pt idx="161">
                  <c:v>0.20429</c:v>
                </c:pt>
                <c:pt idx="162">
                  <c:v>6.9699999999999998E-2</c:v>
                </c:pt>
                <c:pt idx="163">
                  <c:v>3.6512999999999997E-2</c:v>
                </c:pt>
                <c:pt idx="164">
                  <c:v>2.4996999999999998E-2</c:v>
                </c:pt>
                <c:pt idx="165">
                  <c:v>2.2318999999999999E-2</c:v>
                </c:pt>
                <c:pt idx="166">
                  <c:v>2.3348000000000001E-2</c:v>
                </c:pt>
                <c:pt idx="167">
                  <c:v>2.453E-2</c:v>
                </c:pt>
                <c:pt idx="168">
                  <c:v>1.7954999999999999E-2</c:v>
                </c:pt>
                <c:pt idx="169">
                  <c:v>1.6216600000000001E-2</c:v>
                </c:pt>
                <c:pt idx="170">
                  <c:v>2.83612E-2</c:v>
                </c:pt>
                <c:pt idx="171">
                  <c:v>4.3116000000000002E-2</c:v>
                </c:pt>
                <c:pt idx="172">
                  <c:v>5.577E-2</c:v>
                </c:pt>
                <c:pt idx="173">
                  <c:v>2.9770999999999999E-2</c:v>
                </c:pt>
                <c:pt idx="174">
                  <c:v>1.7715000000000002E-2</c:v>
                </c:pt>
                <c:pt idx="175">
                  <c:v>1.6247000000000001E-2</c:v>
                </c:pt>
                <c:pt idx="176">
                  <c:v>1.7171499999999999E-2</c:v>
                </c:pt>
                <c:pt idx="177">
                  <c:v>2.5266E-2</c:v>
                </c:pt>
                <c:pt idx="178">
                  <c:v>2.7825300000000001E-2</c:v>
                </c:pt>
                <c:pt idx="179">
                  <c:v>3.6651900000000001E-2</c:v>
                </c:pt>
                <c:pt idx="180">
                  <c:v>4.0724000000000003E-2</c:v>
                </c:pt>
                <c:pt idx="181">
                  <c:v>2.5903599999999999E-2</c:v>
                </c:pt>
                <c:pt idx="182">
                  <c:v>1.26036E-2</c:v>
                </c:pt>
                <c:pt idx="183">
                  <c:v>8.2211000000000003E-3</c:v>
                </c:pt>
                <c:pt idx="184">
                  <c:v>7.5839999999999996E-3</c:v>
                </c:pt>
                <c:pt idx="185">
                  <c:v>6.8469999999999998E-3</c:v>
                </c:pt>
                <c:pt idx="186">
                  <c:v>8.8559999999999993E-3</c:v>
                </c:pt>
                <c:pt idx="187">
                  <c:v>9.4039999999999992E-3</c:v>
                </c:pt>
                <c:pt idx="188">
                  <c:v>5.3382000000000004E-3</c:v>
                </c:pt>
                <c:pt idx="189">
                  <c:v>4.1267999999999999E-3</c:v>
                </c:pt>
                <c:pt idx="190">
                  <c:v>4.071E-3</c:v>
                </c:pt>
                <c:pt idx="191">
                  <c:v>3.509E-3</c:v>
                </c:pt>
                <c:pt idx="192">
                  <c:v>4.0420999999999999E-3</c:v>
                </c:pt>
                <c:pt idx="193">
                  <c:v>5.45E-3</c:v>
                </c:pt>
                <c:pt idx="194">
                  <c:v>7.8019999999999999E-3</c:v>
                </c:pt>
                <c:pt idx="195">
                  <c:v>7.0179999999999999E-3</c:v>
                </c:pt>
                <c:pt idx="196">
                  <c:v>1.1221999999999999E-2</c:v>
                </c:pt>
                <c:pt idx="197">
                  <c:v>2.7085999999999999E-2</c:v>
                </c:pt>
                <c:pt idx="198">
                  <c:v>7.1239999999999998E-2</c:v>
                </c:pt>
                <c:pt idx="199">
                  <c:v>0.1171</c:v>
                </c:pt>
                <c:pt idx="200">
                  <c:v>0.16070000000000001</c:v>
                </c:pt>
                <c:pt idx="201">
                  <c:v>0.15644</c:v>
                </c:pt>
                <c:pt idx="202">
                  <c:v>5.9179000000000002E-2</c:v>
                </c:pt>
                <c:pt idx="203">
                  <c:v>2.3546999999999998E-2</c:v>
                </c:pt>
                <c:pt idx="204">
                  <c:v>1.4576E-2</c:v>
                </c:pt>
                <c:pt idx="205">
                  <c:v>1.2866000000000001E-2</c:v>
                </c:pt>
                <c:pt idx="206">
                  <c:v>1.3616E-2</c:v>
                </c:pt>
                <c:pt idx="207">
                  <c:v>2.2315000000000002E-2</c:v>
                </c:pt>
                <c:pt idx="208">
                  <c:v>3.5580000000000001E-2</c:v>
                </c:pt>
                <c:pt idx="209">
                  <c:v>2.1422E-2</c:v>
                </c:pt>
                <c:pt idx="210">
                  <c:v>1.2534999999999999E-2</c:v>
                </c:pt>
                <c:pt idx="211">
                  <c:v>8.1309999999999993E-3</c:v>
                </c:pt>
                <c:pt idx="212">
                  <c:v>5.8069999999999997E-3</c:v>
                </c:pt>
                <c:pt idx="213">
                  <c:v>4.862E-3</c:v>
                </c:pt>
                <c:pt idx="214">
                  <c:v>4.6620000000000003E-3</c:v>
                </c:pt>
                <c:pt idx="215">
                  <c:v>4.6665999999999999E-3</c:v>
                </c:pt>
                <c:pt idx="216">
                  <c:v>4.4276999999999997E-3</c:v>
                </c:pt>
                <c:pt idx="217">
                  <c:v>5.3518999999999997E-3</c:v>
                </c:pt>
                <c:pt idx="218">
                  <c:v>7.2468999999999997E-3</c:v>
                </c:pt>
                <c:pt idx="219">
                  <c:v>6.3267999999999996E-3</c:v>
                </c:pt>
                <c:pt idx="220">
                  <c:v>5.3433999999999999E-3</c:v>
                </c:pt>
                <c:pt idx="221">
                  <c:v>4.8187000000000004E-3</c:v>
                </c:pt>
                <c:pt idx="222">
                  <c:v>4.7077999999999998E-3</c:v>
                </c:pt>
                <c:pt idx="223">
                  <c:v>4.6857000000000001E-3</c:v>
                </c:pt>
                <c:pt idx="224">
                  <c:v>4.3417000000000004E-3</c:v>
                </c:pt>
                <c:pt idx="225">
                  <c:v>4.4406999999999997E-3</c:v>
                </c:pt>
                <c:pt idx="226">
                  <c:v>3.7372E-3</c:v>
                </c:pt>
                <c:pt idx="227">
                  <c:v>4.1254000000000004E-3</c:v>
                </c:pt>
                <c:pt idx="228">
                  <c:v>4.9480000000000001E-3</c:v>
                </c:pt>
                <c:pt idx="229">
                  <c:v>5.4440000000000001E-3</c:v>
                </c:pt>
                <c:pt idx="230">
                  <c:v>6.4339999999999996E-3</c:v>
                </c:pt>
                <c:pt idx="231">
                  <c:v>9.5329999999999998E-3</c:v>
                </c:pt>
                <c:pt idx="232">
                  <c:v>1.3143E-2</c:v>
                </c:pt>
                <c:pt idx="233">
                  <c:v>1.2866000000000001E-2</c:v>
                </c:pt>
                <c:pt idx="234">
                  <c:v>1.00179E-2</c:v>
                </c:pt>
                <c:pt idx="235">
                  <c:v>7.7010000000000004E-3</c:v>
                </c:pt>
                <c:pt idx="236">
                  <c:v>6.9813999999999996E-3</c:v>
                </c:pt>
                <c:pt idx="237">
                  <c:v>6.4345000000000001E-3</c:v>
                </c:pt>
                <c:pt idx="238">
                  <c:v>5.7196E-3</c:v>
                </c:pt>
                <c:pt idx="239">
                  <c:v>4.4790999999999997E-3</c:v>
                </c:pt>
                <c:pt idx="240">
                  <c:v>3.6248999999999999E-3</c:v>
                </c:pt>
                <c:pt idx="241">
                  <c:v>3.2862E-3</c:v>
                </c:pt>
                <c:pt idx="242">
                  <c:v>2.6375000000000001E-3</c:v>
                </c:pt>
                <c:pt idx="243">
                  <c:v>2.2921E-3</c:v>
                </c:pt>
                <c:pt idx="244">
                  <c:v>1.9411000000000001E-3</c:v>
                </c:pt>
                <c:pt idx="245">
                  <c:v>1.8032E-3</c:v>
                </c:pt>
                <c:pt idx="246">
                  <c:v>2.8365E-3</c:v>
                </c:pt>
                <c:pt idx="247">
                  <c:v>3.1779999999999998E-3</c:v>
                </c:pt>
                <c:pt idx="248">
                  <c:v>1.9934000000000002E-3</c:v>
                </c:pt>
                <c:pt idx="249">
                  <c:v>1.5742E-3</c:v>
                </c:pt>
                <c:pt idx="250">
                  <c:v>1.4215E-3</c:v>
                </c:pt>
                <c:pt idx="251">
                  <c:v>1.2767E-3</c:v>
                </c:pt>
                <c:pt idx="252">
                  <c:v>1.3284E-3</c:v>
                </c:pt>
                <c:pt idx="253">
                  <c:v>1.9423000000000001E-3</c:v>
                </c:pt>
                <c:pt idx="254">
                  <c:v>3.0148000000000002E-3</c:v>
                </c:pt>
                <c:pt idx="255">
                  <c:v>3.4883000000000002E-3</c:v>
                </c:pt>
                <c:pt idx="256">
                  <c:v>3.6711000000000001E-3</c:v>
                </c:pt>
                <c:pt idx="257">
                  <c:v>3.6032999999999998E-3</c:v>
                </c:pt>
                <c:pt idx="258">
                  <c:v>3.4729000000000001E-3</c:v>
                </c:pt>
                <c:pt idx="259">
                  <c:v>4.0797999999999997E-3</c:v>
                </c:pt>
                <c:pt idx="260">
                  <c:v>4.6955E-3</c:v>
                </c:pt>
                <c:pt idx="261">
                  <c:v>3.5582999999999999E-3</c:v>
                </c:pt>
                <c:pt idx="262">
                  <c:v>3.0343000000000002E-3</c:v>
                </c:pt>
                <c:pt idx="263">
                  <c:v>2.3291000000000002E-3</c:v>
                </c:pt>
                <c:pt idx="264">
                  <c:v>1.7018999999999999E-3</c:v>
                </c:pt>
                <c:pt idx="265">
                  <c:v>2.2661000000000001E-3</c:v>
                </c:pt>
                <c:pt idx="266">
                  <c:v>4.2094000000000003E-3</c:v>
                </c:pt>
                <c:pt idx="267">
                  <c:v>4.5944999999999996E-3</c:v>
                </c:pt>
                <c:pt idx="268">
                  <c:v>3.4439000000000002E-3</c:v>
                </c:pt>
                <c:pt idx="269">
                  <c:v>3.8146999999999999E-3</c:v>
                </c:pt>
                <c:pt idx="270">
                  <c:v>5.3185999999999997E-3</c:v>
                </c:pt>
                <c:pt idx="271">
                  <c:v>6.4796999999999997E-3</c:v>
                </c:pt>
                <c:pt idx="272">
                  <c:v>6.4343999999999998E-3</c:v>
                </c:pt>
                <c:pt idx="273">
                  <c:v>6.8588E-3</c:v>
                </c:pt>
                <c:pt idx="274">
                  <c:v>7.0400000000000003E-3</c:v>
                </c:pt>
                <c:pt idx="275">
                  <c:v>7.0847999999999996E-3</c:v>
                </c:pt>
                <c:pt idx="276">
                  <c:v>5.2112E-3</c:v>
                </c:pt>
                <c:pt idx="277">
                  <c:v>3.4769000000000002E-3</c:v>
                </c:pt>
                <c:pt idx="278">
                  <c:v>3.1732000000000002E-3</c:v>
                </c:pt>
                <c:pt idx="279">
                  <c:v>2.1914E-3</c:v>
                </c:pt>
                <c:pt idx="280">
                  <c:v>2.0376999999999999E-3</c:v>
                </c:pt>
                <c:pt idx="281">
                  <c:v>1.7405999999999999E-3</c:v>
                </c:pt>
                <c:pt idx="282">
                  <c:v>1.6498000000000001E-3</c:v>
                </c:pt>
                <c:pt idx="283">
                  <c:v>2.6798E-3</c:v>
                </c:pt>
                <c:pt idx="284">
                  <c:v>4.2620000000000002E-3</c:v>
                </c:pt>
                <c:pt idx="285">
                  <c:v>6.0870000000000004E-3</c:v>
                </c:pt>
                <c:pt idx="286">
                  <c:v>6.4339999999999996E-3</c:v>
                </c:pt>
                <c:pt idx="287">
                  <c:v>6.5430000000000002E-3</c:v>
                </c:pt>
                <c:pt idx="288">
                  <c:v>3.9528999999999996E-3</c:v>
                </c:pt>
                <c:pt idx="289">
                  <c:v>2.5592000000000002E-3</c:v>
                </c:pt>
                <c:pt idx="290">
                  <c:v>2.4808999999999999E-3</c:v>
                </c:pt>
                <c:pt idx="291">
                  <c:v>2.5149999999999999E-3</c:v>
                </c:pt>
                <c:pt idx="292">
                  <c:v>2.6318000000000001E-3</c:v>
                </c:pt>
                <c:pt idx="293">
                  <c:v>2.7618E-3</c:v>
                </c:pt>
                <c:pt idx="294">
                  <c:v>2.6340000000000001E-3</c:v>
                </c:pt>
                <c:pt idx="295">
                  <c:v>2.8096000000000002E-3</c:v>
                </c:pt>
                <c:pt idx="296">
                  <c:v>4.3578999999999996E-3</c:v>
                </c:pt>
                <c:pt idx="297">
                  <c:v>4.5894000000000004E-3</c:v>
                </c:pt>
                <c:pt idx="298">
                  <c:v>4.8018999999999996E-3</c:v>
                </c:pt>
                <c:pt idx="299">
                  <c:v>5.9329999999999999E-3</c:v>
                </c:pt>
                <c:pt idx="300">
                  <c:v>6.4400000000000004E-3</c:v>
                </c:pt>
                <c:pt idx="301">
                  <c:v>5.8120000000000003E-3</c:v>
                </c:pt>
                <c:pt idx="302">
                  <c:v>4.2053000000000004E-3</c:v>
                </c:pt>
                <c:pt idx="303">
                  <c:v>2.7441000000000002E-3</c:v>
                </c:pt>
                <c:pt idx="304">
                  <c:v>2.0875999999999998E-3</c:v>
                </c:pt>
                <c:pt idx="305">
                  <c:v>2.1421999999999999E-3</c:v>
                </c:pt>
                <c:pt idx="306">
                  <c:v>2.8324999999999999E-3</c:v>
                </c:pt>
                <c:pt idx="307">
                  <c:v>3.1028000000000002E-3</c:v>
                </c:pt>
                <c:pt idx="308">
                  <c:v>2.7155E-3</c:v>
                </c:pt>
                <c:pt idx="309">
                  <c:v>1.7723000000000001E-3</c:v>
                </c:pt>
                <c:pt idx="310">
                  <c:v>1.1766000000000001E-3</c:v>
                </c:pt>
                <c:pt idx="311">
                  <c:v>9.2449999999999997E-4</c:v>
                </c:pt>
                <c:pt idx="312">
                  <c:v>9.8320000000000005E-4</c:v>
                </c:pt>
                <c:pt idx="313">
                  <c:v>1.4143999999999999E-3</c:v>
                </c:pt>
                <c:pt idx="314">
                  <c:v>2.1402999999999999E-3</c:v>
                </c:pt>
                <c:pt idx="315">
                  <c:v>2.9045E-3</c:v>
                </c:pt>
                <c:pt idx="316">
                  <c:v>3.3655E-3</c:v>
                </c:pt>
                <c:pt idx="317">
                  <c:v>3.0217E-3</c:v>
                </c:pt>
                <c:pt idx="318">
                  <c:v>2.6392E-3</c:v>
                </c:pt>
                <c:pt idx="319">
                  <c:v>1.6498999999999999E-3</c:v>
                </c:pt>
                <c:pt idx="320">
                  <c:v>1.2842999999999999E-3</c:v>
                </c:pt>
                <c:pt idx="321">
                  <c:v>1.2926000000000001E-3</c:v>
                </c:pt>
                <c:pt idx="322">
                  <c:v>1.6559000000000001E-3</c:v>
                </c:pt>
                <c:pt idx="323">
                  <c:v>1.8485000000000001E-3</c:v>
                </c:pt>
                <c:pt idx="324">
                  <c:v>1.9074000000000001E-3</c:v>
                </c:pt>
                <c:pt idx="325">
                  <c:v>2.0187E-3</c:v>
                </c:pt>
                <c:pt idx="326">
                  <c:v>2.0195E-3</c:v>
                </c:pt>
                <c:pt idx="327">
                  <c:v>1.9295E-3</c:v>
                </c:pt>
                <c:pt idx="328">
                  <c:v>2.0787000000000002E-3</c:v>
                </c:pt>
                <c:pt idx="329">
                  <c:v>2.2607E-3</c:v>
                </c:pt>
                <c:pt idx="330">
                  <c:v>2.3771E-3</c:v>
                </c:pt>
                <c:pt idx="331">
                  <c:v>2.2082999999999998E-3</c:v>
                </c:pt>
                <c:pt idx="332">
                  <c:v>1.7171E-3</c:v>
                </c:pt>
                <c:pt idx="333">
                  <c:v>1.1345000000000001E-3</c:v>
                </c:pt>
                <c:pt idx="334">
                  <c:v>7.8899999999999999E-4</c:v>
                </c:pt>
                <c:pt idx="335">
                  <c:v>7.2059999999999995E-4</c:v>
                </c:pt>
                <c:pt idx="336">
                  <c:v>8.0210000000000004E-4</c:v>
                </c:pt>
                <c:pt idx="337">
                  <c:v>9.5699999999999995E-4</c:v>
                </c:pt>
                <c:pt idx="338">
                  <c:v>1.4270999999999999E-3</c:v>
                </c:pt>
                <c:pt idx="339">
                  <c:v>2.4345999999999999E-3</c:v>
                </c:pt>
                <c:pt idx="340">
                  <c:v>3.3893999999999999E-3</c:v>
                </c:pt>
                <c:pt idx="341">
                  <c:v>3.8248000000000002E-3</c:v>
                </c:pt>
                <c:pt idx="342">
                  <c:v>2.8879999999999999E-3</c:v>
                </c:pt>
                <c:pt idx="343">
                  <c:v>2.1421000000000001E-3</c:v>
                </c:pt>
                <c:pt idx="344">
                  <c:v>2.0265999999999999E-3</c:v>
                </c:pt>
                <c:pt idx="345">
                  <c:v>1.9128999999999999E-3</c:v>
                </c:pt>
                <c:pt idx="346">
                  <c:v>2.1126999999999999E-3</c:v>
                </c:pt>
                <c:pt idx="347">
                  <c:v>2.3012000000000002E-3</c:v>
                </c:pt>
                <c:pt idx="348">
                  <c:v>2.2510999999999998E-3</c:v>
                </c:pt>
                <c:pt idx="349">
                  <c:v>2.1876999999999999E-3</c:v>
                </c:pt>
                <c:pt idx="350">
                  <c:v>1.8749999999999999E-3</c:v>
                </c:pt>
                <c:pt idx="351">
                  <c:v>1.5410000000000001E-3</c:v>
                </c:pt>
                <c:pt idx="352">
                  <c:v>1.2126000000000001E-3</c:v>
                </c:pt>
                <c:pt idx="353">
                  <c:v>1.067E-3</c:v>
                </c:pt>
                <c:pt idx="354">
                  <c:v>8.0570000000000001E-4</c:v>
                </c:pt>
                <c:pt idx="355">
                  <c:v>6.1609999999999996E-4</c:v>
                </c:pt>
                <c:pt idx="356">
                  <c:v>5.2559999999999998E-4</c:v>
                </c:pt>
                <c:pt idx="357">
                  <c:v>4.2886999999999998E-4</c:v>
                </c:pt>
                <c:pt idx="358">
                  <c:v>4.036E-4</c:v>
                </c:pt>
                <c:pt idx="359">
                  <c:v>4.2129999999999999E-4</c:v>
                </c:pt>
                <c:pt idx="360">
                  <c:v>3.6320999999999999E-4</c:v>
                </c:pt>
                <c:pt idx="361">
                  <c:v>3.8293000000000002E-4</c:v>
                </c:pt>
                <c:pt idx="362">
                  <c:v>4.2276E-4</c:v>
                </c:pt>
                <c:pt idx="363">
                  <c:v>4.3434000000000002E-4</c:v>
                </c:pt>
                <c:pt idx="364">
                  <c:v>5.8339999999999998E-4</c:v>
                </c:pt>
                <c:pt idx="365">
                  <c:v>7.9420000000000001E-4</c:v>
                </c:pt>
                <c:pt idx="366">
                  <c:v>9.7689999999999995E-4</c:v>
                </c:pt>
                <c:pt idx="367">
                  <c:v>9.8499999999999998E-4</c:v>
                </c:pt>
                <c:pt idx="368">
                  <c:v>1.1279E-3</c:v>
                </c:pt>
                <c:pt idx="369">
                  <c:v>1.3669000000000001E-3</c:v>
                </c:pt>
                <c:pt idx="370">
                  <c:v>1.7038000000000001E-3</c:v>
                </c:pt>
                <c:pt idx="371">
                  <c:v>2.1191000000000001E-3</c:v>
                </c:pt>
                <c:pt idx="372">
                  <c:v>2.3495E-3</c:v>
                </c:pt>
                <c:pt idx="373">
                  <c:v>2.3760999999999999E-3</c:v>
                </c:pt>
                <c:pt idx="374">
                  <c:v>1.8458999999999999E-3</c:v>
                </c:pt>
                <c:pt idx="375">
                  <c:v>1.3523999999999999E-3</c:v>
                </c:pt>
                <c:pt idx="376">
                  <c:v>1.0122E-3</c:v>
                </c:pt>
                <c:pt idx="377">
                  <c:v>7.9020000000000002E-4</c:v>
                </c:pt>
                <c:pt idx="378">
                  <c:v>8.0130000000000002E-4</c:v>
                </c:pt>
                <c:pt idx="379">
                  <c:v>1.0820000000000001E-3</c:v>
                </c:pt>
                <c:pt idx="380">
                  <c:v>1.5336E-3</c:v>
                </c:pt>
                <c:pt idx="381">
                  <c:v>1.5658E-3</c:v>
                </c:pt>
                <c:pt idx="382">
                  <c:v>1.5441000000000001E-3</c:v>
                </c:pt>
                <c:pt idx="383">
                  <c:v>1.4090999999999999E-3</c:v>
                </c:pt>
                <c:pt idx="384">
                  <c:v>1.0941E-3</c:v>
                </c:pt>
                <c:pt idx="385">
                  <c:v>9.6989999999999999E-4</c:v>
                </c:pt>
                <c:pt idx="386">
                  <c:v>7.3010000000000002E-4</c:v>
                </c:pt>
                <c:pt idx="387">
                  <c:v>5.2484000000000005E-4</c:v>
                </c:pt>
                <c:pt idx="388">
                  <c:v>3.9970000000000001E-4</c:v>
                </c:pt>
                <c:pt idx="389">
                  <c:v>3.3525999999999999E-4</c:v>
                </c:pt>
                <c:pt idx="390">
                  <c:v>3.4507E-4</c:v>
                </c:pt>
                <c:pt idx="391">
                  <c:v>3.6903000000000001E-4</c:v>
                </c:pt>
                <c:pt idx="392">
                  <c:v>3.1508000000000003E-4</c:v>
                </c:pt>
                <c:pt idx="393">
                  <c:v>2.9011E-4</c:v>
                </c:pt>
                <c:pt idx="394">
                  <c:v>3.3761000000000002E-4</c:v>
                </c:pt>
                <c:pt idx="395">
                  <c:v>4.1365999999999999E-4</c:v>
                </c:pt>
                <c:pt idx="396">
                  <c:v>4.6645999999999998E-4</c:v>
                </c:pt>
                <c:pt idx="397">
                  <c:v>5.8104999999999995E-4</c:v>
                </c:pt>
                <c:pt idx="398">
                  <c:v>7.6851000000000003E-4</c:v>
                </c:pt>
                <c:pt idx="399">
                  <c:v>8.6295999999999996E-4</c:v>
                </c:pt>
                <c:pt idx="400">
                  <c:v>1.1716999999999999E-3</c:v>
                </c:pt>
                <c:pt idx="401">
                  <c:v>1.8997E-3</c:v>
                </c:pt>
                <c:pt idx="402">
                  <c:v>2.0668000000000001E-3</c:v>
                </c:pt>
                <c:pt idx="403">
                  <c:v>1.8458000000000001E-3</c:v>
                </c:pt>
                <c:pt idx="404">
                  <c:v>1.3826999999999999E-3</c:v>
                </c:pt>
                <c:pt idx="405">
                  <c:v>1.1751999999999999E-3</c:v>
                </c:pt>
                <c:pt idx="406">
                  <c:v>1.1276000000000001E-3</c:v>
                </c:pt>
                <c:pt idx="407">
                  <c:v>1.1463000000000001E-3</c:v>
                </c:pt>
                <c:pt idx="408">
                  <c:v>9.7980000000000007E-4</c:v>
                </c:pt>
                <c:pt idx="409">
                  <c:v>7.2889999999999999E-4</c:v>
                </c:pt>
                <c:pt idx="410">
                  <c:v>6.1260000000000004E-4</c:v>
                </c:pt>
                <c:pt idx="411">
                  <c:v>6.5839999999999996E-4</c:v>
                </c:pt>
                <c:pt idx="412">
                  <c:v>7.6909999999999999E-4</c:v>
                </c:pt>
                <c:pt idx="413">
                  <c:v>7.4770000000000001E-4</c:v>
                </c:pt>
                <c:pt idx="414">
                  <c:v>7.3749999999999998E-4</c:v>
                </c:pt>
                <c:pt idx="415">
                  <c:v>7.2970000000000001E-4</c:v>
                </c:pt>
                <c:pt idx="416">
                  <c:v>7.1250000000000003E-4</c:v>
                </c:pt>
                <c:pt idx="417">
                  <c:v>6.5079999999999999E-4</c:v>
                </c:pt>
                <c:pt idx="418">
                  <c:v>5.2795000000000001E-4</c:v>
                </c:pt>
                <c:pt idx="419">
                  <c:v>3.7091000000000001E-4</c:v>
                </c:pt>
                <c:pt idx="420">
                  <c:v>3.5194000000000002E-4</c:v>
                </c:pt>
                <c:pt idx="421">
                  <c:v>3.5575E-4</c:v>
                </c:pt>
                <c:pt idx="422">
                  <c:v>3.6069999999999999E-4</c:v>
                </c:pt>
                <c:pt idx="423">
                  <c:v>3.4811999999999999E-4</c:v>
                </c:pt>
                <c:pt idx="424">
                  <c:v>3.4611E-4</c:v>
                </c:pt>
                <c:pt idx="425">
                  <c:v>3.9674000000000003E-4</c:v>
                </c:pt>
                <c:pt idx="426">
                  <c:v>4.4910000000000002E-4</c:v>
                </c:pt>
                <c:pt idx="427">
                  <c:v>4.996E-4</c:v>
                </c:pt>
                <c:pt idx="428">
                  <c:v>5.9290000000000005E-4</c:v>
                </c:pt>
                <c:pt idx="429">
                  <c:v>7.8629999999999998E-4</c:v>
                </c:pt>
                <c:pt idx="430">
                  <c:v>1.1195999999999999E-3</c:v>
                </c:pt>
                <c:pt idx="431">
                  <c:v>1.4096E-3</c:v>
                </c:pt>
                <c:pt idx="432">
                  <c:v>1.7677000000000001E-3</c:v>
                </c:pt>
                <c:pt idx="433">
                  <c:v>2.0298999999999998E-3</c:v>
                </c:pt>
                <c:pt idx="434">
                  <c:v>1.8194999999999999E-3</c:v>
                </c:pt>
                <c:pt idx="435">
                  <c:v>1.5547E-3</c:v>
                </c:pt>
                <c:pt idx="436">
                  <c:v>1.474E-3</c:v>
                </c:pt>
                <c:pt idx="437">
                  <c:v>1.6452999999999999E-3</c:v>
                </c:pt>
                <c:pt idx="438">
                  <c:v>1.4924999999999999E-3</c:v>
                </c:pt>
                <c:pt idx="439">
                  <c:v>1.2239E-3</c:v>
                </c:pt>
                <c:pt idx="440">
                  <c:v>1.1186E-3</c:v>
                </c:pt>
                <c:pt idx="441">
                  <c:v>1.0219000000000001E-3</c:v>
                </c:pt>
                <c:pt idx="442">
                  <c:v>1.0072E-3</c:v>
                </c:pt>
                <c:pt idx="443">
                  <c:v>1.0920000000000001E-3</c:v>
                </c:pt>
                <c:pt idx="444">
                  <c:v>1.0755599999999999E-3</c:v>
                </c:pt>
                <c:pt idx="445">
                  <c:v>1.03107E-3</c:v>
                </c:pt>
                <c:pt idx="446">
                  <c:v>9.8471999999999991E-4</c:v>
                </c:pt>
                <c:pt idx="447">
                  <c:v>1.00625E-3</c:v>
                </c:pt>
                <c:pt idx="448">
                  <c:v>7.6075999999999997E-4</c:v>
                </c:pt>
                <c:pt idx="449">
                  <c:v>5.2388999999999995E-4</c:v>
                </c:pt>
                <c:pt idx="450">
                  <c:v>4.1476000000000002E-4</c:v>
                </c:pt>
                <c:pt idx="451">
                  <c:v>3.3912999999999999E-4</c:v>
                </c:pt>
                <c:pt idx="452">
                  <c:v>2.8805999999999998E-4</c:v>
                </c:pt>
                <c:pt idx="453">
                  <c:v>2.5424999999999997E-4</c:v>
                </c:pt>
                <c:pt idx="454">
                  <c:v>2.0309000000000001E-4</c:v>
                </c:pt>
                <c:pt idx="455">
                  <c:v>1.8247000000000001E-4</c:v>
                </c:pt>
                <c:pt idx="456">
                  <c:v>1.7233E-4</c:v>
                </c:pt>
                <c:pt idx="457">
                  <c:v>1.7406999999999999E-4</c:v>
                </c:pt>
                <c:pt idx="458">
                  <c:v>1.5477000000000001E-4</c:v>
                </c:pt>
                <c:pt idx="459">
                  <c:v>1.3506999999999999E-4</c:v>
                </c:pt>
                <c:pt idx="460">
                  <c:v>1.3374E-4</c:v>
                </c:pt>
                <c:pt idx="461">
                  <c:v>1.4396999999999999E-4</c:v>
                </c:pt>
                <c:pt idx="462">
                  <c:v>1.4123E-4</c:v>
                </c:pt>
                <c:pt idx="463">
                  <c:v>1.2165E-4</c:v>
                </c:pt>
                <c:pt idx="464">
                  <c:v>1.2116E-4</c:v>
                </c:pt>
                <c:pt idx="465">
                  <c:v>1.2379000000000001E-4</c:v>
                </c:pt>
                <c:pt idx="466">
                  <c:v>1.21E-4</c:v>
                </c:pt>
                <c:pt idx="467">
                  <c:v>1.406E-4</c:v>
                </c:pt>
                <c:pt idx="468">
                  <c:v>1.4927000000000001E-4</c:v>
                </c:pt>
                <c:pt idx="469">
                  <c:v>1.4333999999999999E-4</c:v>
                </c:pt>
                <c:pt idx="470">
                  <c:v>1.8181999999999999E-4</c:v>
                </c:pt>
                <c:pt idx="471">
                  <c:v>2.2268E-4</c:v>
                </c:pt>
                <c:pt idx="472">
                  <c:v>2.4533999999999998E-4</c:v>
                </c:pt>
                <c:pt idx="473">
                  <c:v>2.3576000000000001E-4</c:v>
                </c:pt>
                <c:pt idx="474">
                  <c:v>2.5233999999999999E-4</c:v>
                </c:pt>
                <c:pt idx="475">
                  <c:v>2.7725999999999998E-4</c:v>
                </c:pt>
                <c:pt idx="476">
                  <c:v>2.4478E-4</c:v>
                </c:pt>
                <c:pt idx="477">
                  <c:v>2.2955999999999999E-4</c:v>
                </c:pt>
                <c:pt idx="478">
                  <c:v>2.5633999999999997E-4</c:v>
                </c:pt>
                <c:pt idx="479">
                  <c:v>2.7196000000000002E-4</c:v>
                </c:pt>
                <c:pt idx="480">
                  <c:v>2.5617000000000001E-4</c:v>
                </c:pt>
                <c:pt idx="481">
                  <c:v>2.6027999999999999E-4</c:v>
                </c:pt>
                <c:pt idx="482">
                  <c:v>3.1116999999999999E-4</c:v>
                </c:pt>
                <c:pt idx="483">
                  <c:v>4.0893E-4</c:v>
                </c:pt>
                <c:pt idx="484">
                  <c:v>4.7660999999999998E-4</c:v>
                </c:pt>
                <c:pt idx="485">
                  <c:v>4.8985000000000001E-4</c:v>
                </c:pt>
                <c:pt idx="486">
                  <c:v>4.8710000000000002E-4</c:v>
                </c:pt>
                <c:pt idx="487">
                  <c:v>5.2820999999999999E-4</c:v>
                </c:pt>
                <c:pt idx="488">
                  <c:v>4.5314999999999998E-4</c:v>
                </c:pt>
                <c:pt idx="489">
                  <c:v>3.7857E-4</c:v>
                </c:pt>
                <c:pt idx="490">
                  <c:v>3.9180999999999998E-4</c:v>
                </c:pt>
                <c:pt idx="491">
                  <c:v>4.3949000000000001E-4</c:v>
                </c:pt>
                <c:pt idx="492">
                  <c:v>5.1409000000000003E-4</c:v>
                </c:pt>
                <c:pt idx="493">
                  <c:v>5.2523999999999995E-4</c:v>
                </c:pt>
                <c:pt idx="494">
                  <c:v>5.3803E-4</c:v>
                </c:pt>
                <c:pt idx="495">
                  <c:v>5.1148000000000003E-4</c:v>
                </c:pt>
              </c:numCache>
            </c:numRef>
          </c:yVal>
          <c:smooth val="1"/>
        </c:ser>
        <c:dLbls>
          <c:showLegendKey val="0"/>
          <c:showVal val="0"/>
          <c:showCatName val="0"/>
          <c:showSerName val="0"/>
          <c:showPercent val="0"/>
          <c:showBubbleSize val="0"/>
        </c:dLbls>
        <c:axId val="86125568"/>
        <c:axId val="41469056"/>
      </c:scatterChart>
      <c:valAx>
        <c:axId val="86125568"/>
        <c:scaling>
          <c:logBase val="10"/>
          <c:orientation val="minMax"/>
          <c:min val="10"/>
        </c:scaling>
        <c:delete val="0"/>
        <c:axPos val="b"/>
        <c:majorGridlines/>
        <c:minorGridlines/>
        <c:title>
          <c:tx>
            <c:rich>
              <a:bodyPr/>
              <a:lstStyle/>
              <a:p>
                <a:pPr>
                  <a:defRPr sz="2000" baseline="0"/>
                </a:pPr>
                <a:r>
                  <a:rPr lang="en-US" sz="2000" baseline="0"/>
                  <a:t>Frequency (Hz)</a:t>
                </a:r>
              </a:p>
            </c:rich>
          </c:tx>
          <c:layout/>
          <c:overlay val="0"/>
          <c:spPr>
            <a:noFill/>
            <a:ln w="25400">
              <a:noFill/>
            </a:ln>
          </c:spPr>
        </c:title>
        <c:numFmt formatCode="General" sourceLinked="1"/>
        <c:majorTickMark val="out"/>
        <c:minorTickMark val="none"/>
        <c:tickLblPos val="nextTo"/>
        <c:txPr>
          <a:bodyPr rot="0" vert="horz"/>
          <a:lstStyle/>
          <a:p>
            <a:pPr>
              <a:defRPr sz="1400" b="0" i="0" u="none" strike="noStrike" baseline="0">
                <a:solidFill>
                  <a:srgbClr val="000000"/>
                </a:solidFill>
                <a:latin typeface="Calibri"/>
                <a:ea typeface="Calibri"/>
                <a:cs typeface="Calibri"/>
              </a:defRPr>
            </a:pPr>
            <a:endParaRPr lang="en-US"/>
          </a:p>
        </c:txPr>
        <c:crossAx val="41469056"/>
        <c:crossesAt val="1E-4"/>
        <c:crossBetween val="midCat"/>
      </c:valAx>
      <c:valAx>
        <c:axId val="41469056"/>
        <c:scaling>
          <c:logBase val="10"/>
          <c:orientation val="minMax"/>
          <c:max val="100000"/>
          <c:min val="1E-4"/>
        </c:scaling>
        <c:delete val="0"/>
        <c:axPos val="l"/>
        <c:majorGridlines/>
        <c:minorGridlines/>
        <c:title>
          <c:tx>
            <c:rich>
              <a:bodyPr/>
              <a:lstStyle/>
              <a:p>
                <a:pPr>
                  <a:defRPr sz="1100" b="0" i="0" u="none" strike="noStrike" baseline="0">
                    <a:solidFill>
                      <a:srgbClr val="000000"/>
                    </a:solidFill>
                    <a:latin typeface="Calibri"/>
                    <a:ea typeface="Calibri"/>
                    <a:cs typeface="Calibri"/>
                  </a:defRPr>
                </a:pPr>
                <a:r>
                  <a:rPr lang="en-US" sz="2000" b="1" i="0" u="none" strike="noStrike" baseline="0">
                    <a:solidFill>
                      <a:srgbClr val="000000"/>
                    </a:solidFill>
                    <a:latin typeface="Calibri"/>
                    <a:cs typeface="Calibri"/>
                  </a:rPr>
                  <a:t>lb</a:t>
                </a:r>
                <a:r>
                  <a:rPr lang="en-US" sz="2000" b="1" i="0" u="none" strike="noStrike" baseline="30000">
                    <a:solidFill>
                      <a:srgbClr val="000000"/>
                    </a:solidFill>
                    <a:latin typeface="Calibri"/>
                    <a:cs typeface="Calibri"/>
                  </a:rPr>
                  <a:t>2</a:t>
                </a:r>
                <a:r>
                  <a:rPr lang="en-US" sz="2000" b="1" i="0" u="none" strike="noStrike" baseline="0">
                    <a:solidFill>
                      <a:srgbClr val="000000"/>
                    </a:solidFill>
                    <a:latin typeface="Calibri"/>
                    <a:cs typeface="Calibri"/>
                  </a:rPr>
                  <a:t>/Hz</a:t>
                </a:r>
              </a:p>
            </c:rich>
          </c:tx>
          <c:layout/>
          <c:overlay val="0"/>
          <c:spPr>
            <a:noFill/>
            <a:ln w="25400">
              <a:noFill/>
            </a:ln>
          </c:spPr>
        </c:title>
        <c:numFmt formatCode="0.0E+00" sourceLinked="0"/>
        <c:majorTickMark val="out"/>
        <c:minorTickMark val="none"/>
        <c:tickLblPos val="nextTo"/>
        <c:txPr>
          <a:bodyPr/>
          <a:lstStyle/>
          <a:p>
            <a:pPr>
              <a:defRPr sz="1400" baseline="0"/>
            </a:pPr>
            <a:endParaRPr lang="en-US"/>
          </a:p>
        </c:txPr>
        <c:crossAx val="86125568"/>
        <c:crossesAt val="10"/>
        <c:crossBetween val="midCat"/>
      </c:valAx>
      <c:spPr>
        <a:solidFill>
          <a:srgbClr val="FFFFFF"/>
        </a:solidFill>
        <a:ln w="25400">
          <a:noFill/>
        </a:ln>
      </c:spPr>
    </c:plotArea>
    <c:legend>
      <c:legendPos val="r"/>
      <c:layout/>
      <c:overlay val="0"/>
      <c:spPr>
        <a:noFill/>
        <a:ln w="25400">
          <a:noFill/>
        </a:ln>
      </c:spPr>
    </c:legend>
    <c:plotVisOnly val="1"/>
    <c:dispBlanksAs val="gap"/>
    <c:showDLblsOverMax val="0"/>
  </c:chart>
  <c:spPr>
    <a:solidFill>
      <a:srgbClr val="FFFFFF"/>
    </a:solidFill>
    <a:ln w="3175">
      <a:solidFill>
        <a:srgbClr val="808080"/>
      </a:solidFill>
      <a:prstDash val="solid"/>
    </a:ln>
  </c:sp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a:pPr>
            <a:r>
              <a:rPr lang="en-US"/>
              <a:t>Box B Random Vibration Test </a:t>
            </a:r>
            <a:r>
              <a:rPr lang="en-US" baseline="0"/>
              <a:t> (0 dB)</a:t>
            </a:r>
            <a:endParaRPr lang="en-US"/>
          </a:p>
        </c:rich>
      </c:tx>
      <c:layout/>
      <c:overlay val="0"/>
      <c:spPr>
        <a:noFill/>
        <a:ln w="25400">
          <a:noFill/>
        </a:ln>
      </c:spPr>
    </c:title>
    <c:autoTitleDeleted val="0"/>
    <c:plotArea>
      <c:layout/>
      <c:scatterChart>
        <c:scatterStyle val="smoothMarker"/>
        <c:varyColors val="0"/>
        <c:ser>
          <c:idx val="0"/>
          <c:order val="0"/>
          <c:tx>
            <c:strRef>
              <c:f>'Fz (-18 dB)'!$U$5</c:f>
              <c:strCache>
                <c:ptCount val="1"/>
                <c:pt idx="0">
                  <c:v>Summed Force w/o FL</c:v>
                </c:pt>
              </c:strCache>
            </c:strRef>
          </c:tx>
          <c:spPr>
            <a:ln>
              <a:solidFill>
                <a:srgbClr val="00206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dB)'!$U$6:$U$501</c:f>
              <c:numCache>
                <c:formatCode>General</c:formatCode>
                <c:ptCount val="496"/>
                <c:pt idx="0">
                  <c:v>13.444416</c:v>
                </c:pt>
                <c:pt idx="1">
                  <c:v>9.7397759999999991</c:v>
                </c:pt>
                <c:pt idx="2">
                  <c:v>7.45824</c:v>
                </c:pt>
                <c:pt idx="3">
                  <c:v>5.3379840000000005</c:v>
                </c:pt>
                <c:pt idx="4">
                  <c:v>4.5183359999999997</c:v>
                </c:pt>
                <c:pt idx="5">
                  <c:v>4.5234559999999995</c:v>
                </c:pt>
                <c:pt idx="6">
                  <c:v>4.6879999999999997</c:v>
                </c:pt>
                <c:pt idx="7">
                  <c:v>4.9670400000000008</c:v>
                </c:pt>
                <c:pt idx="8">
                  <c:v>6.5817600000000009</c:v>
                </c:pt>
                <c:pt idx="9">
                  <c:v>6.9004799999999999</c:v>
                </c:pt>
                <c:pt idx="10">
                  <c:v>6.0351999999999997</c:v>
                </c:pt>
                <c:pt idx="11">
                  <c:v>10.69824</c:v>
                </c:pt>
                <c:pt idx="12">
                  <c:v>13.445119999999999</c:v>
                </c:pt>
                <c:pt idx="13">
                  <c:v>13.358079999999999</c:v>
                </c:pt>
                <c:pt idx="14">
                  <c:v>12.479999999999999</c:v>
                </c:pt>
                <c:pt idx="15">
                  <c:v>13.130240000000001</c:v>
                </c:pt>
                <c:pt idx="16">
                  <c:v>14.143360000000001</c:v>
                </c:pt>
                <c:pt idx="17">
                  <c:v>12.94528</c:v>
                </c:pt>
                <c:pt idx="18">
                  <c:v>13.03552</c:v>
                </c:pt>
                <c:pt idx="19">
                  <c:v>12.79552</c:v>
                </c:pt>
                <c:pt idx="20">
                  <c:v>15.913599999999999</c:v>
                </c:pt>
                <c:pt idx="21">
                  <c:v>17.708159999999999</c:v>
                </c:pt>
                <c:pt idx="22">
                  <c:v>18.8096</c:v>
                </c:pt>
                <c:pt idx="23">
                  <c:v>20.764800000000001</c:v>
                </c:pt>
                <c:pt idx="24">
                  <c:v>20.090240000000001</c:v>
                </c:pt>
                <c:pt idx="25">
                  <c:v>17.62368</c:v>
                </c:pt>
                <c:pt idx="26">
                  <c:v>25.239039999999999</c:v>
                </c:pt>
                <c:pt idx="27">
                  <c:v>32.287999999999997</c:v>
                </c:pt>
                <c:pt idx="28">
                  <c:v>40.5184</c:v>
                </c:pt>
                <c:pt idx="29">
                  <c:v>43.155200000000008</c:v>
                </c:pt>
                <c:pt idx="30">
                  <c:v>46.438400000000001</c:v>
                </c:pt>
                <c:pt idx="31">
                  <c:v>57.625599999999999</c:v>
                </c:pt>
                <c:pt idx="32">
                  <c:v>67.027200000000008</c:v>
                </c:pt>
                <c:pt idx="33">
                  <c:v>77.4208</c:v>
                </c:pt>
                <c:pt idx="34">
                  <c:v>88.313600000000008</c:v>
                </c:pt>
                <c:pt idx="35">
                  <c:v>109.97120000000001</c:v>
                </c:pt>
                <c:pt idx="36">
                  <c:v>124.69119999999999</c:v>
                </c:pt>
                <c:pt idx="37">
                  <c:v>134.4896</c:v>
                </c:pt>
                <c:pt idx="38">
                  <c:v>154.11839999999998</c:v>
                </c:pt>
                <c:pt idx="39">
                  <c:v>179.91679999999999</c:v>
                </c:pt>
                <c:pt idx="40">
                  <c:v>210.91839999999999</c:v>
                </c:pt>
                <c:pt idx="41">
                  <c:v>262.04160000000002</c:v>
                </c:pt>
                <c:pt idx="42">
                  <c:v>310.91199999999998</c:v>
                </c:pt>
                <c:pt idx="43">
                  <c:v>340.14079999999996</c:v>
                </c:pt>
                <c:pt idx="44">
                  <c:v>487.16800000000001</c:v>
                </c:pt>
                <c:pt idx="45">
                  <c:v>576.51199999999994</c:v>
                </c:pt>
                <c:pt idx="46">
                  <c:v>727.23199999999997</c:v>
                </c:pt>
                <c:pt idx="47">
                  <c:v>931.32799999999997</c:v>
                </c:pt>
                <c:pt idx="48">
                  <c:v>1165.376</c:v>
                </c:pt>
                <c:pt idx="49">
                  <c:v>1574.912</c:v>
                </c:pt>
                <c:pt idx="50">
                  <c:v>2616.7039999999997</c:v>
                </c:pt>
                <c:pt idx="51">
                  <c:v>5090.9440000000004</c:v>
                </c:pt>
                <c:pt idx="52">
                  <c:v>8386.56</c:v>
                </c:pt>
                <c:pt idx="53">
                  <c:v>12010.240000000002</c:v>
                </c:pt>
                <c:pt idx="54">
                  <c:v>21341.439999999999</c:v>
                </c:pt>
                <c:pt idx="55">
                  <c:v>27335.040000000001</c:v>
                </c:pt>
                <c:pt idx="56">
                  <c:v>15380.48</c:v>
                </c:pt>
                <c:pt idx="57">
                  <c:v>4997.1200000000008</c:v>
                </c:pt>
                <c:pt idx="58">
                  <c:v>1572.096</c:v>
                </c:pt>
                <c:pt idx="59">
                  <c:v>838.36800000000005</c:v>
                </c:pt>
                <c:pt idx="60">
                  <c:v>584.84480000000008</c:v>
                </c:pt>
                <c:pt idx="61">
                  <c:v>602.91840000000002</c:v>
                </c:pt>
                <c:pt idx="62">
                  <c:v>885.82399999999996</c:v>
                </c:pt>
                <c:pt idx="63">
                  <c:v>1185.6000000000001</c:v>
                </c:pt>
                <c:pt idx="64">
                  <c:v>1423.7440000000001</c:v>
                </c:pt>
                <c:pt idx="65">
                  <c:v>1747.0719999999999</c:v>
                </c:pt>
                <c:pt idx="66">
                  <c:v>1093.8111999999999</c:v>
                </c:pt>
                <c:pt idx="67">
                  <c:v>450.56640000000004</c:v>
                </c:pt>
                <c:pt idx="68">
                  <c:v>268.46911999999998</c:v>
                </c:pt>
                <c:pt idx="69">
                  <c:v>219.28</c:v>
                </c:pt>
                <c:pt idx="70">
                  <c:v>179.31519999999998</c:v>
                </c:pt>
                <c:pt idx="71">
                  <c:v>147.05279999999999</c:v>
                </c:pt>
                <c:pt idx="72">
                  <c:v>136.20480000000001</c:v>
                </c:pt>
                <c:pt idx="73">
                  <c:v>108.90239999999999</c:v>
                </c:pt>
                <c:pt idx="74">
                  <c:v>114.9696</c:v>
                </c:pt>
                <c:pt idx="75">
                  <c:v>96.966400000000007</c:v>
                </c:pt>
                <c:pt idx="76">
                  <c:v>85.433599999999998</c:v>
                </c:pt>
                <c:pt idx="77">
                  <c:v>64.665599999999998</c:v>
                </c:pt>
                <c:pt idx="78">
                  <c:v>49.429760000000002</c:v>
                </c:pt>
                <c:pt idx="79">
                  <c:v>47.10848</c:v>
                </c:pt>
                <c:pt idx="80">
                  <c:v>47.809280000000001</c:v>
                </c:pt>
                <c:pt idx="81">
                  <c:v>38.892159999999997</c:v>
                </c:pt>
                <c:pt idx="82">
                  <c:v>34.41216</c:v>
                </c:pt>
                <c:pt idx="83">
                  <c:v>34.869759999999999</c:v>
                </c:pt>
                <c:pt idx="84">
                  <c:v>34.041599999999995</c:v>
                </c:pt>
                <c:pt idx="85">
                  <c:v>32.717439999999996</c:v>
                </c:pt>
                <c:pt idx="86">
                  <c:v>26.803839999999997</c:v>
                </c:pt>
                <c:pt idx="87">
                  <c:v>25.98912</c:v>
                </c:pt>
                <c:pt idx="88">
                  <c:v>24.304640000000003</c:v>
                </c:pt>
                <c:pt idx="89">
                  <c:v>21.644159999999999</c:v>
                </c:pt>
                <c:pt idx="90">
                  <c:v>21.963519999999999</c:v>
                </c:pt>
                <c:pt idx="91">
                  <c:v>21.143039999999999</c:v>
                </c:pt>
                <c:pt idx="92">
                  <c:v>20.453120000000002</c:v>
                </c:pt>
                <c:pt idx="93">
                  <c:v>21.312640000000002</c:v>
                </c:pt>
                <c:pt idx="94">
                  <c:v>22.08832</c:v>
                </c:pt>
                <c:pt idx="95">
                  <c:v>17.287679999999998</c:v>
                </c:pt>
                <c:pt idx="96">
                  <c:v>16.182400000000001</c:v>
                </c:pt>
                <c:pt idx="97">
                  <c:v>17.61664</c:v>
                </c:pt>
                <c:pt idx="98">
                  <c:v>18.29504</c:v>
                </c:pt>
                <c:pt idx="99">
                  <c:v>17.600639999999999</c:v>
                </c:pt>
                <c:pt idx="100">
                  <c:v>14.302719999999999</c:v>
                </c:pt>
                <c:pt idx="101">
                  <c:v>14.386559999999999</c:v>
                </c:pt>
                <c:pt idx="102">
                  <c:v>16.858879999999999</c:v>
                </c:pt>
                <c:pt idx="103">
                  <c:v>23.924479999999999</c:v>
                </c:pt>
                <c:pt idx="104">
                  <c:v>35.868160000000003</c:v>
                </c:pt>
                <c:pt idx="105">
                  <c:v>48.726399999999998</c:v>
                </c:pt>
                <c:pt idx="106">
                  <c:v>46.376959999999997</c:v>
                </c:pt>
                <c:pt idx="107">
                  <c:v>46.830079999999995</c:v>
                </c:pt>
                <c:pt idx="108">
                  <c:v>59.456000000000003</c:v>
                </c:pt>
                <c:pt idx="109">
                  <c:v>93.777919999999995</c:v>
                </c:pt>
                <c:pt idx="110">
                  <c:v>137.05343999999999</c:v>
                </c:pt>
                <c:pt idx="111">
                  <c:v>189.59103999999999</c:v>
                </c:pt>
                <c:pt idx="112">
                  <c:v>215.82592</c:v>
                </c:pt>
                <c:pt idx="113">
                  <c:v>266.71807999999999</c:v>
                </c:pt>
                <c:pt idx="114">
                  <c:v>353.32672000000002</c:v>
                </c:pt>
                <c:pt idx="115">
                  <c:v>322.18047999999999</c:v>
                </c:pt>
                <c:pt idx="116">
                  <c:v>203.56095999999999</c:v>
                </c:pt>
                <c:pt idx="117">
                  <c:v>116.19200000000001</c:v>
                </c:pt>
                <c:pt idx="118">
                  <c:v>54.367359999999998</c:v>
                </c:pt>
                <c:pt idx="119">
                  <c:v>31.127680000000002</c:v>
                </c:pt>
                <c:pt idx="120">
                  <c:v>21.042559999999998</c:v>
                </c:pt>
                <c:pt idx="121">
                  <c:v>18.46144</c:v>
                </c:pt>
                <c:pt idx="122">
                  <c:v>17.21856</c:v>
                </c:pt>
                <c:pt idx="123">
                  <c:v>15.486080000000001</c:v>
                </c:pt>
                <c:pt idx="124">
                  <c:v>11.00736</c:v>
                </c:pt>
                <c:pt idx="125">
                  <c:v>8.4038399999999989</c:v>
                </c:pt>
                <c:pt idx="126">
                  <c:v>6.42624</c:v>
                </c:pt>
                <c:pt idx="127">
                  <c:v>4.5491200000000003</c:v>
                </c:pt>
                <c:pt idx="128">
                  <c:v>3.236224</c:v>
                </c:pt>
                <c:pt idx="129">
                  <c:v>2.9359999999999999</c:v>
                </c:pt>
                <c:pt idx="130">
                  <c:v>2.9535359999999997</c:v>
                </c:pt>
                <c:pt idx="131">
                  <c:v>2.809984</c:v>
                </c:pt>
                <c:pt idx="132">
                  <c:v>3.1735040000000003</c:v>
                </c:pt>
                <c:pt idx="133">
                  <c:v>3.58752</c:v>
                </c:pt>
                <c:pt idx="134">
                  <c:v>3.3744640000000001</c:v>
                </c:pt>
                <c:pt idx="135">
                  <c:v>2.9532159999999998</c:v>
                </c:pt>
                <c:pt idx="136">
                  <c:v>2.4798080000000002</c:v>
                </c:pt>
                <c:pt idx="137">
                  <c:v>2.2736640000000001</c:v>
                </c:pt>
                <c:pt idx="138">
                  <c:v>1.827008</c:v>
                </c:pt>
                <c:pt idx="139">
                  <c:v>1.5806719999999999</c:v>
                </c:pt>
                <c:pt idx="140">
                  <c:v>1.5320960000000001</c:v>
                </c:pt>
                <c:pt idx="141">
                  <c:v>1.5745920000000002</c:v>
                </c:pt>
                <c:pt idx="142">
                  <c:v>1.47584</c:v>
                </c:pt>
                <c:pt idx="143">
                  <c:v>1.3730559999999998</c:v>
                </c:pt>
                <c:pt idx="144">
                  <c:v>1.2901119999999999</c:v>
                </c:pt>
                <c:pt idx="145">
                  <c:v>1.1681280000000001</c:v>
                </c:pt>
                <c:pt idx="146">
                  <c:v>0.87763199999999997</c:v>
                </c:pt>
                <c:pt idx="147">
                  <c:v>0.93126400000000009</c:v>
                </c:pt>
                <c:pt idx="148">
                  <c:v>0.89049600000000007</c:v>
                </c:pt>
                <c:pt idx="149">
                  <c:v>0.75180800000000003</c:v>
                </c:pt>
                <c:pt idx="150">
                  <c:v>0.69036799999999998</c:v>
                </c:pt>
                <c:pt idx="151">
                  <c:v>0.6841600000000001</c:v>
                </c:pt>
                <c:pt idx="152">
                  <c:v>0.66188800000000003</c:v>
                </c:pt>
                <c:pt idx="153">
                  <c:v>0.64902399999999993</c:v>
                </c:pt>
                <c:pt idx="154">
                  <c:v>0.65804799999999997</c:v>
                </c:pt>
                <c:pt idx="155">
                  <c:v>0.5581183999999999</c:v>
                </c:pt>
                <c:pt idx="156">
                  <c:v>0.55520000000000003</c:v>
                </c:pt>
                <c:pt idx="157">
                  <c:v>0.53107199999999999</c:v>
                </c:pt>
                <c:pt idx="158">
                  <c:v>0.57785600000000004</c:v>
                </c:pt>
                <c:pt idx="159">
                  <c:v>0.50462079999999998</c:v>
                </c:pt>
                <c:pt idx="160">
                  <c:v>0.41025919999999999</c:v>
                </c:pt>
                <c:pt idx="161">
                  <c:v>0.427616</c:v>
                </c:pt>
                <c:pt idx="162">
                  <c:v>0.48608000000000007</c:v>
                </c:pt>
                <c:pt idx="163">
                  <c:v>0.75808000000000009</c:v>
                </c:pt>
                <c:pt idx="164">
                  <c:v>1.3713920000000002</c:v>
                </c:pt>
                <c:pt idx="165">
                  <c:v>2.3307519999999999</c:v>
                </c:pt>
                <c:pt idx="166">
                  <c:v>3.0101119999999999</c:v>
                </c:pt>
                <c:pt idx="167">
                  <c:v>3.5156480000000006</c:v>
                </c:pt>
                <c:pt idx="168">
                  <c:v>4.0440959999999997</c:v>
                </c:pt>
                <c:pt idx="169">
                  <c:v>4.6398080000000004</c:v>
                </c:pt>
                <c:pt idx="170">
                  <c:v>5.6896640000000005</c:v>
                </c:pt>
                <c:pt idx="171">
                  <c:v>6.9791999999999996</c:v>
                </c:pt>
                <c:pt idx="172">
                  <c:v>6.8936959999999994</c:v>
                </c:pt>
                <c:pt idx="173">
                  <c:v>7.5747840000000002</c:v>
                </c:pt>
                <c:pt idx="174">
                  <c:v>8.9563520000000008</c:v>
                </c:pt>
                <c:pt idx="175">
                  <c:v>9.1244800000000001</c:v>
                </c:pt>
                <c:pt idx="176">
                  <c:v>7.5197440000000002</c:v>
                </c:pt>
                <c:pt idx="177">
                  <c:v>5.5288320000000004</c:v>
                </c:pt>
                <c:pt idx="178">
                  <c:v>4.630592</c:v>
                </c:pt>
                <c:pt idx="179">
                  <c:v>4.7810560000000004</c:v>
                </c:pt>
                <c:pt idx="180">
                  <c:v>4.4480000000000004</c:v>
                </c:pt>
                <c:pt idx="181">
                  <c:v>3.1648000000000001</c:v>
                </c:pt>
                <c:pt idx="182">
                  <c:v>2.5409280000000001</c:v>
                </c:pt>
                <c:pt idx="183">
                  <c:v>2.03904</c:v>
                </c:pt>
                <c:pt idx="184">
                  <c:v>1.5649280000000001</c:v>
                </c:pt>
                <c:pt idx="185">
                  <c:v>1.2656000000000001</c:v>
                </c:pt>
                <c:pt idx="186">
                  <c:v>1.0351360000000001</c:v>
                </c:pt>
                <c:pt idx="187">
                  <c:v>0.91846399999999995</c:v>
                </c:pt>
                <c:pt idx="188">
                  <c:v>0.81632000000000005</c:v>
                </c:pt>
                <c:pt idx="189">
                  <c:v>0.77222400000000002</c:v>
                </c:pt>
                <c:pt idx="190">
                  <c:v>0.66412799999999994</c:v>
                </c:pt>
                <c:pt idx="191">
                  <c:v>0.6983680000000001</c:v>
                </c:pt>
                <c:pt idx="192">
                  <c:v>0.71372800000000003</c:v>
                </c:pt>
                <c:pt idx="193">
                  <c:v>0.65600000000000003</c:v>
                </c:pt>
                <c:pt idx="194">
                  <c:v>0.588032</c:v>
                </c:pt>
                <c:pt idx="195">
                  <c:v>0.62515199999999993</c:v>
                </c:pt>
                <c:pt idx="196">
                  <c:v>0.539968</c:v>
                </c:pt>
                <c:pt idx="197">
                  <c:v>0.48326400000000003</c:v>
                </c:pt>
                <c:pt idx="198">
                  <c:v>0.42214400000000002</c:v>
                </c:pt>
                <c:pt idx="199">
                  <c:v>0.37529600000000007</c:v>
                </c:pt>
                <c:pt idx="200">
                  <c:v>0.35109760000000001</c:v>
                </c:pt>
                <c:pt idx="201">
                  <c:v>0.35107839999999996</c:v>
                </c:pt>
                <c:pt idx="202">
                  <c:v>0.35822720000000002</c:v>
                </c:pt>
                <c:pt idx="203">
                  <c:v>0.34449920000000006</c:v>
                </c:pt>
                <c:pt idx="204">
                  <c:v>0.28105600000000003</c:v>
                </c:pt>
                <c:pt idx="205">
                  <c:v>0.28904960000000002</c:v>
                </c:pt>
                <c:pt idx="206">
                  <c:v>0.30784640000000002</c:v>
                </c:pt>
                <c:pt idx="207">
                  <c:v>0.29041279999999997</c:v>
                </c:pt>
                <c:pt idx="208">
                  <c:v>0.27337600000000001</c:v>
                </c:pt>
                <c:pt idx="209">
                  <c:v>0.25016959999999999</c:v>
                </c:pt>
                <c:pt idx="210">
                  <c:v>0.25315200000000004</c:v>
                </c:pt>
                <c:pt idx="211">
                  <c:v>0.224384</c:v>
                </c:pt>
                <c:pt idx="212">
                  <c:v>0.22625919999999999</c:v>
                </c:pt>
                <c:pt idx="213">
                  <c:v>0.24394880000000002</c:v>
                </c:pt>
                <c:pt idx="214">
                  <c:v>0.22073600000000002</c:v>
                </c:pt>
                <c:pt idx="215">
                  <c:v>0.21115520000000002</c:v>
                </c:pt>
                <c:pt idx="216">
                  <c:v>0.21248639999999999</c:v>
                </c:pt>
                <c:pt idx="217">
                  <c:v>0.22200320000000001</c:v>
                </c:pt>
                <c:pt idx="218">
                  <c:v>0.20501759999999999</c:v>
                </c:pt>
                <c:pt idx="219">
                  <c:v>0.21677440000000001</c:v>
                </c:pt>
                <c:pt idx="220">
                  <c:v>0.2133824</c:v>
                </c:pt>
                <c:pt idx="221">
                  <c:v>0.1902336</c:v>
                </c:pt>
                <c:pt idx="222">
                  <c:v>0.19237119999999999</c:v>
                </c:pt>
                <c:pt idx="223">
                  <c:v>0.20938879999999999</c:v>
                </c:pt>
                <c:pt idx="224">
                  <c:v>0.267264</c:v>
                </c:pt>
                <c:pt idx="225">
                  <c:v>0.29048960000000001</c:v>
                </c:pt>
                <c:pt idx="226">
                  <c:v>0.27206400000000003</c:v>
                </c:pt>
                <c:pt idx="227">
                  <c:v>0.26696960000000003</c:v>
                </c:pt>
                <c:pt idx="228">
                  <c:v>0.28339840000000005</c:v>
                </c:pt>
                <c:pt idx="229">
                  <c:v>0.35891840000000003</c:v>
                </c:pt>
                <c:pt idx="230">
                  <c:v>0.41343360000000001</c:v>
                </c:pt>
                <c:pt idx="231">
                  <c:v>0.39003519999999997</c:v>
                </c:pt>
                <c:pt idx="232">
                  <c:v>0.37892480000000001</c:v>
                </c:pt>
                <c:pt idx="233">
                  <c:v>0.39068799999999998</c:v>
                </c:pt>
                <c:pt idx="234">
                  <c:v>0.40720000000000001</c:v>
                </c:pt>
                <c:pt idx="235">
                  <c:v>0.39630080000000001</c:v>
                </c:pt>
                <c:pt idx="236">
                  <c:v>0.40835840000000001</c:v>
                </c:pt>
                <c:pt idx="237">
                  <c:v>0.38938239999999996</c:v>
                </c:pt>
                <c:pt idx="238">
                  <c:v>0.3204864</c:v>
                </c:pt>
                <c:pt idx="239">
                  <c:v>0.27307520000000002</c:v>
                </c:pt>
                <c:pt idx="240">
                  <c:v>0.2576832</c:v>
                </c:pt>
                <c:pt idx="241">
                  <c:v>0.2455936</c:v>
                </c:pt>
                <c:pt idx="242">
                  <c:v>0.20653440000000001</c:v>
                </c:pt>
                <c:pt idx="243">
                  <c:v>0.18908160000000002</c:v>
                </c:pt>
                <c:pt idx="244">
                  <c:v>0.165024</c:v>
                </c:pt>
                <c:pt idx="245">
                  <c:v>0.16967040000000003</c:v>
                </c:pt>
                <c:pt idx="246">
                  <c:v>0.21134080000000002</c:v>
                </c:pt>
                <c:pt idx="247">
                  <c:v>0.23150080000000001</c:v>
                </c:pt>
                <c:pt idx="248">
                  <c:v>0.205984</c:v>
                </c:pt>
                <c:pt idx="249">
                  <c:v>0.16097920000000002</c:v>
                </c:pt>
                <c:pt idx="250">
                  <c:v>0.1451008</c:v>
                </c:pt>
                <c:pt idx="251">
                  <c:v>0.14171520000000001</c:v>
                </c:pt>
                <c:pt idx="252">
                  <c:v>0.1064576</c:v>
                </c:pt>
                <c:pt idx="253">
                  <c:v>9.0432000000000012E-2</c:v>
                </c:pt>
                <c:pt idx="254">
                  <c:v>7.4310399999999999E-2</c:v>
                </c:pt>
                <c:pt idx="255">
                  <c:v>6.2828800000000004E-2</c:v>
                </c:pt>
                <c:pt idx="256">
                  <c:v>5.1974400000000004E-2</c:v>
                </c:pt>
                <c:pt idx="257">
                  <c:v>4.6476799999999999E-2</c:v>
                </c:pt>
                <c:pt idx="258">
                  <c:v>4.3494400000000003E-2</c:v>
                </c:pt>
                <c:pt idx="259">
                  <c:v>4.11136E-2</c:v>
                </c:pt>
                <c:pt idx="260">
                  <c:v>4.0447999999999998E-2</c:v>
                </c:pt>
                <c:pt idx="261">
                  <c:v>3.7273600000000004E-2</c:v>
                </c:pt>
                <c:pt idx="262">
                  <c:v>3.8419200000000001E-2</c:v>
                </c:pt>
                <c:pt idx="263">
                  <c:v>3.781056E-2</c:v>
                </c:pt>
                <c:pt idx="264">
                  <c:v>4.1849600000000001E-2</c:v>
                </c:pt>
                <c:pt idx="265">
                  <c:v>4.8492799999999996E-2</c:v>
                </c:pt>
                <c:pt idx="266">
                  <c:v>5.8713599999999998E-2</c:v>
                </c:pt>
                <c:pt idx="267">
                  <c:v>7.4521600000000007E-2</c:v>
                </c:pt>
                <c:pt idx="268">
                  <c:v>8.6662400000000001E-2</c:v>
                </c:pt>
                <c:pt idx="269">
                  <c:v>0.10159359999999999</c:v>
                </c:pt>
                <c:pt idx="270">
                  <c:v>0.124192</c:v>
                </c:pt>
                <c:pt idx="271">
                  <c:v>0.15807360000000001</c:v>
                </c:pt>
                <c:pt idx="272">
                  <c:v>0.18892799999999998</c:v>
                </c:pt>
                <c:pt idx="273">
                  <c:v>0.1785408</c:v>
                </c:pt>
                <c:pt idx="274">
                  <c:v>0.1729472</c:v>
                </c:pt>
                <c:pt idx="275">
                  <c:v>0.16431999999999999</c:v>
                </c:pt>
                <c:pt idx="276">
                  <c:v>0.1491904</c:v>
                </c:pt>
                <c:pt idx="277">
                  <c:v>0.13047679999999998</c:v>
                </c:pt>
                <c:pt idx="278">
                  <c:v>0.13982720000000001</c:v>
                </c:pt>
                <c:pt idx="279">
                  <c:v>0.15811839999999999</c:v>
                </c:pt>
                <c:pt idx="280">
                  <c:v>0.18475520000000001</c:v>
                </c:pt>
                <c:pt idx="281">
                  <c:v>0.18668799999999999</c:v>
                </c:pt>
                <c:pt idx="282">
                  <c:v>0.16037120000000002</c:v>
                </c:pt>
                <c:pt idx="283">
                  <c:v>0.15637119999999999</c:v>
                </c:pt>
                <c:pt idx="284">
                  <c:v>0.1734976</c:v>
                </c:pt>
                <c:pt idx="285">
                  <c:v>0.19124479999999999</c:v>
                </c:pt>
                <c:pt idx="286">
                  <c:v>0.17443839999999999</c:v>
                </c:pt>
                <c:pt idx="287">
                  <c:v>0.18196479999999998</c:v>
                </c:pt>
                <c:pt idx="288">
                  <c:v>0.1860224</c:v>
                </c:pt>
                <c:pt idx="289">
                  <c:v>0.18835199999999999</c:v>
                </c:pt>
                <c:pt idx="290">
                  <c:v>0.18005759999999998</c:v>
                </c:pt>
                <c:pt idx="291">
                  <c:v>0.1695296</c:v>
                </c:pt>
                <c:pt idx="292">
                  <c:v>0.17216000000000001</c:v>
                </c:pt>
                <c:pt idx="293">
                  <c:v>0.16618240000000001</c:v>
                </c:pt>
                <c:pt idx="294">
                  <c:v>0.14105600000000001</c:v>
                </c:pt>
                <c:pt idx="295">
                  <c:v>0.12608</c:v>
                </c:pt>
                <c:pt idx="296">
                  <c:v>0.1275712</c:v>
                </c:pt>
                <c:pt idx="297">
                  <c:v>0.12175999999999999</c:v>
                </c:pt>
                <c:pt idx="298">
                  <c:v>0.11152000000000001</c:v>
                </c:pt>
                <c:pt idx="299">
                  <c:v>0.10255359999999999</c:v>
                </c:pt>
                <c:pt idx="300">
                  <c:v>8.7257600000000005E-2</c:v>
                </c:pt>
                <c:pt idx="301">
                  <c:v>8.2950399999999994E-2</c:v>
                </c:pt>
                <c:pt idx="302">
                  <c:v>7.708799999999999E-2</c:v>
                </c:pt>
                <c:pt idx="303">
                  <c:v>6.8230399999999997E-2</c:v>
                </c:pt>
                <c:pt idx="304">
                  <c:v>6.1497599999999999E-2</c:v>
                </c:pt>
                <c:pt idx="305">
                  <c:v>5.85216E-2</c:v>
                </c:pt>
                <c:pt idx="306">
                  <c:v>6.0755200000000002E-2</c:v>
                </c:pt>
                <c:pt idx="307">
                  <c:v>6.0063999999999999E-2</c:v>
                </c:pt>
                <c:pt idx="308">
                  <c:v>5.1552000000000001E-2</c:v>
                </c:pt>
                <c:pt idx="309">
                  <c:v>4.5785599999999996E-2</c:v>
                </c:pt>
                <c:pt idx="310">
                  <c:v>4.8236799999999996E-2</c:v>
                </c:pt>
                <c:pt idx="311">
                  <c:v>5.1603200000000002E-2</c:v>
                </c:pt>
                <c:pt idx="312">
                  <c:v>4.8863999999999998E-2</c:v>
                </c:pt>
                <c:pt idx="313">
                  <c:v>4.7392000000000004E-2</c:v>
                </c:pt>
                <c:pt idx="314">
                  <c:v>4.3308800000000001E-2</c:v>
                </c:pt>
                <c:pt idx="315">
                  <c:v>4.2304000000000001E-2</c:v>
                </c:pt>
                <c:pt idx="316">
                  <c:v>4.2182399999999995E-2</c:v>
                </c:pt>
                <c:pt idx="317">
                  <c:v>4.8620799999999999E-2</c:v>
                </c:pt>
                <c:pt idx="318">
                  <c:v>4.8812800000000003E-2</c:v>
                </c:pt>
                <c:pt idx="319">
                  <c:v>4.0040319999999997E-2</c:v>
                </c:pt>
                <c:pt idx="320">
                  <c:v>3.7297919999999998E-2</c:v>
                </c:pt>
                <c:pt idx="321">
                  <c:v>4.2155520000000009E-2</c:v>
                </c:pt>
                <c:pt idx="322">
                  <c:v>3.9639680000000004E-2</c:v>
                </c:pt>
                <c:pt idx="323">
                  <c:v>3.4940800000000001E-2</c:v>
                </c:pt>
                <c:pt idx="324">
                  <c:v>3.7655040000000001E-2</c:v>
                </c:pt>
                <c:pt idx="325">
                  <c:v>4.1183360000000002E-2</c:v>
                </c:pt>
                <c:pt idx="326">
                  <c:v>4.54016E-2</c:v>
                </c:pt>
                <c:pt idx="327">
                  <c:v>3.8510079999999995E-2</c:v>
                </c:pt>
                <c:pt idx="328">
                  <c:v>3.6106239999999998E-2</c:v>
                </c:pt>
                <c:pt idx="329">
                  <c:v>3.9591040000000001E-2</c:v>
                </c:pt>
                <c:pt idx="330">
                  <c:v>4.1089280000000006E-2</c:v>
                </c:pt>
                <c:pt idx="331">
                  <c:v>4.3630719999999998E-2</c:v>
                </c:pt>
                <c:pt idx="332">
                  <c:v>5.0972160000000002E-2</c:v>
                </c:pt>
                <c:pt idx="333">
                  <c:v>5.2335360000000004E-2</c:v>
                </c:pt>
                <c:pt idx="334">
                  <c:v>5.7405439999999995E-2</c:v>
                </c:pt>
                <c:pt idx="335">
                  <c:v>6.0410240000000004E-2</c:v>
                </c:pt>
                <c:pt idx="336">
                  <c:v>6.2214399999999996E-2</c:v>
                </c:pt>
                <c:pt idx="337">
                  <c:v>6.4896000000000009E-2</c:v>
                </c:pt>
                <c:pt idx="338">
                  <c:v>6.2547199999999997E-2</c:v>
                </c:pt>
                <c:pt idx="339">
                  <c:v>5.6454400000000002E-2</c:v>
                </c:pt>
                <c:pt idx="340">
                  <c:v>5.2844799999999997E-2</c:v>
                </c:pt>
                <c:pt idx="341">
                  <c:v>5.2275200000000008E-2</c:v>
                </c:pt>
                <c:pt idx="342">
                  <c:v>5.3203199999999992E-2</c:v>
                </c:pt>
                <c:pt idx="343">
                  <c:v>6.1158400000000002E-2</c:v>
                </c:pt>
                <c:pt idx="344">
                  <c:v>6.2893439999999995E-2</c:v>
                </c:pt>
                <c:pt idx="345">
                  <c:v>5.9957120000000003E-2</c:v>
                </c:pt>
                <c:pt idx="346">
                  <c:v>5.5168000000000002E-2</c:v>
                </c:pt>
                <c:pt idx="347">
                  <c:v>5.8591999999999998E-2</c:v>
                </c:pt>
                <c:pt idx="348">
                  <c:v>6.7615999999999996E-2</c:v>
                </c:pt>
                <c:pt idx="349">
                  <c:v>8.5075200000000017E-2</c:v>
                </c:pt>
                <c:pt idx="350">
                  <c:v>9.13664E-2</c:v>
                </c:pt>
                <c:pt idx="351">
                  <c:v>0.106848</c:v>
                </c:pt>
                <c:pt idx="352">
                  <c:v>0.14074880000000001</c:v>
                </c:pt>
                <c:pt idx="353">
                  <c:v>0.17820160000000002</c:v>
                </c:pt>
                <c:pt idx="354">
                  <c:v>0.22056319999999999</c:v>
                </c:pt>
                <c:pt idx="355">
                  <c:v>0.41320960000000001</c:v>
                </c:pt>
                <c:pt idx="356">
                  <c:v>1.1226240000000001</c:v>
                </c:pt>
                <c:pt idx="357">
                  <c:v>1.9962240000000002</c:v>
                </c:pt>
                <c:pt idx="358">
                  <c:v>1.312576</c:v>
                </c:pt>
                <c:pt idx="359">
                  <c:v>0.3937408</c:v>
                </c:pt>
                <c:pt idx="360">
                  <c:v>8.9728000000000002E-2</c:v>
                </c:pt>
                <c:pt idx="361">
                  <c:v>2.8542079999999997E-2</c:v>
                </c:pt>
                <c:pt idx="362">
                  <c:v>1.488512E-2</c:v>
                </c:pt>
                <c:pt idx="363">
                  <c:v>1.0073408000000001E-2</c:v>
                </c:pt>
                <c:pt idx="364">
                  <c:v>1.0142720000000001E-2</c:v>
                </c:pt>
                <c:pt idx="365">
                  <c:v>1.1740160000000001E-2</c:v>
                </c:pt>
                <c:pt idx="366">
                  <c:v>1.0530560000000001E-2</c:v>
                </c:pt>
                <c:pt idx="367">
                  <c:v>1.0803839999999999E-2</c:v>
                </c:pt>
                <c:pt idx="368">
                  <c:v>1.1778559999999999E-2</c:v>
                </c:pt>
                <c:pt idx="369">
                  <c:v>1.142336E-2</c:v>
                </c:pt>
                <c:pt idx="370">
                  <c:v>1.0564479999999999E-2</c:v>
                </c:pt>
                <c:pt idx="371">
                  <c:v>1.110912E-2</c:v>
                </c:pt>
                <c:pt idx="372">
                  <c:v>1.0223360000000001E-2</c:v>
                </c:pt>
                <c:pt idx="373">
                  <c:v>1.0384640000000001E-2</c:v>
                </c:pt>
                <c:pt idx="374">
                  <c:v>1.17056E-2</c:v>
                </c:pt>
                <c:pt idx="375">
                  <c:v>1.123264E-2</c:v>
                </c:pt>
                <c:pt idx="376">
                  <c:v>1.030912E-2</c:v>
                </c:pt>
                <c:pt idx="377">
                  <c:v>1.1763200000000001E-2</c:v>
                </c:pt>
                <c:pt idx="378">
                  <c:v>1.3874560000000001E-2</c:v>
                </c:pt>
                <c:pt idx="379">
                  <c:v>1.3269119999999999E-2</c:v>
                </c:pt>
                <c:pt idx="380">
                  <c:v>1.208704E-2</c:v>
                </c:pt>
                <c:pt idx="381">
                  <c:v>1.106304E-2</c:v>
                </c:pt>
                <c:pt idx="382">
                  <c:v>1.052992E-2</c:v>
                </c:pt>
                <c:pt idx="383">
                  <c:v>1.1815039999999999E-2</c:v>
                </c:pt>
                <c:pt idx="384">
                  <c:v>1.208064E-2</c:v>
                </c:pt>
                <c:pt idx="385">
                  <c:v>1.336832E-2</c:v>
                </c:pt>
                <c:pt idx="386">
                  <c:v>1.2842880000000001E-2</c:v>
                </c:pt>
                <c:pt idx="387">
                  <c:v>1.3007999999999999E-2</c:v>
                </c:pt>
                <c:pt idx="388">
                  <c:v>1.2976E-2</c:v>
                </c:pt>
                <c:pt idx="389">
                  <c:v>1.280384E-2</c:v>
                </c:pt>
                <c:pt idx="390">
                  <c:v>1.419136E-2</c:v>
                </c:pt>
                <c:pt idx="391">
                  <c:v>1.5835519999999999E-2</c:v>
                </c:pt>
                <c:pt idx="392">
                  <c:v>1.7564159999999999E-2</c:v>
                </c:pt>
                <c:pt idx="393">
                  <c:v>1.9549440000000001E-2</c:v>
                </c:pt>
                <c:pt idx="394">
                  <c:v>2.0611839999999999E-2</c:v>
                </c:pt>
                <c:pt idx="395">
                  <c:v>2.2463360000000002E-2</c:v>
                </c:pt>
                <c:pt idx="396">
                  <c:v>2.216448E-2</c:v>
                </c:pt>
                <c:pt idx="397">
                  <c:v>2.2003200000000001E-2</c:v>
                </c:pt>
                <c:pt idx="398">
                  <c:v>2.152896E-2</c:v>
                </c:pt>
                <c:pt idx="399">
                  <c:v>2.178304E-2</c:v>
                </c:pt>
                <c:pt idx="400">
                  <c:v>2.601152E-2</c:v>
                </c:pt>
                <c:pt idx="401">
                  <c:v>3.0563839999999998E-2</c:v>
                </c:pt>
                <c:pt idx="402">
                  <c:v>3.4910080000000003E-2</c:v>
                </c:pt>
                <c:pt idx="403">
                  <c:v>3.9208960000000001E-2</c:v>
                </c:pt>
                <c:pt idx="404">
                  <c:v>4.1378560000000002E-2</c:v>
                </c:pt>
                <c:pt idx="405">
                  <c:v>4.5230079999999999E-2</c:v>
                </c:pt>
                <c:pt idx="406">
                  <c:v>4.27552E-2</c:v>
                </c:pt>
                <c:pt idx="407">
                  <c:v>4.0881919999999995E-2</c:v>
                </c:pt>
                <c:pt idx="408">
                  <c:v>4.4713599999999999E-2</c:v>
                </c:pt>
                <c:pt idx="409">
                  <c:v>5.1233279999999992E-2</c:v>
                </c:pt>
                <c:pt idx="410">
                  <c:v>4.5414400000000001E-2</c:v>
                </c:pt>
                <c:pt idx="411">
                  <c:v>4.4967680000000003E-2</c:v>
                </c:pt>
                <c:pt idx="412">
                  <c:v>4.8609280000000005E-2</c:v>
                </c:pt>
                <c:pt idx="413">
                  <c:v>4.8620159999999996E-2</c:v>
                </c:pt>
                <c:pt idx="414">
                  <c:v>4.8924800000000004E-2</c:v>
                </c:pt>
                <c:pt idx="415">
                  <c:v>5.94528E-2</c:v>
                </c:pt>
                <c:pt idx="416">
                  <c:v>6.0583039999999998E-2</c:v>
                </c:pt>
                <c:pt idx="417">
                  <c:v>5.3143040000000002E-2</c:v>
                </c:pt>
                <c:pt idx="418">
                  <c:v>4.7256960000000001E-2</c:v>
                </c:pt>
                <c:pt idx="419">
                  <c:v>4.5604480000000003E-2</c:v>
                </c:pt>
                <c:pt idx="420">
                  <c:v>4.345856E-2</c:v>
                </c:pt>
                <c:pt idx="421">
                  <c:v>4.3529600000000002E-2</c:v>
                </c:pt>
                <c:pt idx="422">
                  <c:v>4.4878080000000001E-2</c:v>
                </c:pt>
                <c:pt idx="423">
                  <c:v>4.7352959999999999E-2</c:v>
                </c:pt>
                <c:pt idx="424">
                  <c:v>4.4193280000000001E-2</c:v>
                </c:pt>
                <c:pt idx="425">
                  <c:v>4.7100799999999998E-2</c:v>
                </c:pt>
                <c:pt idx="426">
                  <c:v>4.8027519999999997E-2</c:v>
                </c:pt>
                <c:pt idx="427">
                  <c:v>4.909504E-2</c:v>
                </c:pt>
                <c:pt idx="428">
                  <c:v>5.5332480000000003E-2</c:v>
                </c:pt>
                <c:pt idx="429">
                  <c:v>5.0850560000000003E-2</c:v>
                </c:pt>
                <c:pt idx="430">
                  <c:v>4.1546879999999994E-2</c:v>
                </c:pt>
                <c:pt idx="431">
                  <c:v>4.2352639999999997E-2</c:v>
                </c:pt>
                <c:pt idx="432">
                  <c:v>4.28288E-2</c:v>
                </c:pt>
                <c:pt idx="433">
                  <c:v>3.7474559999999997E-2</c:v>
                </c:pt>
                <c:pt idx="434">
                  <c:v>3.0933120000000001E-2</c:v>
                </c:pt>
                <c:pt idx="435">
                  <c:v>2.1939840000000002E-2</c:v>
                </c:pt>
                <c:pt idx="436">
                  <c:v>1.7597439999999999E-2</c:v>
                </c:pt>
                <c:pt idx="437">
                  <c:v>1.254592E-2</c:v>
                </c:pt>
                <c:pt idx="438">
                  <c:v>8.0945280000000001E-3</c:v>
                </c:pt>
                <c:pt idx="439">
                  <c:v>6.1868800000000005E-3</c:v>
                </c:pt>
                <c:pt idx="440">
                  <c:v>4.4059520000000003E-3</c:v>
                </c:pt>
                <c:pt idx="441">
                  <c:v>3.4706559999999999E-3</c:v>
                </c:pt>
                <c:pt idx="442">
                  <c:v>3.3043200000000003E-3</c:v>
                </c:pt>
                <c:pt idx="443">
                  <c:v>3.4376959999999996E-3</c:v>
                </c:pt>
                <c:pt idx="444">
                  <c:v>3.7586560000000004E-3</c:v>
                </c:pt>
                <c:pt idx="445">
                  <c:v>4.0623999999999999E-3</c:v>
                </c:pt>
                <c:pt idx="446">
                  <c:v>3.9445119999999998E-3</c:v>
                </c:pt>
                <c:pt idx="447">
                  <c:v>3.2112640000000001E-3</c:v>
                </c:pt>
                <c:pt idx="448">
                  <c:v>2.4150400000000002E-3</c:v>
                </c:pt>
                <c:pt idx="449">
                  <c:v>2.011456E-3</c:v>
                </c:pt>
                <c:pt idx="450">
                  <c:v>1.912576E-3</c:v>
                </c:pt>
                <c:pt idx="451">
                  <c:v>1.9955839999999999E-3</c:v>
                </c:pt>
                <c:pt idx="452">
                  <c:v>2.4429439999999998E-3</c:v>
                </c:pt>
                <c:pt idx="453">
                  <c:v>2.5123840000000003E-3</c:v>
                </c:pt>
                <c:pt idx="454">
                  <c:v>2.78912E-3</c:v>
                </c:pt>
                <c:pt idx="455">
                  <c:v>2.9610880000000002E-3</c:v>
                </c:pt>
                <c:pt idx="456">
                  <c:v>3.2354559999999998E-3</c:v>
                </c:pt>
                <c:pt idx="457">
                  <c:v>3.3191679999999999E-3</c:v>
                </c:pt>
                <c:pt idx="458">
                  <c:v>3.3880960000000002E-3</c:v>
                </c:pt>
                <c:pt idx="459">
                  <c:v>3.6798719999999998E-3</c:v>
                </c:pt>
                <c:pt idx="460">
                  <c:v>3.7864319999999997E-3</c:v>
                </c:pt>
                <c:pt idx="461">
                  <c:v>4.2115199999999998E-3</c:v>
                </c:pt>
                <c:pt idx="462">
                  <c:v>3.9974399999999997E-3</c:v>
                </c:pt>
                <c:pt idx="463">
                  <c:v>3.8922239999999997E-3</c:v>
                </c:pt>
                <c:pt idx="464">
                  <c:v>4.0663039999999998E-3</c:v>
                </c:pt>
                <c:pt idx="465">
                  <c:v>4.1638400000000002E-3</c:v>
                </c:pt>
                <c:pt idx="466">
                  <c:v>3.6737280000000002E-3</c:v>
                </c:pt>
                <c:pt idx="467">
                  <c:v>3.3781760000000001E-3</c:v>
                </c:pt>
                <c:pt idx="468">
                  <c:v>3.9477760000000001E-3</c:v>
                </c:pt>
                <c:pt idx="469">
                  <c:v>3.9772160000000004E-3</c:v>
                </c:pt>
                <c:pt idx="470">
                  <c:v>3.6194560000000001E-3</c:v>
                </c:pt>
                <c:pt idx="471">
                  <c:v>3.0742400000000002E-3</c:v>
                </c:pt>
                <c:pt idx="472">
                  <c:v>2.9879680000000001E-3</c:v>
                </c:pt>
                <c:pt idx="473">
                  <c:v>2.8554240000000005E-3</c:v>
                </c:pt>
                <c:pt idx="474">
                  <c:v>2.5514240000000001E-3</c:v>
                </c:pt>
                <c:pt idx="475">
                  <c:v>2.7851519999999999E-3</c:v>
                </c:pt>
                <c:pt idx="476">
                  <c:v>3.0797440000000001E-3</c:v>
                </c:pt>
                <c:pt idx="477">
                  <c:v>2.8030719999999998E-3</c:v>
                </c:pt>
                <c:pt idx="478">
                  <c:v>2.3018880000000002E-3</c:v>
                </c:pt>
                <c:pt idx="479">
                  <c:v>1.8913279999999998E-3</c:v>
                </c:pt>
                <c:pt idx="480">
                  <c:v>1.6894720000000002E-3</c:v>
                </c:pt>
                <c:pt idx="481">
                  <c:v>1.652672E-3</c:v>
                </c:pt>
                <c:pt idx="482">
                  <c:v>1.542528E-3</c:v>
                </c:pt>
                <c:pt idx="483">
                  <c:v>1.2651519999999999E-3</c:v>
                </c:pt>
                <c:pt idx="484">
                  <c:v>1.2134399999999999E-3</c:v>
                </c:pt>
                <c:pt idx="485">
                  <c:v>1.0627200000000001E-3</c:v>
                </c:pt>
                <c:pt idx="486">
                  <c:v>1.013632E-3</c:v>
                </c:pt>
                <c:pt idx="487">
                  <c:v>9.7094399999999995E-4</c:v>
                </c:pt>
                <c:pt idx="488">
                  <c:v>8.7897599999999995E-4</c:v>
                </c:pt>
                <c:pt idx="489">
                  <c:v>8.5087999999999993E-4</c:v>
                </c:pt>
                <c:pt idx="490">
                  <c:v>8.6271999999999998E-4</c:v>
                </c:pt>
                <c:pt idx="491">
                  <c:v>8.7065600000000003E-4</c:v>
                </c:pt>
                <c:pt idx="492">
                  <c:v>8.11456E-4</c:v>
                </c:pt>
                <c:pt idx="493">
                  <c:v>7.8892800000000005E-4</c:v>
                </c:pt>
                <c:pt idx="494">
                  <c:v>7.5673600000000004E-4</c:v>
                </c:pt>
                <c:pt idx="495">
                  <c:v>6.9657600000000007E-4</c:v>
                </c:pt>
              </c:numCache>
            </c:numRef>
          </c:yVal>
          <c:smooth val="1"/>
        </c:ser>
        <c:ser>
          <c:idx val="1"/>
          <c:order val="1"/>
          <c:tx>
            <c:strRef>
              <c:f>'Fz (-18 dB)'!$V$5</c:f>
              <c:strCache>
                <c:ptCount val="1"/>
                <c:pt idx="0">
                  <c:v>Summed Force w/ FL</c:v>
                </c:pt>
              </c:strCache>
            </c:strRef>
          </c:tx>
          <c:spPr>
            <a:ln>
              <a:solidFill>
                <a:srgbClr val="FF000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dB)'!$V$6:$V$501</c:f>
              <c:numCache>
                <c:formatCode>General</c:formatCode>
                <c:ptCount val="496"/>
                <c:pt idx="0">
                  <c:v>2.9607040000000001E-2</c:v>
                </c:pt>
                <c:pt idx="1">
                  <c:v>6.8364800000000003E-2</c:v>
                </c:pt>
                <c:pt idx="2">
                  <c:v>0.18431359999999999</c:v>
                </c:pt>
                <c:pt idx="3">
                  <c:v>0.40460799999999997</c:v>
                </c:pt>
                <c:pt idx="4">
                  <c:v>0.780416</c:v>
                </c:pt>
                <c:pt idx="5">
                  <c:v>1.376512</c:v>
                </c:pt>
                <c:pt idx="6">
                  <c:v>2.2490239999999999</c:v>
                </c:pt>
                <c:pt idx="7">
                  <c:v>3.5942400000000001</c:v>
                </c:pt>
                <c:pt idx="8">
                  <c:v>5.7152000000000003</c:v>
                </c:pt>
                <c:pt idx="9">
                  <c:v>5.9737600000000004</c:v>
                </c:pt>
                <c:pt idx="10">
                  <c:v>4.9491199999999997</c:v>
                </c:pt>
                <c:pt idx="11">
                  <c:v>8.1875199999999992</c:v>
                </c:pt>
                <c:pt idx="12">
                  <c:v>11.20384</c:v>
                </c:pt>
                <c:pt idx="13">
                  <c:v>11.22688</c:v>
                </c:pt>
                <c:pt idx="14">
                  <c:v>11.687040000000001</c:v>
                </c:pt>
                <c:pt idx="15">
                  <c:v>13.56672</c:v>
                </c:pt>
                <c:pt idx="16">
                  <c:v>13.798400000000001</c:v>
                </c:pt>
                <c:pt idx="17">
                  <c:v>13.56352</c:v>
                </c:pt>
                <c:pt idx="18">
                  <c:v>13.700480000000001</c:v>
                </c:pt>
                <c:pt idx="19">
                  <c:v>13.369599999999998</c:v>
                </c:pt>
                <c:pt idx="20">
                  <c:v>14.637440000000002</c:v>
                </c:pt>
                <c:pt idx="21">
                  <c:v>17.669119999999999</c:v>
                </c:pt>
                <c:pt idx="22">
                  <c:v>19.516159999999999</c:v>
                </c:pt>
                <c:pt idx="23">
                  <c:v>23.025280000000002</c:v>
                </c:pt>
                <c:pt idx="24">
                  <c:v>24.803840000000001</c:v>
                </c:pt>
                <c:pt idx="25">
                  <c:v>23.113599999999998</c:v>
                </c:pt>
                <c:pt idx="26">
                  <c:v>25.741440000000001</c:v>
                </c:pt>
                <c:pt idx="27">
                  <c:v>32.467199999999998</c:v>
                </c:pt>
                <c:pt idx="28">
                  <c:v>40.480000000000004</c:v>
                </c:pt>
                <c:pt idx="29">
                  <c:v>45.964799999999997</c:v>
                </c:pt>
                <c:pt idx="30">
                  <c:v>55.801600000000008</c:v>
                </c:pt>
                <c:pt idx="31">
                  <c:v>59.616</c:v>
                </c:pt>
                <c:pt idx="32">
                  <c:v>62.963200000000001</c:v>
                </c:pt>
                <c:pt idx="33">
                  <c:v>67.942399999999992</c:v>
                </c:pt>
                <c:pt idx="34">
                  <c:v>86.1952</c:v>
                </c:pt>
                <c:pt idx="35">
                  <c:v>95.846400000000017</c:v>
                </c:pt>
                <c:pt idx="36">
                  <c:v>94.8416</c:v>
                </c:pt>
                <c:pt idx="37">
                  <c:v>109.35039999999998</c:v>
                </c:pt>
                <c:pt idx="38">
                  <c:v>143.5008</c:v>
                </c:pt>
                <c:pt idx="39">
                  <c:v>150.4896</c:v>
                </c:pt>
                <c:pt idx="40">
                  <c:v>166.22720000000001</c:v>
                </c:pt>
                <c:pt idx="41">
                  <c:v>198.39359999999999</c:v>
                </c:pt>
                <c:pt idx="42">
                  <c:v>195.94880000000001</c:v>
                </c:pt>
                <c:pt idx="43">
                  <c:v>187.42400000000001</c:v>
                </c:pt>
                <c:pt idx="44">
                  <c:v>192.1472</c:v>
                </c:pt>
                <c:pt idx="45">
                  <c:v>181.73439999999999</c:v>
                </c:pt>
                <c:pt idx="46">
                  <c:v>196.7808</c:v>
                </c:pt>
                <c:pt idx="47">
                  <c:v>193.24799999999999</c:v>
                </c:pt>
                <c:pt idx="48">
                  <c:v>192.99199999999999</c:v>
                </c:pt>
                <c:pt idx="49">
                  <c:v>195.7056</c:v>
                </c:pt>
                <c:pt idx="50">
                  <c:v>194.27199999999999</c:v>
                </c:pt>
                <c:pt idx="51">
                  <c:v>161.46559999999999</c:v>
                </c:pt>
                <c:pt idx="52">
                  <c:v>143.8784</c:v>
                </c:pt>
                <c:pt idx="53">
                  <c:v>134.04159999999999</c:v>
                </c:pt>
                <c:pt idx="54">
                  <c:v>127.55840000000001</c:v>
                </c:pt>
                <c:pt idx="55">
                  <c:v>130.2912</c:v>
                </c:pt>
                <c:pt idx="56">
                  <c:v>148.1344</c:v>
                </c:pt>
                <c:pt idx="57">
                  <c:v>174.27839999999998</c:v>
                </c:pt>
                <c:pt idx="58">
                  <c:v>174.27199999999999</c:v>
                </c:pt>
                <c:pt idx="59">
                  <c:v>131.09568000000002</c:v>
                </c:pt>
                <c:pt idx="60">
                  <c:v>117.57952</c:v>
                </c:pt>
                <c:pt idx="61">
                  <c:v>100.53824</c:v>
                </c:pt>
                <c:pt idx="62">
                  <c:v>116.98688</c:v>
                </c:pt>
                <c:pt idx="63">
                  <c:v>135.55840000000001</c:v>
                </c:pt>
                <c:pt idx="64">
                  <c:v>151.85919999999999</c:v>
                </c:pt>
                <c:pt idx="65">
                  <c:v>200.9408</c:v>
                </c:pt>
                <c:pt idx="66">
                  <c:v>172.0384</c:v>
                </c:pt>
                <c:pt idx="67">
                  <c:v>90.178560000000004</c:v>
                </c:pt>
                <c:pt idx="68">
                  <c:v>84.18432</c:v>
                </c:pt>
                <c:pt idx="69">
                  <c:v>87.745279999999994</c:v>
                </c:pt>
                <c:pt idx="70">
                  <c:v>81.333119999999994</c:v>
                </c:pt>
                <c:pt idx="71">
                  <c:v>96.756479999999996</c:v>
                </c:pt>
                <c:pt idx="72">
                  <c:v>102.6752</c:v>
                </c:pt>
                <c:pt idx="73">
                  <c:v>98.617599999999996</c:v>
                </c:pt>
                <c:pt idx="74">
                  <c:v>101.74719999999999</c:v>
                </c:pt>
                <c:pt idx="75">
                  <c:v>98.655999999999992</c:v>
                </c:pt>
                <c:pt idx="76">
                  <c:v>92.275199999999998</c:v>
                </c:pt>
                <c:pt idx="77">
                  <c:v>87.552000000000007</c:v>
                </c:pt>
                <c:pt idx="78">
                  <c:v>78.905599999999993</c:v>
                </c:pt>
                <c:pt idx="79">
                  <c:v>71.091200000000001</c:v>
                </c:pt>
                <c:pt idx="80">
                  <c:v>58.073599999999999</c:v>
                </c:pt>
                <c:pt idx="81">
                  <c:v>50.943999999999996</c:v>
                </c:pt>
                <c:pt idx="82">
                  <c:v>49.663999999999994</c:v>
                </c:pt>
                <c:pt idx="83">
                  <c:v>43.219200000000001</c:v>
                </c:pt>
                <c:pt idx="84">
                  <c:v>40.293120000000002</c:v>
                </c:pt>
                <c:pt idx="85">
                  <c:v>37.393279999999997</c:v>
                </c:pt>
                <c:pt idx="86">
                  <c:v>31.650559999999999</c:v>
                </c:pt>
                <c:pt idx="87">
                  <c:v>25.068160000000002</c:v>
                </c:pt>
                <c:pt idx="88">
                  <c:v>24.122879999999999</c:v>
                </c:pt>
                <c:pt idx="89">
                  <c:v>24.466560000000001</c:v>
                </c:pt>
                <c:pt idx="90">
                  <c:v>21.077759999999998</c:v>
                </c:pt>
                <c:pt idx="91">
                  <c:v>19.502079999999999</c:v>
                </c:pt>
                <c:pt idx="92">
                  <c:v>20.460799999999999</c:v>
                </c:pt>
                <c:pt idx="93">
                  <c:v>21.208960000000001</c:v>
                </c:pt>
                <c:pt idx="94">
                  <c:v>19.497599999999998</c:v>
                </c:pt>
                <c:pt idx="95">
                  <c:v>16.949120000000001</c:v>
                </c:pt>
                <c:pt idx="96">
                  <c:v>15.579519999999999</c:v>
                </c:pt>
                <c:pt idx="97">
                  <c:v>13.192959999999999</c:v>
                </c:pt>
                <c:pt idx="98">
                  <c:v>11.223039999999999</c:v>
                </c:pt>
                <c:pt idx="99">
                  <c:v>10.853760000000001</c:v>
                </c:pt>
                <c:pt idx="100">
                  <c:v>9.6684800000000006</c:v>
                </c:pt>
                <c:pt idx="101">
                  <c:v>11.265919999999999</c:v>
                </c:pt>
                <c:pt idx="102">
                  <c:v>9.5795199999999987</c:v>
                </c:pt>
                <c:pt idx="103">
                  <c:v>8.2201599999999999</c:v>
                </c:pt>
                <c:pt idx="104">
                  <c:v>9.048960000000001</c:v>
                </c:pt>
                <c:pt idx="105">
                  <c:v>9.2633600000000005</c:v>
                </c:pt>
                <c:pt idx="106">
                  <c:v>9.0015999999999998</c:v>
                </c:pt>
                <c:pt idx="107">
                  <c:v>8.3334399999999995</c:v>
                </c:pt>
                <c:pt idx="108">
                  <c:v>8.5945599999999995</c:v>
                </c:pt>
                <c:pt idx="109">
                  <c:v>7.6889599999999998</c:v>
                </c:pt>
                <c:pt idx="110">
                  <c:v>6.04352</c:v>
                </c:pt>
                <c:pt idx="111">
                  <c:v>5.3484800000000003</c:v>
                </c:pt>
                <c:pt idx="112">
                  <c:v>5.255679999999999</c:v>
                </c:pt>
                <c:pt idx="113">
                  <c:v>4.5299199999999997</c:v>
                </c:pt>
                <c:pt idx="114">
                  <c:v>4.1478400000000004</c:v>
                </c:pt>
                <c:pt idx="115">
                  <c:v>3.8293759999999999</c:v>
                </c:pt>
                <c:pt idx="116">
                  <c:v>3.9603200000000003</c:v>
                </c:pt>
                <c:pt idx="117">
                  <c:v>3.6288640000000001</c:v>
                </c:pt>
                <c:pt idx="118">
                  <c:v>3.1915519999999997</c:v>
                </c:pt>
                <c:pt idx="119">
                  <c:v>3.1720320000000002</c:v>
                </c:pt>
                <c:pt idx="120">
                  <c:v>3.1051519999999999</c:v>
                </c:pt>
                <c:pt idx="121">
                  <c:v>3.004032</c:v>
                </c:pt>
                <c:pt idx="122">
                  <c:v>2.4562559999999998</c:v>
                </c:pt>
                <c:pt idx="123">
                  <c:v>2.1736960000000001</c:v>
                </c:pt>
                <c:pt idx="124">
                  <c:v>2.21536</c:v>
                </c:pt>
                <c:pt idx="125">
                  <c:v>1.9425279999999998</c:v>
                </c:pt>
                <c:pt idx="126">
                  <c:v>1.836608</c:v>
                </c:pt>
                <c:pt idx="127">
                  <c:v>1.90368</c:v>
                </c:pt>
                <c:pt idx="128">
                  <c:v>1.5163519999999999</c:v>
                </c:pt>
                <c:pt idx="129">
                  <c:v>1.374784</c:v>
                </c:pt>
                <c:pt idx="130">
                  <c:v>1.3779199999999998</c:v>
                </c:pt>
                <c:pt idx="131">
                  <c:v>1.4343680000000001</c:v>
                </c:pt>
                <c:pt idx="132">
                  <c:v>1.462208</c:v>
                </c:pt>
                <c:pt idx="133">
                  <c:v>2.1673600000000004</c:v>
                </c:pt>
                <c:pt idx="134">
                  <c:v>2.7142399999999998</c:v>
                </c:pt>
                <c:pt idx="135">
                  <c:v>2.3603200000000002</c:v>
                </c:pt>
                <c:pt idx="136">
                  <c:v>1.7584639999999998</c:v>
                </c:pt>
                <c:pt idx="137">
                  <c:v>1.4561279999999999</c:v>
                </c:pt>
                <c:pt idx="138">
                  <c:v>1.306432</c:v>
                </c:pt>
                <c:pt idx="139">
                  <c:v>1.1894400000000001</c:v>
                </c:pt>
                <c:pt idx="140">
                  <c:v>1.0915839999999999</c:v>
                </c:pt>
                <c:pt idx="141">
                  <c:v>1.0151680000000001</c:v>
                </c:pt>
                <c:pt idx="142">
                  <c:v>0.93811200000000006</c:v>
                </c:pt>
                <c:pt idx="143">
                  <c:v>0.79423999999999984</c:v>
                </c:pt>
                <c:pt idx="144">
                  <c:v>0.73408000000000007</c:v>
                </c:pt>
                <c:pt idx="145">
                  <c:v>0.66368000000000005</c:v>
                </c:pt>
                <c:pt idx="146">
                  <c:v>0.61689599999999989</c:v>
                </c:pt>
                <c:pt idx="147">
                  <c:v>0.55187200000000003</c:v>
                </c:pt>
                <c:pt idx="148">
                  <c:v>0.54579200000000005</c:v>
                </c:pt>
                <c:pt idx="149">
                  <c:v>0.51878399999999991</c:v>
                </c:pt>
                <c:pt idx="150">
                  <c:v>0.47526400000000002</c:v>
                </c:pt>
                <c:pt idx="151">
                  <c:v>0.47270400000000001</c:v>
                </c:pt>
                <c:pt idx="152">
                  <c:v>0.43359999999999999</c:v>
                </c:pt>
                <c:pt idx="153">
                  <c:v>0.38617599999999996</c:v>
                </c:pt>
                <c:pt idx="154">
                  <c:v>0.320384</c:v>
                </c:pt>
                <c:pt idx="155">
                  <c:v>0.29178879999999996</c:v>
                </c:pt>
                <c:pt idx="156">
                  <c:v>0.29571200000000003</c:v>
                </c:pt>
                <c:pt idx="157">
                  <c:v>0.28250239999999999</c:v>
                </c:pt>
                <c:pt idx="158">
                  <c:v>0.2499392</c:v>
                </c:pt>
                <c:pt idx="159">
                  <c:v>0.21708160000000001</c:v>
                </c:pt>
                <c:pt idx="160">
                  <c:v>0.19822719999999999</c:v>
                </c:pt>
                <c:pt idx="161">
                  <c:v>0.20755200000000001</c:v>
                </c:pt>
                <c:pt idx="162">
                  <c:v>0.17372799999999999</c:v>
                </c:pt>
                <c:pt idx="163">
                  <c:v>0.1819712</c:v>
                </c:pt>
                <c:pt idx="164">
                  <c:v>0.21290239999999999</c:v>
                </c:pt>
                <c:pt idx="165">
                  <c:v>0.23054720000000001</c:v>
                </c:pt>
                <c:pt idx="166">
                  <c:v>0.32426880000000002</c:v>
                </c:pt>
                <c:pt idx="167">
                  <c:v>0.48863360000000006</c:v>
                </c:pt>
                <c:pt idx="168">
                  <c:v>0.42361599999999999</c:v>
                </c:pt>
                <c:pt idx="169">
                  <c:v>0.22684799999999999</c:v>
                </c:pt>
                <c:pt idx="170">
                  <c:v>0.11938624</c:v>
                </c:pt>
                <c:pt idx="171">
                  <c:v>9.1475199999999993E-2</c:v>
                </c:pt>
                <c:pt idx="172">
                  <c:v>0.12487231999999998</c:v>
                </c:pt>
                <c:pt idx="173">
                  <c:v>0.20218496000000002</c:v>
                </c:pt>
                <c:pt idx="174">
                  <c:v>0.39200639999999998</c:v>
                </c:pt>
                <c:pt idx="175">
                  <c:v>0.79724799999999996</c:v>
                </c:pt>
                <c:pt idx="176">
                  <c:v>1.2894080000000001</c:v>
                </c:pt>
                <c:pt idx="177">
                  <c:v>1.3051520000000003</c:v>
                </c:pt>
                <c:pt idx="178">
                  <c:v>1.2105599999999999</c:v>
                </c:pt>
                <c:pt idx="179">
                  <c:v>2.6387199999999997</c:v>
                </c:pt>
                <c:pt idx="180">
                  <c:v>5.4297599999999999</c:v>
                </c:pt>
                <c:pt idx="181">
                  <c:v>6.3468800000000005</c:v>
                </c:pt>
                <c:pt idx="182">
                  <c:v>4.5568</c:v>
                </c:pt>
                <c:pt idx="183">
                  <c:v>3.298368</c:v>
                </c:pt>
                <c:pt idx="184">
                  <c:v>2.4987520000000001</c:v>
                </c:pt>
                <c:pt idx="185">
                  <c:v>1.8069759999999999</c:v>
                </c:pt>
                <c:pt idx="186">
                  <c:v>1.454464</c:v>
                </c:pt>
                <c:pt idx="187">
                  <c:v>1.171584</c:v>
                </c:pt>
                <c:pt idx="188">
                  <c:v>0.83219200000000004</c:v>
                </c:pt>
                <c:pt idx="189">
                  <c:v>0.69324799999999998</c:v>
                </c:pt>
                <c:pt idx="190">
                  <c:v>0.76582400000000006</c:v>
                </c:pt>
                <c:pt idx="191">
                  <c:v>0.886656</c:v>
                </c:pt>
                <c:pt idx="192">
                  <c:v>0.83342079999999996</c:v>
                </c:pt>
                <c:pt idx="193">
                  <c:v>0.67331200000000002</c:v>
                </c:pt>
                <c:pt idx="194">
                  <c:v>0.55191039999999991</c:v>
                </c:pt>
                <c:pt idx="195">
                  <c:v>0.6008576000000001</c:v>
                </c:pt>
                <c:pt idx="196">
                  <c:v>0.57919359999999998</c:v>
                </c:pt>
                <c:pt idx="197">
                  <c:v>0.59581439999999997</c:v>
                </c:pt>
                <c:pt idx="198">
                  <c:v>0.4996736</c:v>
                </c:pt>
                <c:pt idx="199">
                  <c:v>0.41814400000000002</c:v>
                </c:pt>
                <c:pt idx="200">
                  <c:v>0.38232319999999997</c:v>
                </c:pt>
                <c:pt idx="201">
                  <c:v>0.35295360000000003</c:v>
                </c:pt>
                <c:pt idx="202">
                  <c:v>0.33608320000000003</c:v>
                </c:pt>
                <c:pt idx="203">
                  <c:v>0.34696319999999992</c:v>
                </c:pt>
                <c:pt idx="204">
                  <c:v>0.32677120000000004</c:v>
                </c:pt>
                <c:pt idx="205">
                  <c:v>0.28887039999999997</c:v>
                </c:pt>
                <c:pt idx="206">
                  <c:v>0.27448319999999998</c:v>
                </c:pt>
                <c:pt idx="207">
                  <c:v>0.26248959999999999</c:v>
                </c:pt>
                <c:pt idx="208">
                  <c:v>0.22182399999999999</c:v>
                </c:pt>
                <c:pt idx="209">
                  <c:v>0.22396159999999998</c:v>
                </c:pt>
                <c:pt idx="210">
                  <c:v>0.21019520000000003</c:v>
                </c:pt>
                <c:pt idx="211">
                  <c:v>0.1993984</c:v>
                </c:pt>
                <c:pt idx="212">
                  <c:v>0.1797504</c:v>
                </c:pt>
                <c:pt idx="213">
                  <c:v>0.16662399999999999</c:v>
                </c:pt>
                <c:pt idx="214">
                  <c:v>0.146368</c:v>
                </c:pt>
                <c:pt idx="215">
                  <c:v>0.14472960000000001</c:v>
                </c:pt>
                <c:pt idx="216">
                  <c:v>0.1650944</c:v>
                </c:pt>
                <c:pt idx="217">
                  <c:v>0.19698559999999998</c:v>
                </c:pt>
                <c:pt idx="218">
                  <c:v>0.1757888</c:v>
                </c:pt>
                <c:pt idx="219">
                  <c:v>0.17477119999999999</c:v>
                </c:pt>
                <c:pt idx="220">
                  <c:v>0.16997119999999999</c:v>
                </c:pt>
                <c:pt idx="221">
                  <c:v>0.16361600000000001</c:v>
                </c:pt>
                <c:pt idx="222">
                  <c:v>0.13474240000000001</c:v>
                </c:pt>
                <c:pt idx="223">
                  <c:v>0.11786048</c:v>
                </c:pt>
                <c:pt idx="224">
                  <c:v>0.11015551999999999</c:v>
                </c:pt>
                <c:pt idx="225">
                  <c:v>0.11962368000000001</c:v>
                </c:pt>
                <c:pt idx="226">
                  <c:v>0.1151808</c:v>
                </c:pt>
                <c:pt idx="227">
                  <c:v>0.10387328</c:v>
                </c:pt>
                <c:pt idx="228">
                  <c:v>9.848127999999999E-2</c:v>
                </c:pt>
                <c:pt idx="229">
                  <c:v>8.5057280000000013E-2</c:v>
                </c:pt>
                <c:pt idx="230">
                  <c:v>7.5860479999999994E-2</c:v>
                </c:pt>
                <c:pt idx="231">
                  <c:v>7.9449599999999995E-2</c:v>
                </c:pt>
                <c:pt idx="232">
                  <c:v>7.3324799999999996E-2</c:v>
                </c:pt>
                <c:pt idx="233">
                  <c:v>6.5141119999999997E-2</c:v>
                </c:pt>
                <c:pt idx="234">
                  <c:v>6.6672640000000005E-2</c:v>
                </c:pt>
                <c:pt idx="235">
                  <c:v>8.6118399999999998E-2</c:v>
                </c:pt>
                <c:pt idx="236">
                  <c:v>9.6800000000000011E-2</c:v>
                </c:pt>
                <c:pt idx="237">
                  <c:v>0.1061376</c:v>
                </c:pt>
                <c:pt idx="238">
                  <c:v>0.1224832</c:v>
                </c:pt>
                <c:pt idx="239">
                  <c:v>9.6697599999999995E-2</c:v>
                </c:pt>
                <c:pt idx="240">
                  <c:v>9.7158399999999992E-2</c:v>
                </c:pt>
                <c:pt idx="241">
                  <c:v>0.14538879999999998</c:v>
                </c:pt>
                <c:pt idx="242">
                  <c:v>0.16122239999999999</c:v>
                </c:pt>
                <c:pt idx="243">
                  <c:v>0.14392959999999999</c:v>
                </c:pt>
                <c:pt idx="244">
                  <c:v>0.14003199999999999</c:v>
                </c:pt>
                <c:pt idx="245">
                  <c:v>0.14741759999999998</c:v>
                </c:pt>
                <c:pt idx="246">
                  <c:v>0.2071296</c:v>
                </c:pt>
                <c:pt idx="247">
                  <c:v>0.21325440000000001</c:v>
                </c:pt>
                <c:pt idx="248">
                  <c:v>0.21839999999999998</c:v>
                </c:pt>
                <c:pt idx="249">
                  <c:v>0.1824192</c:v>
                </c:pt>
                <c:pt idx="250">
                  <c:v>0.13009280000000001</c:v>
                </c:pt>
                <c:pt idx="251">
                  <c:v>0.1146432</c:v>
                </c:pt>
                <c:pt idx="252">
                  <c:v>0.1093824</c:v>
                </c:pt>
                <c:pt idx="253">
                  <c:v>8.8000000000000009E-2</c:v>
                </c:pt>
                <c:pt idx="254">
                  <c:v>7.87712E-2</c:v>
                </c:pt>
                <c:pt idx="255">
                  <c:v>6.2656000000000003E-2</c:v>
                </c:pt>
                <c:pt idx="256">
                  <c:v>5.5636480000000002E-2</c:v>
                </c:pt>
                <c:pt idx="257">
                  <c:v>4.78752E-2</c:v>
                </c:pt>
                <c:pt idx="258">
                  <c:v>4.7751040000000002E-2</c:v>
                </c:pt>
                <c:pt idx="259">
                  <c:v>4.294336E-2</c:v>
                </c:pt>
                <c:pt idx="260">
                  <c:v>3.8104320000000004E-2</c:v>
                </c:pt>
                <c:pt idx="261">
                  <c:v>3.3597439999999999E-2</c:v>
                </c:pt>
                <c:pt idx="262">
                  <c:v>2.6581760000000003E-2</c:v>
                </c:pt>
                <c:pt idx="263">
                  <c:v>2.1550080000000003E-2</c:v>
                </c:pt>
                <c:pt idx="264">
                  <c:v>2.0526719999999998E-2</c:v>
                </c:pt>
                <c:pt idx="265">
                  <c:v>2.317056E-2</c:v>
                </c:pt>
                <c:pt idx="266">
                  <c:v>2.8503039999999997E-2</c:v>
                </c:pt>
                <c:pt idx="267">
                  <c:v>2.8770560000000001E-2</c:v>
                </c:pt>
                <c:pt idx="268">
                  <c:v>3.0718079999999998E-2</c:v>
                </c:pt>
                <c:pt idx="269">
                  <c:v>4.36608E-2</c:v>
                </c:pt>
                <c:pt idx="270">
                  <c:v>6.9222400000000003E-2</c:v>
                </c:pt>
                <c:pt idx="271">
                  <c:v>0.12888319999999998</c:v>
                </c:pt>
                <c:pt idx="272">
                  <c:v>0.16966399999999998</c:v>
                </c:pt>
                <c:pt idx="273">
                  <c:v>0.13710719999999998</c:v>
                </c:pt>
                <c:pt idx="274">
                  <c:v>0.12130559999999999</c:v>
                </c:pt>
                <c:pt idx="275">
                  <c:v>0.15663359999999998</c:v>
                </c:pt>
                <c:pt idx="276">
                  <c:v>0.17537920000000001</c:v>
                </c:pt>
                <c:pt idx="277">
                  <c:v>0.13089919999999999</c:v>
                </c:pt>
                <c:pt idx="278">
                  <c:v>0.1175872</c:v>
                </c:pt>
                <c:pt idx="279">
                  <c:v>0.14663039999999999</c:v>
                </c:pt>
                <c:pt idx="280">
                  <c:v>0.1798592</c:v>
                </c:pt>
                <c:pt idx="281">
                  <c:v>0.18574079999999998</c:v>
                </c:pt>
                <c:pt idx="282">
                  <c:v>0.15985279999999999</c:v>
                </c:pt>
                <c:pt idx="283">
                  <c:v>0.14344319999999999</c:v>
                </c:pt>
                <c:pt idx="284">
                  <c:v>0.1446528</c:v>
                </c:pt>
                <c:pt idx="285">
                  <c:v>0.1789568</c:v>
                </c:pt>
                <c:pt idx="286">
                  <c:v>0.1602816</c:v>
                </c:pt>
                <c:pt idx="287">
                  <c:v>0.1511296</c:v>
                </c:pt>
                <c:pt idx="288">
                  <c:v>0.14743039999999999</c:v>
                </c:pt>
                <c:pt idx="289">
                  <c:v>0.14980479999999999</c:v>
                </c:pt>
                <c:pt idx="290">
                  <c:v>0.13402240000000001</c:v>
                </c:pt>
                <c:pt idx="291">
                  <c:v>0.13946239999999999</c:v>
                </c:pt>
                <c:pt idx="292">
                  <c:v>0.13466880000000001</c:v>
                </c:pt>
                <c:pt idx="293">
                  <c:v>0.15610879999999999</c:v>
                </c:pt>
                <c:pt idx="294">
                  <c:v>0.137152</c:v>
                </c:pt>
                <c:pt idx="295">
                  <c:v>0.1177984</c:v>
                </c:pt>
                <c:pt idx="296">
                  <c:v>0.1136576</c:v>
                </c:pt>
                <c:pt idx="297">
                  <c:v>9.8118399999999995E-2</c:v>
                </c:pt>
                <c:pt idx="298">
                  <c:v>8.9881600000000006E-2</c:v>
                </c:pt>
                <c:pt idx="299">
                  <c:v>8.5868799999999995E-2</c:v>
                </c:pt>
                <c:pt idx="300">
                  <c:v>8.1292799999999998E-2</c:v>
                </c:pt>
                <c:pt idx="301">
                  <c:v>8.9100800000000008E-2</c:v>
                </c:pt>
                <c:pt idx="302">
                  <c:v>7.8719999999999998E-2</c:v>
                </c:pt>
                <c:pt idx="303">
                  <c:v>7.3343999999999993E-2</c:v>
                </c:pt>
                <c:pt idx="304">
                  <c:v>7.1974400000000008E-2</c:v>
                </c:pt>
                <c:pt idx="305">
                  <c:v>6.66688E-2</c:v>
                </c:pt>
                <c:pt idx="306">
                  <c:v>5.9059200000000006E-2</c:v>
                </c:pt>
                <c:pt idx="307">
                  <c:v>5.4841599999999997E-2</c:v>
                </c:pt>
                <c:pt idx="308">
                  <c:v>5.5500800000000003E-2</c:v>
                </c:pt>
                <c:pt idx="309">
                  <c:v>4.9878399999999996E-2</c:v>
                </c:pt>
                <c:pt idx="310">
                  <c:v>4.8793599999999993E-2</c:v>
                </c:pt>
                <c:pt idx="311">
                  <c:v>5.1687679999999993E-2</c:v>
                </c:pt>
                <c:pt idx="312">
                  <c:v>5.1274880000000002E-2</c:v>
                </c:pt>
                <c:pt idx="313">
                  <c:v>5.1960319999999997E-2</c:v>
                </c:pt>
                <c:pt idx="314">
                  <c:v>4.7431679999999997E-2</c:v>
                </c:pt>
                <c:pt idx="315">
                  <c:v>4.164992E-2</c:v>
                </c:pt>
                <c:pt idx="316">
                  <c:v>4.2217600000000001E-2</c:v>
                </c:pt>
                <c:pt idx="317">
                  <c:v>4.5106560000000004E-2</c:v>
                </c:pt>
                <c:pt idx="318">
                  <c:v>3.917056E-2</c:v>
                </c:pt>
                <c:pt idx="319">
                  <c:v>3.9258880000000003E-2</c:v>
                </c:pt>
                <c:pt idx="320">
                  <c:v>3.8539520000000001E-2</c:v>
                </c:pt>
                <c:pt idx="321">
                  <c:v>4.2316800000000002E-2</c:v>
                </c:pt>
                <c:pt idx="322">
                  <c:v>4.3974399999999997E-2</c:v>
                </c:pt>
                <c:pt idx="323">
                  <c:v>4.4058239999999999E-2</c:v>
                </c:pt>
                <c:pt idx="324">
                  <c:v>3.9034880000000001E-2</c:v>
                </c:pt>
                <c:pt idx="325">
                  <c:v>3.7539199999999995E-2</c:v>
                </c:pt>
                <c:pt idx="326">
                  <c:v>3.6846079999999996E-2</c:v>
                </c:pt>
                <c:pt idx="327">
                  <c:v>3.1628160000000002E-2</c:v>
                </c:pt>
                <c:pt idx="328">
                  <c:v>3.2702719999999998E-2</c:v>
                </c:pt>
                <c:pt idx="329">
                  <c:v>3.016576E-2</c:v>
                </c:pt>
                <c:pt idx="330">
                  <c:v>3.1138560000000003E-2</c:v>
                </c:pt>
                <c:pt idx="331">
                  <c:v>3.3827839999999998E-2</c:v>
                </c:pt>
                <c:pt idx="332">
                  <c:v>3.5791360000000001E-2</c:v>
                </c:pt>
                <c:pt idx="333">
                  <c:v>4.5015039999999999E-2</c:v>
                </c:pt>
                <c:pt idx="334">
                  <c:v>5.0273920000000007E-2</c:v>
                </c:pt>
                <c:pt idx="335">
                  <c:v>5.0846080000000002E-2</c:v>
                </c:pt>
                <c:pt idx="336">
                  <c:v>4.4435840000000004E-2</c:v>
                </c:pt>
                <c:pt idx="337">
                  <c:v>3.7535360000000004E-2</c:v>
                </c:pt>
                <c:pt idx="338">
                  <c:v>3.9048960000000001E-2</c:v>
                </c:pt>
                <c:pt idx="339">
                  <c:v>4.2745600000000002E-2</c:v>
                </c:pt>
                <c:pt idx="340">
                  <c:v>3.9353600000000002E-2</c:v>
                </c:pt>
                <c:pt idx="341">
                  <c:v>3.6857599999999997E-2</c:v>
                </c:pt>
                <c:pt idx="342">
                  <c:v>3.4090240000000001E-2</c:v>
                </c:pt>
                <c:pt idx="343">
                  <c:v>3.0039680000000003E-2</c:v>
                </c:pt>
                <c:pt idx="344">
                  <c:v>2.9280639999999997E-2</c:v>
                </c:pt>
                <c:pt idx="345">
                  <c:v>2.8997120000000001E-2</c:v>
                </c:pt>
                <c:pt idx="346">
                  <c:v>2.9687679999999998E-2</c:v>
                </c:pt>
                <c:pt idx="347">
                  <c:v>2.9541120000000001E-2</c:v>
                </c:pt>
                <c:pt idx="348">
                  <c:v>3.0484480000000001E-2</c:v>
                </c:pt>
                <c:pt idx="349">
                  <c:v>3.363584E-2</c:v>
                </c:pt>
                <c:pt idx="350">
                  <c:v>2.966272E-2</c:v>
                </c:pt>
                <c:pt idx="351">
                  <c:v>4.2322559999999995E-2</c:v>
                </c:pt>
                <c:pt idx="352">
                  <c:v>7.0496000000000003E-2</c:v>
                </c:pt>
                <c:pt idx="353">
                  <c:v>0.11936640000000001</c:v>
                </c:pt>
                <c:pt idx="354">
                  <c:v>0.19845119999999999</c:v>
                </c:pt>
                <c:pt idx="355">
                  <c:v>0.55833600000000005</c:v>
                </c:pt>
                <c:pt idx="356">
                  <c:v>1.8119679999999998</c:v>
                </c:pt>
                <c:pt idx="357">
                  <c:v>2.9793279999999998</c:v>
                </c:pt>
                <c:pt idx="358">
                  <c:v>1.8864640000000001</c:v>
                </c:pt>
                <c:pt idx="359">
                  <c:v>0.57216</c:v>
                </c:pt>
                <c:pt idx="360">
                  <c:v>9.3580800000000006E-2</c:v>
                </c:pt>
                <c:pt idx="361">
                  <c:v>1.8659200000000001E-2</c:v>
                </c:pt>
                <c:pt idx="362">
                  <c:v>4.4289919999999997E-3</c:v>
                </c:pt>
                <c:pt idx="363">
                  <c:v>1.496448E-3</c:v>
                </c:pt>
                <c:pt idx="364">
                  <c:v>1.8822399999999999E-3</c:v>
                </c:pt>
                <c:pt idx="365">
                  <c:v>3.1383679999999999E-3</c:v>
                </c:pt>
                <c:pt idx="366">
                  <c:v>3.6924159999999996E-3</c:v>
                </c:pt>
                <c:pt idx="367">
                  <c:v>4.4793599999999999E-3</c:v>
                </c:pt>
                <c:pt idx="368">
                  <c:v>5.8912000000000001E-3</c:v>
                </c:pt>
                <c:pt idx="369">
                  <c:v>7.2115199999999999E-3</c:v>
                </c:pt>
                <c:pt idx="370">
                  <c:v>7.8508800000000011E-3</c:v>
                </c:pt>
                <c:pt idx="371">
                  <c:v>8.862720000000001E-3</c:v>
                </c:pt>
                <c:pt idx="372">
                  <c:v>8.2239999999999987E-3</c:v>
                </c:pt>
                <c:pt idx="373">
                  <c:v>8.7136000000000002E-3</c:v>
                </c:pt>
                <c:pt idx="374">
                  <c:v>9.5142400000000002E-3</c:v>
                </c:pt>
                <c:pt idx="375">
                  <c:v>1.001344E-2</c:v>
                </c:pt>
                <c:pt idx="376">
                  <c:v>1.0383360000000001E-2</c:v>
                </c:pt>
                <c:pt idx="377">
                  <c:v>9.2812799999999994E-3</c:v>
                </c:pt>
                <c:pt idx="378">
                  <c:v>1.0712960000000001E-2</c:v>
                </c:pt>
                <c:pt idx="379">
                  <c:v>1.0784640000000002E-2</c:v>
                </c:pt>
                <c:pt idx="380">
                  <c:v>9.3913599999999996E-3</c:v>
                </c:pt>
                <c:pt idx="381">
                  <c:v>9.6723199999999999E-3</c:v>
                </c:pt>
                <c:pt idx="382">
                  <c:v>1.1155200000000001E-2</c:v>
                </c:pt>
                <c:pt idx="383">
                  <c:v>1.0390400000000001E-2</c:v>
                </c:pt>
                <c:pt idx="384">
                  <c:v>1.005696E-2</c:v>
                </c:pt>
                <c:pt idx="385">
                  <c:v>1.036544E-2</c:v>
                </c:pt>
                <c:pt idx="386">
                  <c:v>1.035136E-2</c:v>
                </c:pt>
                <c:pt idx="387">
                  <c:v>1.0879360000000001E-2</c:v>
                </c:pt>
                <c:pt idx="388">
                  <c:v>1.075776E-2</c:v>
                </c:pt>
                <c:pt idx="389">
                  <c:v>1.065088E-2</c:v>
                </c:pt>
                <c:pt idx="390">
                  <c:v>1.1023359999999999E-2</c:v>
                </c:pt>
                <c:pt idx="391">
                  <c:v>1.1662720000000001E-2</c:v>
                </c:pt>
                <c:pt idx="392">
                  <c:v>1.16448E-2</c:v>
                </c:pt>
                <c:pt idx="393">
                  <c:v>1.131456E-2</c:v>
                </c:pt>
                <c:pt idx="394">
                  <c:v>9.9360000000000004E-3</c:v>
                </c:pt>
                <c:pt idx="395">
                  <c:v>1.047232E-2</c:v>
                </c:pt>
                <c:pt idx="396">
                  <c:v>1.072832E-2</c:v>
                </c:pt>
                <c:pt idx="397">
                  <c:v>1.2265599999999998E-2</c:v>
                </c:pt>
                <c:pt idx="398">
                  <c:v>1.3124480000000001E-2</c:v>
                </c:pt>
                <c:pt idx="399">
                  <c:v>1.221504E-2</c:v>
                </c:pt>
                <c:pt idx="400">
                  <c:v>1.372864E-2</c:v>
                </c:pt>
                <c:pt idx="401">
                  <c:v>1.472384E-2</c:v>
                </c:pt>
                <c:pt idx="402">
                  <c:v>1.7209600000000002E-2</c:v>
                </c:pt>
                <c:pt idx="403">
                  <c:v>1.8547839999999999E-2</c:v>
                </c:pt>
                <c:pt idx="404">
                  <c:v>1.8696320000000002E-2</c:v>
                </c:pt>
                <c:pt idx="405">
                  <c:v>1.9910399999999998E-2</c:v>
                </c:pt>
                <c:pt idx="406">
                  <c:v>2.2750719999999999E-2</c:v>
                </c:pt>
                <c:pt idx="407">
                  <c:v>2.647296E-2</c:v>
                </c:pt>
                <c:pt idx="408">
                  <c:v>3.4487039999999997E-2</c:v>
                </c:pt>
                <c:pt idx="409">
                  <c:v>3.3829119999999997E-2</c:v>
                </c:pt>
                <c:pt idx="410">
                  <c:v>3.2195840000000003E-2</c:v>
                </c:pt>
                <c:pt idx="411">
                  <c:v>3.534528E-2</c:v>
                </c:pt>
                <c:pt idx="412">
                  <c:v>3.7532799999999998E-2</c:v>
                </c:pt>
                <c:pt idx="413">
                  <c:v>3.2478719999999996E-2</c:v>
                </c:pt>
                <c:pt idx="414">
                  <c:v>3.3358720000000001E-2</c:v>
                </c:pt>
                <c:pt idx="415">
                  <c:v>3.7128960000000003E-2</c:v>
                </c:pt>
                <c:pt idx="416">
                  <c:v>3.7054719999999999E-2</c:v>
                </c:pt>
                <c:pt idx="417">
                  <c:v>3.7852160000000003E-2</c:v>
                </c:pt>
                <c:pt idx="418">
                  <c:v>3.7657599999999999E-2</c:v>
                </c:pt>
                <c:pt idx="419">
                  <c:v>3.6676479999999997E-2</c:v>
                </c:pt>
                <c:pt idx="420">
                  <c:v>3.8547200000000004E-2</c:v>
                </c:pt>
                <c:pt idx="421">
                  <c:v>4.0797440000000004E-2</c:v>
                </c:pt>
                <c:pt idx="422">
                  <c:v>4.1610239999999993E-2</c:v>
                </c:pt>
                <c:pt idx="423">
                  <c:v>4.6305280000000004E-2</c:v>
                </c:pt>
                <c:pt idx="424">
                  <c:v>4.6713599999999994E-2</c:v>
                </c:pt>
                <c:pt idx="425">
                  <c:v>5.0087039999999999E-2</c:v>
                </c:pt>
                <c:pt idx="426">
                  <c:v>5.1472000000000004E-2</c:v>
                </c:pt>
                <c:pt idx="427">
                  <c:v>5.2836479999999998E-2</c:v>
                </c:pt>
                <c:pt idx="428">
                  <c:v>5.1448320000000006E-2</c:v>
                </c:pt>
                <c:pt idx="429">
                  <c:v>5.7471359999999999E-2</c:v>
                </c:pt>
                <c:pt idx="430">
                  <c:v>5.3401599999999994E-2</c:v>
                </c:pt>
                <c:pt idx="431">
                  <c:v>5.6828799999999999E-2</c:v>
                </c:pt>
                <c:pt idx="432">
                  <c:v>5.4041599999999995E-2</c:v>
                </c:pt>
                <c:pt idx="433">
                  <c:v>4.3033600000000005E-2</c:v>
                </c:pt>
                <c:pt idx="434">
                  <c:v>3.7599999999999995E-2</c:v>
                </c:pt>
                <c:pt idx="435">
                  <c:v>2.7144959999999999E-2</c:v>
                </c:pt>
                <c:pt idx="436">
                  <c:v>1.937728E-2</c:v>
                </c:pt>
                <c:pt idx="437">
                  <c:v>1.2859519999999999E-2</c:v>
                </c:pt>
                <c:pt idx="438">
                  <c:v>8.0232319999999999E-3</c:v>
                </c:pt>
                <c:pt idx="439">
                  <c:v>5.7687680000000005E-3</c:v>
                </c:pt>
                <c:pt idx="440">
                  <c:v>3.6680319999999999E-3</c:v>
                </c:pt>
                <c:pt idx="441">
                  <c:v>2.8412352000000002E-3</c:v>
                </c:pt>
                <c:pt idx="442">
                  <c:v>2.8180927999999997E-3</c:v>
                </c:pt>
                <c:pt idx="443">
                  <c:v>2.3983424000000001E-3</c:v>
                </c:pt>
                <c:pt idx="444">
                  <c:v>2.3066368000000002E-3</c:v>
                </c:pt>
                <c:pt idx="445">
                  <c:v>2.6454656000000003E-3</c:v>
                </c:pt>
                <c:pt idx="446">
                  <c:v>2.5886911999999998E-3</c:v>
                </c:pt>
                <c:pt idx="447">
                  <c:v>2.3200320000000001E-3</c:v>
                </c:pt>
                <c:pt idx="448">
                  <c:v>1.5377087999999999E-3</c:v>
                </c:pt>
                <c:pt idx="449">
                  <c:v>8.4060159999999994E-4</c:v>
                </c:pt>
                <c:pt idx="450">
                  <c:v>4.7002239999999998E-4</c:v>
                </c:pt>
                <c:pt idx="451">
                  <c:v>3.9402239999999998E-4</c:v>
                </c:pt>
                <c:pt idx="452">
                  <c:v>5.7242879999999999E-4</c:v>
                </c:pt>
                <c:pt idx="453">
                  <c:v>5.892928E-4</c:v>
                </c:pt>
                <c:pt idx="454">
                  <c:v>5.8734720000000007E-4</c:v>
                </c:pt>
                <c:pt idx="455">
                  <c:v>5.246208E-4</c:v>
                </c:pt>
                <c:pt idx="456">
                  <c:v>4.8761599999999996E-4</c:v>
                </c:pt>
                <c:pt idx="457">
                  <c:v>5.0828160000000006E-4</c:v>
                </c:pt>
                <c:pt idx="458">
                  <c:v>4.5414400000000002E-4</c:v>
                </c:pt>
                <c:pt idx="459">
                  <c:v>4.5320959999999998E-4</c:v>
                </c:pt>
                <c:pt idx="460">
                  <c:v>5.0808959999999997E-4</c:v>
                </c:pt>
                <c:pt idx="461">
                  <c:v>5.4420480000000001E-4</c:v>
                </c:pt>
                <c:pt idx="462">
                  <c:v>4.6766720000000002E-4</c:v>
                </c:pt>
                <c:pt idx="463">
                  <c:v>4.2984320000000003E-4</c:v>
                </c:pt>
                <c:pt idx="464">
                  <c:v>4.1011200000000002E-4</c:v>
                </c:pt>
                <c:pt idx="465">
                  <c:v>3.8835839999999997E-4</c:v>
                </c:pt>
                <c:pt idx="466">
                  <c:v>4.1758720000000004E-4</c:v>
                </c:pt>
                <c:pt idx="467">
                  <c:v>4.5602559999999997E-4</c:v>
                </c:pt>
                <c:pt idx="468">
                  <c:v>4.3112960000000003E-4</c:v>
                </c:pt>
                <c:pt idx="469">
                  <c:v>4.1716479999999998E-4</c:v>
                </c:pt>
                <c:pt idx="470">
                  <c:v>4.3888320000000001E-4</c:v>
                </c:pt>
                <c:pt idx="471">
                  <c:v>4.7758911999999995E-4</c:v>
                </c:pt>
                <c:pt idx="472">
                  <c:v>4.2922111999999998E-4</c:v>
                </c:pt>
                <c:pt idx="473">
                  <c:v>3.9084671999999997E-4</c:v>
                </c:pt>
                <c:pt idx="474">
                  <c:v>3.2240000000000003E-4</c:v>
                </c:pt>
                <c:pt idx="475">
                  <c:v>3.0020032E-4</c:v>
                </c:pt>
                <c:pt idx="476">
                  <c:v>3.1935551999999999E-4</c:v>
                </c:pt>
                <c:pt idx="477">
                  <c:v>3.0238143999999998E-4</c:v>
                </c:pt>
                <c:pt idx="478">
                  <c:v>2.8292608000000003E-4</c:v>
                </c:pt>
                <c:pt idx="479">
                  <c:v>2.7905407999999999E-4</c:v>
                </c:pt>
                <c:pt idx="480">
                  <c:v>2.7193919999999997E-4</c:v>
                </c:pt>
                <c:pt idx="481">
                  <c:v>2.6139392000000002E-4</c:v>
                </c:pt>
                <c:pt idx="482">
                  <c:v>2.6698496000000002E-4</c:v>
                </c:pt>
                <c:pt idx="483">
                  <c:v>2.3232E-4</c:v>
                </c:pt>
                <c:pt idx="484">
                  <c:v>2.0311679999999999E-4</c:v>
                </c:pt>
                <c:pt idx="485">
                  <c:v>2.0565952E-4</c:v>
                </c:pt>
                <c:pt idx="486">
                  <c:v>2.0014463999999999E-4</c:v>
                </c:pt>
                <c:pt idx="487">
                  <c:v>1.8866752000000001E-4</c:v>
                </c:pt>
                <c:pt idx="488">
                  <c:v>1.7638975999999999E-4</c:v>
                </c:pt>
                <c:pt idx="489">
                  <c:v>1.6923008000000001E-4</c:v>
                </c:pt>
                <c:pt idx="490">
                  <c:v>1.7868159999999997E-4</c:v>
                </c:pt>
                <c:pt idx="491">
                  <c:v>1.681792E-4</c:v>
                </c:pt>
                <c:pt idx="492">
                  <c:v>1.4492159999999999E-4</c:v>
                </c:pt>
                <c:pt idx="493">
                  <c:v>1.3459839999999999E-4</c:v>
                </c:pt>
                <c:pt idx="494">
                  <c:v>1.3593599999999999E-4</c:v>
                </c:pt>
                <c:pt idx="495">
                  <c:v>1.030592E-4</c:v>
                </c:pt>
              </c:numCache>
            </c:numRef>
          </c:yVal>
          <c:smooth val="1"/>
        </c:ser>
        <c:ser>
          <c:idx val="3"/>
          <c:order val="2"/>
          <c:tx>
            <c:v>Summed Force Acoustic Rover+Box B</c:v>
          </c:tx>
          <c:spPr>
            <a:ln>
              <a:solidFill>
                <a:srgbClr val="00B050"/>
              </a:solidFill>
            </a:ln>
          </c:spPr>
          <c:marker>
            <c:symbol val="none"/>
          </c:marker>
          <c:xVal>
            <c:numRef>
              <c:f>'Fz (-18 dB)'!$A$6:$A$501</c:f>
              <c:numCache>
                <c:formatCode>General</c:formatCode>
                <c:ptCount val="496"/>
                <c:pt idx="0">
                  <c:v>20</c:v>
                </c:pt>
                <c:pt idx="1">
                  <c:v>24</c:v>
                </c:pt>
                <c:pt idx="2">
                  <c:v>28</c:v>
                </c:pt>
                <c:pt idx="3">
                  <c:v>32</c:v>
                </c:pt>
                <c:pt idx="4">
                  <c:v>36</c:v>
                </c:pt>
                <c:pt idx="5">
                  <c:v>40</c:v>
                </c:pt>
                <c:pt idx="6">
                  <c:v>44</c:v>
                </c:pt>
                <c:pt idx="7">
                  <c:v>48</c:v>
                </c:pt>
                <c:pt idx="8">
                  <c:v>52</c:v>
                </c:pt>
                <c:pt idx="9">
                  <c:v>56</c:v>
                </c:pt>
                <c:pt idx="10">
                  <c:v>60</c:v>
                </c:pt>
                <c:pt idx="11">
                  <c:v>64</c:v>
                </c:pt>
                <c:pt idx="12">
                  <c:v>68</c:v>
                </c:pt>
                <c:pt idx="13">
                  <c:v>72</c:v>
                </c:pt>
                <c:pt idx="14">
                  <c:v>76</c:v>
                </c:pt>
                <c:pt idx="15">
                  <c:v>80</c:v>
                </c:pt>
                <c:pt idx="16">
                  <c:v>84</c:v>
                </c:pt>
                <c:pt idx="17">
                  <c:v>88</c:v>
                </c:pt>
                <c:pt idx="18">
                  <c:v>92</c:v>
                </c:pt>
                <c:pt idx="19">
                  <c:v>96</c:v>
                </c:pt>
                <c:pt idx="20">
                  <c:v>100</c:v>
                </c:pt>
                <c:pt idx="21">
                  <c:v>104</c:v>
                </c:pt>
                <c:pt idx="22">
                  <c:v>108</c:v>
                </c:pt>
                <c:pt idx="23">
                  <c:v>112</c:v>
                </c:pt>
                <c:pt idx="24">
                  <c:v>116</c:v>
                </c:pt>
                <c:pt idx="25">
                  <c:v>120</c:v>
                </c:pt>
                <c:pt idx="26">
                  <c:v>124</c:v>
                </c:pt>
                <c:pt idx="27">
                  <c:v>128</c:v>
                </c:pt>
                <c:pt idx="28">
                  <c:v>132</c:v>
                </c:pt>
                <c:pt idx="29">
                  <c:v>136</c:v>
                </c:pt>
                <c:pt idx="30">
                  <c:v>140</c:v>
                </c:pt>
                <c:pt idx="31">
                  <c:v>144</c:v>
                </c:pt>
                <c:pt idx="32">
                  <c:v>148</c:v>
                </c:pt>
                <c:pt idx="33">
                  <c:v>152</c:v>
                </c:pt>
                <c:pt idx="34">
                  <c:v>156</c:v>
                </c:pt>
                <c:pt idx="35">
                  <c:v>160</c:v>
                </c:pt>
                <c:pt idx="36">
                  <c:v>164</c:v>
                </c:pt>
                <c:pt idx="37">
                  <c:v>168</c:v>
                </c:pt>
                <c:pt idx="38">
                  <c:v>172</c:v>
                </c:pt>
                <c:pt idx="39">
                  <c:v>176</c:v>
                </c:pt>
                <c:pt idx="40">
                  <c:v>180</c:v>
                </c:pt>
                <c:pt idx="41">
                  <c:v>184</c:v>
                </c:pt>
                <c:pt idx="42">
                  <c:v>188</c:v>
                </c:pt>
                <c:pt idx="43">
                  <c:v>192</c:v>
                </c:pt>
                <c:pt idx="44">
                  <c:v>196</c:v>
                </c:pt>
                <c:pt idx="45">
                  <c:v>200</c:v>
                </c:pt>
                <c:pt idx="46">
                  <c:v>204</c:v>
                </c:pt>
                <c:pt idx="47">
                  <c:v>208</c:v>
                </c:pt>
                <c:pt idx="48">
                  <c:v>212</c:v>
                </c:pt>
                <c:pt idx="49">
                  <c:v>216</c:v>
                </c:pt>
                <c:pt idx="50">
                  <c:v>220</c:v>
                </c:pt>
                <c:pt idx="51">
                  <c:v>224</c:v>
                </c:pt>
                <c:pt idx="52">
                  <c:v>228</c:v>
                </c:pt>
                <c:pt idx="53">
                  <c:v>232</c:v>
                </c:pt>
                <c:pt idx="54">
                  <c:v>236</c:v>
                </c:pt>
                <c:pt idx="55">
                  <c:v>240</c:v>
                </c:pt>
                <c:pt idx="56">
                  <c:v>244</c:v>
                </c:pt>
                <c:pt idx="57">
                  <c:v>248</c:v>
                </c:pt>
                <c:pt idx="58">
                  <c:v>252</c:v>
                </c:pt>
                <c:pt idx="59">
                  <c:v>256</c:v>
                </c:pt>
                <c:pt idx="60">
                  <c:v>260</c:v>
                </c:pt>
                <c:pt idx="61">
                  <c:v>264</c:v>
                </c:pt>
                <c:pt idx="62">
                  <c:v>268</c:v>
                </c:pt>
                <c:pt idx="63">
                  <c:v>272</c:v>
                </c:pt>
                <c:pt idx="64">
                  <c:v>276</c:v>
                </c:pt>
                <c:pt idx="65">
                  <c:v>280</c:v>
                </c:pt>
                <c:pt idx="66">
                  <c:v>284</c:v>
                </c:pt>
                <c:pt idx="67">
                  <c:v>288</c:v>
                </c:pt>
                <c:pt idx="68">
                  <c:v>292</c:v>
                </c:pt>
                <c:pt idx="69">
                  <c:v>296</c:v>
                </c:pt>
                <c:pt idx="70">
                  <c:v>300</c:v>
                </c:pt>
                <c:pt idx="71">
                  <c:v>304</c:v>
                </c:pt>
                <c:pt idx="72">
                  <c:v>308</c:v>
                </c:pt>
                <c:pt idx="73">
                  <c:v>312</c:v>
                </c:pt>
                <c:pt idx="74">
                  <c:v>316</c:v>
                </c:pt>
                <c:pt idx="75">
                  <c:v>320</c:v>
                </c:pt>
                <c:pt idx="76">
                  <c:v>324</c:v>
                </c:pt>
                <c:pt idx="77">
                  <c:v>328</c:v>
                </c:pt>
                <c:pt idx="78">
                  <c:v>332</c:v>
                </c:pt>
                <c:pt idx="79">
                  <c:v>336</c:v>
                </c:pt>
                <c:pt idx="80">
                  <c:v>340</c:v>
                </c:pt>
                <c:pt idx="81">
                  <c:v>344</c:v>
                </c:pt>
                <c:pt idx="82">
                  <c:v>348</c:v>
                </c:pt>
                <c:pt idx="83">
                  <c:v>352</c:v>
                </c:pt>
                <c:pt idx="84">
                  <c:v>356</c:v>
                </c:pt>
                <c:pt idx="85">
                  <c:v>360</c:v>
                </c:pt>
                <c:pt idx="86">
                  <c:v>364</c:v>
                </c:pt>
                <c:pt idx="87">
                  <c:v>368</c:v>
                </c:pt>
                <c:pt idx="88">
                  <c:v>372</c:v>
                </c:pt>
                <c:pt idx="89">
                  <c:v>376</c:v>
                </c:pt>
                <c:pt idx="90">
                  <c:v>380</c:v>
                </c:pt>
                <c:pt idx="91">
                  <c:v>384</c:v>
                </c:pt>
                <c:pt idx="92">
                  <c:v>388</c:v>
                </c:pt>
                <c:pt idx="93">
                  <c:v>392</c:v>
                </c:pt>
                <c:pt idx="94">
                  <c:v>396</c:v>
                </c:pt>
                <c:pt idx="95">
                  <c:v>400</c:v>
                </c:pt>
                <c:pt idx="96">
                  <c:v>404</c:v>
                </c:pt>
                <c:pt idx="97">
                  <c:v>408</c:v>
                </c:pt>
                <c:pt idx="98">
                  <c:v>412</c:v>
                </c:pt>
                <c:pt idx="99">
                  <c:v>416</c:v>
                </c:pt>
                <c:pt idx="100">
                  <c:v>420</c:v>
                </c:pt>
                <c:pt idx="101">
                  <c:v>424</c:v>
                </c:pt>
                <c:pt idx="102">
                  <c:v>428</c:v>
                </c:pt>
                <c:pt idx="103">
                  <c:v>432</c:v>
                </c:pt>
                <c:pt idx="104">
                  <c:v>436</c:v>
                </c:pt>
                <c:pt idx="105">
                  <c:v>440</c:v>
                </c:pt>
                <c:pt idx="106">
                  <c:v>444</c:v>
                </c:pt>
                <c:pt idx="107">
                  <c:v>448</c:v>
                </c:pt>
                <c:pt idx="108">
                  <c:v>452</c:v>
                </c:pt>
                <c:pt idx="109">
                  <c:v>456</c:v>
                </c:pt>
                <c:pt idx="110">
                  <c:v>460</c:v>
                </c:pt>
                <c:pt idx="111">
                  <c:v>464</c:v>
                </c:pt>
                <c:pt idx="112">
                  <c:v>468</c:v>
                </c:pt>
                <c:pt idx="113">
                  <c:v>472</c:v>
                </c:pt>
                <c:pt idx="114">
                  <c:v>476</c:v>
                </c:pt>
                <c:pt idx="115">
                  <c:v>480</c:v>
                </c:pt>
                <c:pt idx="116">
                  <c:v>484</c:v>
                </c:pt>
                <c:pt idx="117">
                  <c:v>488</c:v>
                </c:pt>
                <c:pt idx="118">
                  <c:v>492</c:v>
                </c:pt>
                <c:pt idx="119">
                  <c:v>496</c:v>
                </c:pt>
                <c:pt idx="120">
                  <c:v>500</c:v>
                </c:pt>
                <c:pt idx="121">
                  <c:v>504</c:v>
                </c:pt>
                <c:pt idx="122">
                  <c:v>508</c:v>
                </c:pt>
                <c:pt idx="123">
                  <c:v>512</c:v>
                </c:pt>
                <c:pt idx="124">
                  <c:v>516</c:v>
                </c:pt>
                <c:pt idx="125">
                  <c:v>520</c:v>
                </c:pt>
                <c:pt idx="126">
                  <c:v>524</c:v>
                </c:pt>
                <c:pt idx="127">
                  <c:v>528</c:v>
                </c:pt>
                <c:pt idx="128">
                  <c:v>532</c:v>
                </c:pt>
                <c:pt idx="129">
                  <c:v>536</c:v>
                </c:pt>
                <c:pt idx="130">
                  <c:v>540</c:v>
                </c:pt>
                <c:pt idx="131">
                  <c:v>544</c:v>
                </c:pt>
                <c:pt idx="132">
                  <c:v>548</c:v>
                </c:pt>
                <c:pt idx="133">
                  <c:v>552</c:v>
                </c:pt>
                <c:pt idx="134">
                  <c:v>556</c:v>
                </c:pt>
                <c:pt idx="135">
                  <c:v>560</c:v>
                </c:pt>
                <c:pt idx="136">
                  <c:v>564</c:v>
                </c:pt>
                <c:pt idx="137">
                  <c:v>568</c:v>
                </c:pt>
                <c:pt idx="138">
                  <c:v>572</c:v>
                </c:pt>
                <c:pt idx="139">
                  <c:v>576</c:v>
                </c:pt>
                <c:pt idx="140">
                  <c:v>580</c:v>
                </c:pt>
                <c:pt idx="141">
                  <c:v>584</c:v>
                </c:pt>
                <c:pt idx="142">
                  <c:v>588</c:v>
                </c:pt>
                <c:pt idx="143">
                  <c:v>592</c:v>
                </c:pt>
                <c:pt idx="144">
                  <c:v>596</c:v>
                </c:pt>
                <c:pt idx="145">
                  <c:v>600</c:v>
                </c:pt>
                <c:pt idx="146">
                  <c:v>604</c:v>
                </c:pt>
                <c:pt idx="147">
                  <c:v>608</c:v>
                </c:pt>
                <c:pt idx="148">
                  <c:v>612</c:v>
                </c:pt>
                <c:pt idx="149">
                  <c:v>616</c:v>
                </c:pt>
                <c:pt idx="150">
                  <c:v>620</c:v>
                </c:pt>
                <c:pt idx="151">
                  <c:v>624</c:v>
                </c:pt>
                <c:pt idx="152">
                  <c:v>628</c:v>
                </c:pt>
                <c:pt idx="153">
                  <c:v>632</c:v>
                </c:pt>
                <c:pt idx="154">
                  <c:v>636</c:v>
                </c:pt>
                <c:pt idx="155">
                  <c:v>640</c:v>
                </c:pt>
                <c:pt idx="156">
                  <c:v>644</c:v>
                </c:pt>
                <c:pt idx="157">
                  <c:v>648</c:v>
                </c:pt>
                <c:pt idx="158">
                  <c:v>652</c:v>
                </c:pt>
                <c:pt idx="159">
                  <c:v>656</c:v>
                </c:pt>
                <c:pt idx="160">
                  <c:v>660</c:v>
                </c:pt>
                <c:pt idx="161">
                  <c:v>664</c:v>
                </c:pt>
                <c:pt idx="162">
                  <c:v>668</c:v>
                </c:pt>
                <c:pt idx="163">
                  <c:v>672</c:v>
                </c:pt>
                <c:pt idx="164">
                  <c:v>676</c:v>
                </c:pt>
                <c:pt idx="165">
                  <c:v>680</c:v>
                </c:pt>
                <c:pt idx="166">
                  <c:v>684</c:v>
                </c:pt>
                <c:pt idx="167">
                  <c:v>688</c:v>
                </c:pt>
                <c:pt idx="168">
                  <c:v>692</c:v>
                </c:pt>
                <c:pt idx="169">
                  <c:v>696</c:v>
                </c:pt>
                <c:pt idx="170">
                  <c:v>700</c:v>
                </c:pt>
                <c:pt idx="171">
                  <c:v>704</c:v>
                </c:pt>
                <c:pt idx="172">
                  <c:v>708</c:v>
                </c:pt>
                <c:pt idx="173">
                  <c:v>712</c:v>
                </c:pt>
                <c:pt idx="174">
                  <c:v>716</c:v>
                </c:pt>
                <c:pt idx="175">
                  <c:v>720</c:v>
                </c:pt>
                <c:pt idx="176">
                  <c:v>724</c:v>
                </c:pt>
                <c:pt idx="177">
                  <c:v>728</c:v>
                </c:pt>
                <c:pt idx="178">
                  <c:v>732</c:v>
                </c:pt>
                <c:pt idx="179">
                  <c:v>736</c:v>
                </c:pt>
                <c:pt idx="180">
                  <c:v>740</c:v>
                </c:pt>
                <c:pt idx="181">
                  <c:v>744</c:v>
                </c:pt>
                <c:pt idx="182">
                  <c:v>748</c:v>
                </c:pt>
                <c:pt idx="183">
                  <c:v>752</c:v>
                </c:pt>
                <c:pt idx="184">
                  <c:v>756</c:v>
                </c:pt>
                <c:pt idx="185">
                  <c:v>760</c:v>
                </c:pt>
                <c:pt idx="186">
                  <c:v>764</c:v>
                </c:pt>
                <c:pt idx="187">
                  <c:v>768</c:v>
                </c:pt>
                <c:pt idx="188">
                  <c:v>772</c:v>
                </c:pt>
                <c:pt idx="189">
                  <c:v>776</c:v>
                </c:pt>
                <c:pt idx="190">
                  <c:v>780</c:v>
                </c:pt>
                <c:pt idx="191">
                  <c:v>784</c:v>
                </c:pt>
                <c:pt idx="192">
                  <c:v>788</c:v>
                </c:pt>
                <c:pt idx="193">
                  <c:v>792</c:v>
                </c:pt>
                <c:pt idx="194">
                  <c:v>796</c:v>
                </c:pt>
                <c:pt idx="195">
                  <c:v>800</c:v>
                </c:pt>
                <c:pt idx="196">
                  <c:v>804</c:v>
                </c:pt>
                <c:pt idx="197">
                  <c:v>808</c:v>
                </c:pt>
                <c:pt idx="198">
                  <c:v>812</c:v>
                </c:pt>
                <c:pt idx="199">
                  <c:v>816</c:v>
                </c:pt>
                <c:pt idx="200">
                  <c:v>820</c:v>
                </c:pt>
                <c:pt idx="201">
                  <c:v>824</c:v>
                </c:pt>
                <c:pt idx="202">
                  <c:v>828</c:v>
                </c:pt>
                <c:pt idx="203">
                  <c:v>832</c:v>
                </c:pt>
                <c:pt idx="204">
                  <c:v>836</c:v>
                </c:pt>
                <c:pt idx="205">
                  <c:v>840</c:v>
                </c:pt>
                <c:pt idx="206">
                  <c:v>844</c:v>
                </c:pt>
                <c:pt idx="207">
                  <c:v>848</c:v>
                </c:pt>
                <c:pt idx="208">
                  <c:v>852</c:v>
                </c:pt>
                <c:pt idx="209">
                  <c:v>856</c:v>
                </c:pt>
                <c:pt idx="210">
                  <c:v>860</c:v>
                </c:pt>
                <c:pt idx="211">
                  <c:v>864</c:v>
                </c:pt>
                <c:pt idx="212">
                  <c:v>868</c:v>
                </c:pt>
                <c:pt idx="213">
                  <c:v>872</c:v>
                </c:pt>
                <c:pt idx="214">
                  <c:v>876</c:v>
                </c:pt>
                <c:pt idx="215">
                  <c:v>880</c:v>
                </c:pt>
                <c:pt idx="216">
                  <c:v>884</c:v>
                </c:pt>
                <c:pt idx="217">
                  <c:v>888</c:v>
                </c:pt>
                <c:pt idx="218">
                  <c:v>892</c:v>
                </c:pt>
                <c:pt idx="219">
                  <c:v>896</c:v>
                </c:pt>
                <c:pt idx="220">
                  <c:v>900</c:v>
                </c:pt>
                <c:pt idx="221">
                  <c:v>904</c:v>
                </c:pt>
                <c:pt idx="222">
                  <c:v>908</c:v>
                </c:pt>
                <c:pt idx="223">
                  <c:v>912</c:v>
                </c:pt>
                <c:pt idx="224">
                  <c:v>916</c:v>
                </c:pt>
                <c:pt idx="225">
                  <c:v>920</c:v>
                </c:pt>
                <c:pt idx="226">
                  <c:v>924</c:v>
                </c:pt>
                <c:pt idx="227">
                  <c:v>928</c:v>
                </c:pt>
                <c:pt idx="228">
                  <c:v>932</c:v>
                </c:pt>
                <c:pt idx="229">
                  <c:v>936</c:v>
                </c:pt>
                <c:pt idx="230">
                  <c:v>940</c:v>
                </c:pt>
                <c:pt idx="231">
                  <c:v>944</c:v>
                </c:pt>
                <c:pt idx="232">
                  <c:v>948</c:v>
                </c:pt>
                <c:pt idx="233">
                  <c:v>952</c:v>
                </c:pt>
                <c:pt idx="234">
                  <c:v>956</c:v>
                </c:pt>
                <c:pt idx="235">
                  <c:v>960</c:v>
                </c:pt>
                <c:pt idx="236">
                  <c:v>964</c:v>
                </c:pt>
                <c:pt idx="237">
                  <c:v>968</c:v>
                </c:pt>
                <c:pt idx="238">
                  <c:v>972</c:v>
                </c:pt>
                <c:pt idx="239">
                  <c:v>976</c:v>
                </c:pt>
                <c:pt idx="240">
                  <c:v>980</c:v>
                </c:pt>
                <c:pt idx="241">
                  <c:v>984</c:v>
                </c:pt>
                <c:pt idx="242">
                  <c:v>988</c:v>
                </c:pt>
                <c:pt idx="243">
                  <c:v>992</c:v>
                </c:pt>
                <c:pt idx="244">
                  <c:v>996</c:v>
                </c:pt>
                <c:pt idx="245">
                  <c:v>1000</c:v>
                </c:pt>
                <c:pt idx="246">
                  <c:v>1004</c:v>
                </c:pt>
                <c:pt idx="247">
                  <c:v>1008</c:v>
                </c:pt>
                <c:pt idx="248">
                  <c:v>1012</c:v>
                </c:pt>
                <c:pt idx="249">
                  <c:v>1016</c:v>
                </c:pt>
                <c:pt idx="250">
                  <c:v>1020</c:v>
                </c:pt>
                <c:pt idx="251">
                  <c:v>1024</c:v>
                </c:pt>
                <c:pt idx="252">
                  <c:v>1028</c:v>
                </c:pt>
                <c:pt idx="253">
                  <c:v>1032</c:v>
                </c:pt>
                <c:pt idx="254">
                  <c:v>1036</c:v>
                </c:pt>
                <c:pt idx="255">
                  <c:v>1040</c:v>
                </c:pt>
                <c:pt idx="256">
                  <c:v>1044</c:v>
                </c:pt>
                <c:pt idx="257">
                  <c:v>1048</c:v>
                </c:pt>
                <c:pt idx="258">
                  <c:v>1052</c:v>
                </c:pt>
                <c:pt idx="259">
                  <c:v>1056</c:v>
                </c:pt>
                <c:pt idx="260">
                  <c:v>1060</c:v>
                </c:pt>
                <c:pt idx="261">
                  <c:v>1064</c:v>
                </c:pt>
                <c:pt idx="262">
                  <c:v>1068</c:v>
                </c:pt>
                <c:pt idx="263">
                  <c:v>1072</c:v>
                </c:pt>
                <c:pt idx="264">
                  <c:v>1076</c:v>
                </c:pt>
                <c:pt idx="265">
                  <c:v>1080</c:v>
                </c:pt>
                <c:pt idx="266">
                  <c:v>1084</c:v>
                </c:pt>
                <c:pt idx="267">
                  <c:v>1088</c:v>
                </c:pt>
                <c:pt idx="268">
                  <c:v>1092</c:v>
                </c:pt>
                <c:pt idx="269">
                  <c:v>1096</c:v>
                </c:pt>
                <c:pt idx="270">
                  <c:v>1100</c:v>
                </c:pt>
                <c:pt idx="271">
                  <c:v>1104</c:v>
                </c:pt>
                <c:pt idx="272">
                  <c:v>1108</c:v>
                </c:pt>
                <c:pt idx="273">
                  <c:v>1112</c:v>
                </c:pt>
                <c:pt idx="274">
                  <c:v>1116</c:v>
                </c:pt>
                <c:pt idx="275">
                  <c:v>1120</c:v>
                </c:pt>
                <c:pt idx="276">
                  <c:v>1124</c:v>
                </c:pt>
                <c:pt idx="277">
                  <c:v>1128</c:v>
                </c:pt>
                <c:pt idx="278">
                  <c:v>1132</c:v>
                </c:pt>
                <c:pt idx="279">
                  <c:v>1136</c:v>
                </c:pt>
                <c:pt idx="280">
                  <c:v>1140</c:v>
                </c:pt>
                <c:pt idx="281">
                  <c:v>1144</c:v>
                </c:pt>
                <c:pt idx="282">
                  <c:v>1148</c:v>
                </c:pt>
                <c:pt idx="283">
                  <c:v>1152</c:v>
                </c:pt>
                <c:pt idx="284">
                  <c:v>1156</c:v>
                </c:pt>
                <c:pt idx="285">
                  <c:v>1160</c:v>
                </c:pt>
                <c:pt idx="286">
                  <c:v>1164</c:v>
                </c:pt>
                <c:pt idx="287">
                  <c:v>1168</c:v>
                </c:pt>
                <c:pt idx="288">
                  <c:v>1172</c:v>
                </c:pt>
                <c:pt idx="289">
                  <c:v>1176</c:v>
                </c:pt>
                <c:pt idx="290">
                  <c:v>1180</c:v>
                </c:pt>
                <c:pt idx="291">
                  <c:v>1184</c:v>
                </c:pt>
                <c:pt idx="292">
                  <c:v>1188</c:v>
                </c:pt>
                <c:pt idx="293">
                  <c:v>1192</c:v>
                </c:pt>
                <c:pt idx="294">
                  <c:v>1196</c:v>
                </c:pt>
                <c:pt idx="295">
                  <c:v>1200</c:v>
                </c:pt>
                <c:pt idx="296">
                  <c:v>1204</c:v>
                </c:pt>
                <c:pt idx="297">
                  <c:v>1208</c:v>
                </c:pt>
                <c:pt idx="298">
                  <c:v>1212</c:v>
                </c:pt>
                <c:pt idx="299">
                  <c:v>1216</c:v>
                </c:pt>
                <c:pt idx="300">
                  <c:v>1220</c:v>
                </c:pt>
                <c:pt idx="301">
                  <c:v>1224</c:v>
                </c:pt>
                <c:pt idx="302">
                  <c:v>1228</c:v>
                </c:pt>
                <c:pt idx="303">
                  <c:v>1232</c:v>
                </c:pt>
                <c:pt idx="304">
                  <c:v>1236</c:v>
                </c:pt>
                <c:pt idx="305">
                  <c:v>1240</c:v>
                </c:pt>
                <c:pt idx="306">
                  <c:v>1244</c:v>
                </c:pt>
                <c:pt idx="307">
                  <c:v>1248</c:v>
                </c:pt>
                <c:pt idx="308">
                  <c:v>1252</c:v>
                </c:pt>
                <c:pt idx="309">
                  <c:v>1256</c:v>
                </c:pt>
                <c:pt idx="310">
                  <c:v>1260</c:v>
                </c:pt>
                <c:pt idx="311">
                  <c:v>1264</c:v>
                </c:pt>
                <c:pt idx="312">
                  <c:v>1268</c:v>
                </c:pt>
                <c:pt idx="313">
                  <c:v>1272</c:v>
                </c:pt>
                <c:pt idx="314">
                  <c:v>1276</c:v>
                </c:pt>
                <c:pt idx="315">
                  <c:v>1280</c:v>
                </c:pt>
                <c:pt idx="316">
                  <c:v>1284</c:v>
                </c:pt>
                <c:pt idx="317">
                  <c:v>1288</c:v>
                </c:pt>
                <c:pt idx="318">
                  <c:v>1292</c:v>
                </c:pt>
                <c:pt idx="319">
                  <c:v>1296</c:v>
                </c:pt>
                <c:pt idx="320">
                  <c:v>1300</c:v>
                </c:pt>
                <c:pt idx="321">
                  <c:v>1304</c:v>
                </c:pt>
                <c:pt idx="322">
                  <c:v>1308</c:v>
                </c:pt>
                <c:pt idx="323">
                  <c:v>1312</c:v>
                </c:pt>
                <c:pt idx="324">
                  <c:v>1316</c:v>
                </c:pt>
                <c:pt idx="325">
                  <c:v>1320</c:v>
                </c:pt>
                <c:pt idx="326">
                  <c:v>1324</c:v>
                </c:pt>
                <c:pt idx="327">
                  <c:v>1328</c:v>
                </c:pt>
                <c:pt idx="328">
                  <c:v>1332</c:v>
                </c:pt>
                <c:pt idx="329">
                  <c:v>1336</c:v>
                </c:pt>
                <c:pt idx="330">
                  <c:v>1340</c:v>
                </c:pt>
                <c:pt idx="331">
                  <c:v>1344</c:v>
                </c:pt>
                <c:pt idx="332">
                  <c:v>1348</c:v>
                </c:pt>
                <c:pt idx="333">
                  <c:v>1352</c:v>
                </c:pt>
                <c:pt idx="334">
                  <c:v>1356</c:v>
                </c:pt>
                <c:pt idx="335">
                  <c:v>1360</c:v>
                </c:pt>
                <c:pt idx="336">
                  <c:v>1364</c:v>
                </c:pt>
                <c:pt idx="337">
                  <c:v>1368</c:v>
                </c:pt>
                <c:pt idx="338">
                  <c:v>1372</c:v>
                </c:pt>
                <c:pt idx="339">
                  <c:v>1376</c:v>
                </c:pt>
                <c:pt idx="340">
                  <c:v>1380</c:v>
                </c:pt>
                <c:pt idx="341">
                  <c:v>1384</c:v>
                </c:pt>
                <c:pt idx="342">
                  <c:v>1388</c:v>
                </c:pt>
                <c:pt idx="343">
                  <c:v>1392</c:v>
                </c:pt>
                <c:pt idx="344">
                  <c:v>1396</c:v>
                </c:pt>
                <c:pt idx="345">
                  <c:v>1400</c:v>
                </c:pt>
                <c:pt idx="346">
                  <c:v>1404</c:v>
                </c:pt>
                <c:pt idx="347">
                  <c:v>1408</c:v>
                </c:pt>
                <c:pt idx="348">
                  <c:v>1412</c:v>
                </c:pt>
                <c:pt idx="349">
                  <c:v>1416</c:v>
                </c:pt>
                <c:pt idx="350">
                  <c:v>1420</c:v>
                </c:pt>
                <c:pt idx="351">
                  <c:v>1424</c:v>
                </c:pt>
                <c:pt idx="352">
                  <c:v>1428</c:v>
                </c:pt>
                <c:pt idx="353">
                  <c:v>1432</c:v>
                </c:pt>
                <c:pt idx="354">
                  <c:v>1436</c:v>
                </c:pt>
                <c:pt idx="355">
                  <c:v>1440</c:v>
                </c:pt>
                <c:pt idx="356">
                  <c:v>1444</c:v>
                </c:pt>
                <c:pt idx="357">
                  <c:v>1448</c:v>
                </c:pt>
                <c:pt idx="358">
                  <c:v>1452</c:v>
                </c:pt>
                <c:pt idx="359">
                  <c:v>1456</c:v>
                </c:pt>
                <c:pt idx="360">
                  <c:v>1460</c:v>
                </c:pt>
                <c:pt idx="361">
                  <c:v>1464</c:v>
                </c:pt>
                <c:pt idx="362">
                  <c:v>1468</c:v>
                </c:pt>
                <c:pt idx="363">
                  <c:v>1472</c:v>
                </c:pt>
                <c:pt idx="364">
                  <c:v>1476</c:v>
                </c:pt>
                <c:pt idx="365">
                  <c:v>1480</c:v>
                </c:pt>
                <c:pt idx="366">
                  <c:v>1484</c:v>
                </c:pt>
                <c:pt idx="367">
                  <c:v>1488</c:v>
                </c:pt>
                <c:pt idx="368">
                  <c:v>1492</c:v>
                </c:pt>
                <c:pt idx="369">
                  <c:v>1496</c:v>
                </c:pt>
                <c:pt idx="370">
                  <c:v>1500</c:v>
                </c:pt>
                <c:pt idx="371">
                  <c:v>1504</c:v>
                </c:pt>
                <c:pt idx="372">
                  <c:v>1508</c:v>
                </c:pt>
                <c:pt idx="373">
                  <c:v>1512</c:v>
                </c:pt>
                <c:pt idx="374">
                  <c:v>1516</c:v>
                </c:pt>
                <c:pt idx="375">
                  <c:v>1520</c:v>
                </c:pt>
                <c:pt idx="376">
                  <c:v>1524</c:v>
                </c:pt>
                <c:pt idx="377">
                  <c:v>1528</c:v>
                </c:pt>
                <c:pt idx="378">
                  <c:v>1532</c:v>
                </c:pt>
                <c:pt idx="379">
                  <c:v>1536</c:v>
                </c:pt>
                <c:pt idx="380">
                  <c:v>1540</c:v>
                </c:pt>
                <c:pt idx="381">
                  <c:v>1544</c:v>
                </c:pt>
                <c:pt idx="382">
                  <c:v>1548</c:v>
                </c:pt>
                <c:pt idx="383">
                  <c:v>1552</c:v>
                </c:pt>
                <c:pt idx="384">
                  <c:v>1556</c:v>
                </c:pt>
                <c:pt idx="385">
                  <c:v>1560</c:v>
                </c:pt>
                <c:pt idx="386">
                  <c:v>1564</c:v>
                </c:pt>
                <c:pt idx="387">
                  <c:v>1568</c:v>
                </c:pt>
                <c:pt idx="388">
                  <c:v>1572</c:v>
                </c:pt>
                <c:pt idx="389">
                  <c:v>1576</c:v>
                </c:pt>
                <c:pt idx="390">
                  <c:v>1580</c:v>
                </c:pt>
                <c:pt idx="391">
                  <c:v>1584</c:v>
                </c:pt>
                <c:pt idx="392">
                  <c:v>1588</c:v>
                </c:pt>
                <c:pt idx="393">
                  <c:v>1592</c:v>
                </c:pt>
                <c:pt idx="394">
                  <c:v>1596</c:v>
                </c:pt>
                <c:pt idx="395">
                  <c:v>1600</c:v>
                </c:pt>
                <c:pt idx="396">
                  <c:v>1604</c:v>
                </c:pt>
                <c:pt idx="397">
                  <c:v>1608</c:v>
                </c:pt>
                <c:pt idx="398">
                  <c:v>1612</c:v>
                </c:pt>
                <c:pt idx="399">
                  <c:v>1616</c:v>
                </c:pt>
                <c:pt idx="400">
                  <c:v>1620</c:v>
                </c:pt>
                <c:pt idx="401">
                  <c:v>1624</c:v>
                </c:pt>
                <c:pt idx="402">
                  <c:v>1628</c:v>
                </c:pt>
                <c:pt idx="403">
                  <c:v>1632</c:v>
                </c:pt>
                <c:pt idx="404">
                  <c:v>1636</c:v>
                </c:pt>
                <c:pt idx="405">
                  <c:v>1640</c:v>
                </c:pt>
                <c:pt idx="406">
                  <c:v>1644</c:v>
                </c:pt>
                <c:pt idx="407">
                  <c:v>1648</c:v>
                </c:pt>
                <c:pt idx="408">
                  <c:v>1652</c:v>
                </c:pt>
                <c:pt idx="409">
                  <c:v>1656</c:v>
                </c:pt>
                <c:pt idx="410">
                  <c:v>1660</c:v>
                </c:pt>
                <c:pt idx="411">
                  <c:v>1664</c:v>
                </c:pt>
                <c:pt idx="412">
                  <c:v>1668</c:v>
                </c:pt>
                <c:pt idx="413">
                  <c:v>1672</c:v>
                </c:pt>
                <c:pt idx="414">
                  <c:v>1676</c:v>
                </c:pt>
                <c:pt idx="415">
                  <c:v>1680</c:v>
                </c:pt>
                <c:pt idx="416">
                  <c:v>1684</c:v>
                </c:pt>
                <c:pt idx="417">
                  <c:v>1688</c:v>
                </c:pt>
                <c:pt idx="418">
                  <c:v>1692</c:v>
                </c:pt>
                <c:pt idx="419">
                  <c:v>1696</c:v>
                </c:pt>
                <c:pt idx="420">
                  <c:v>1700</c:v>
                </c:pt>
                <c:pt idx="421">
                  <c:v>1704</c:v>
                </c:pt>
                <c:pt idx="422">
                  <c:v>1708</c:v>
                </c:pt>
                <c:pt idx="423">
                  <c:v>1712</c:v>
                </c:pt>
                <c:pt idx="424">
                  <c:v>1716</c:v>
                </c:pt>
                <c:pt idx="425">
                  <c:v>1720</c:v>
                </c:pt>
                <c:pt idx="426">
                  <c:v>1724</c:v>
                </c:pt>
                <c:pt idx="427">
                  <c:v>1728</c:v>
                </c:pt>
                <c:pt idx="428">
                  <c:v>1732</c:v>
                </c:pt>
                <c:pt idx="429">
                  <c:v>1736</c:v>
                </c:pt>
                <c:pt idx="430">
                  <c:v>1740</c:v>
                </c:pt>
                <c:pt idx="431">
                  <c:v>1744</c:v>
                </c:pt>
                <c:pt idx="432">
                  <c:v>1748</c:v>
                </c:pt>
                <c:pt idx="433">
                  <c:v>1752</c:v>
                </c:pt>
                <c:pt idx="434">
                  <c:v>1756</c:v>
                </c:pt>
                <c:pt idx="435">
                  <c:v>1760</c:v>
                </c:pt>
                <c:pt idx="436">
                  <c:v>1764</c:v>
                </c:pt>
                <c:pt idx="437">
                  <c:v>1768</c:v>
                </c:pt>
                <c:pt idx="438">
                  <c:v>1772</c:v>
                </c:pt>
                <c:pt idx="439">
                  <c:v>1776</c:v>
                </c:pt>
                <c:pt idx="440">
                  <c:v>1780</c:v>
                </c:pt>
                <c:pt idx="441">
                  <c:v>1784</c:v>
                </c:pt>
                <c:pt idx="442">
                  <c:v>1788</c:v>
                </c:pt>
                <c:pt idx="443">
                  <c:v>1792</c:v>
                </c:pt>
                <c:pt idx="444">
                  <c:v>1796</c:v>
                </c:pt>
                <c:pt idx="445">
                  <c:v>1800</c:v>
                </c:pt>
                <c:pt idx="446">
                  <c:v>1804</c:v>
                </c:pt>
                <c:pt idx="447">
                  <c:v>1808</c:v>
                </c:pt>
                <c:pt idx="448">
                  <c:v>1812</c:v>
                </c:pt>
                <c:pt idx="449">
                  <c:v>1816</c:v>
                </c:pt>
                <c:pt idx="450">
                  <c:v>1820</c:v>
                </c:pt>
                <c:pt idx="451">
                  <c:v>1824</c:v>
                </c:pt>
                <c:pt idx="452">
                  <c:v>1828</c:v>
                </c:pt>
                <c:pt idx="453">
                  <c:v>1832</c:v>
                </c:pt>
                <c:pt idx="454">
                  <c:v>1836</c:v>
                </c:pt>
                <c:pt idx="455">
                  <c:v>1840</c:v>
                </c:pt>
                <c:pt idx="456">
                  <c:v>1844</c:v>
                </c:pt>
                <c:pt idx="457">
                  <c:v>1848</c:v>
                </c:pt>
                <c:pt idx="458">
                  <c:v>1852</c:v>
                </c:pt>
                <c:pt idx="459">
                  <c:v>1856</c:v>
                </c:pt>
                <c:pt idx="460">
                  <c:v>1860</c:v>
                </c:pt>
                <c:pt idx="461">
                  <c:v>1864</c:v>
                </c:pt>
                <c:pt idx="462">
                  <c:v>1868</c:v>
                </c:pt>
                <c:pt idx="463">
                  <c:v>1872</c:v>
                </c:pt>
                <c:pt idx="464">
                  <c:v>1876</c:v>
                </c:pt>
                <c:pt idx="465">
                  <c:v>1880</c:v>
                </c:pt>
                <c:pt idx="466">
                  <c:v>1884</c:v>
                </c:pt>
                <c:pt idx="467">
                  <c:v>1888</c:v>
                </c:pt>
                <c:pt idx="468">
                  <c:v>1892</c:v>
                </c:pt>
                <c:pt idx="469">
                  <c:v>1896</c:v>
                </c:pt>
                <c:pt idx="470">
                  <c:v>1900</c:v>
                </c:pt>
                <c:pt idx="471">
                  <c:v>1904</c:v>
                </c:pt>
                <c:pt idx="472">
                  <c:v>1908</c:v>
                </c:pt>
                <c:pt idx="473">
                  <c:v>1912</c:v>
                </c:pt>
                <c:pt idx="474">
                  <c:v>1916</c:v>
                </c:pt>
                <c:pt idx="475">
                  <c:v>1920</c:v>
                </c:pt>
                <c:pt idx="476">
                  <c:v>1924</c:v>
                </c:pt>
                <c:pt idx="477">
                  <c:v>1928</c:v>
                </c:pt>
                <c:pt idx="478">
                  <c:v>1932</c:v>
                </c:pt>
                <c:pt idx="479">
                  <c:v>1936</c:v>
                </c:pt>
                <c:pt idx="480">
                  <c:v>1940</c:v>
                </c:pt>
                <c:pt idx="481">
                  <c:v>1944</c:v>
                </c:pt>
                <c:pt idx="482">
                  <c:v>1948</c:v>
                </c:pt>
                <c:pt idx="483">
                  <c:v>1952</c:v>
                </c:pt>
                <c:pt idx="484">
                  <c:v>1956</c:v>
                </c:pt>
                <c:pt idx="485">
                  <c:v>1960</c:v>
                </c:pt>
                <c:pt idx="486">
                  <c:v>1964</c:v>
                </c:pt>
                <c:pt idx="487">
                  <c:v>1968</c:v>
                </c:pt>
                <c:pt idx="488">
                  <c:v>1972</c:v>
                </c:pt>
                <c:pt idx="489">
                  <c:v>1976</c:v>
                </c:pt>
                <c:pt idx="490">
                  <c:v>1980</c:v>
                </c:pt>
                <c:pt idx="491">
                  <c:v>1984</c:v>
                </c:pt>
                <c:pt idx="492">
                  <c:v>1988</c:v>
                </c:pt>
                <c:pt idx="493">
                  <c:v>1992</c:v>
                </c:pt>
                <c:pt idx="494">
                  <c:v>1996</c:v>
                </c:pt>
                <c:pt idx="495">
                  <c:v>2000</c:v>
                </c:pt>
              </c:numCache>
            </c:numRef>
          </c:xVal>
          <c:yVal>
            <c:numRef>
              <c:f>'Fz (-18 dB)'!$AZ$6:$AZ$501</c:f>
              <c:numCache>
                <c:formatCode>0.00E+00</c:formatCode>
                <c:ptCount val="496"/>
                <c:pt idx="0">
                  <c:v>6.288007204E-3</c:v>
                </c:pt>
                <c:pt idx="1">
                  <c:v>6.2380060919999996E-3</c:v>
                </c:pt>
                <c:pt idx="2">
                  <c:v>8.142005301E-3</c:v>
                </c:pt>
                <c:pt idx="3">
                  <c:v>4.5640005314999996E-2</c:v>
                </c:pt>
                <c:pt idx="4">
                  <c:v>7.6940005015000007E-2</c:v>
                </c:pt>
                <c:pt idx="5">
                  <c:v>3.9050004233999999E-2</c:v>
                </c:pt>
                <c:pt idx="6">
                  <c:v>4.9450004431000005E-2</c:v>
                </c:pt>
                <c:pt idx="7">
                  <c:v>6.8340004399000009E-2</c:v>
                </c:pt>
                <c:pt idx="8">
                  <c:v>5.0610003485999998E-2</c:v>
                </c:pt>
                <c:pt idx="9">
                  <c:v>6.4300017540000004E-2</c:v>
                </c:pt>
                <c:pt idx="10">
                  <c:v>0.15943006279999999</c:v>
                </c:pt>
                <c:pt idx="11">
                  <c:v>0.33110001907000003</c:v>
                </c:pt>
                <c:pt idx="12">
                  <c:v>0.18215000302099998</c:v>
                </c:pt>
                <c:pt idx="13">
                  <c:v>0.111380003223</c:v>
                </c:pt>
                <c:pt idx="14">
                  <c:v>0.18193000331299999</c:v>
                </c:pt>
                <c:pt idx="15">
                  <c:v>3.5278000066550002</c:v>
                </c:pt>
                <c:pt idx="16">
                  <c:v>8.6257000133399995</c:v>
                </c:pt>
                <c:pt idx="17">
                  <c:v>4.1326000284299997</c:v>
                </c:pt>
                <c:pt idx="18">
                  <c:v>3.3406000314299997</c:v>
                </c:pt>
                <c:pt idx="19">
                  <c:v>2.5292000207899998</c:v>
                </c:pt>
                <c:pt idx="20">
                  <c:v>6.9630000471300004</c:v>
                </c:pt>
                <c:pt idx="21">
                  <c:v>4.4110000294100002</c:v>
                </c:pt>
                <c:pt idx="22">
                  <c:v>2.0706000170200003</c:v>
                </c:pt>
                <c:pt idx="23">
                  <c:v>2.2712000261099998</c:v>
                </c:pt>
                <c:pt idx="24">
                  <c:v>2.6865000587500001</c:v>
                </c:pt>
                <c:pt idx="25">
                  <c:v>2.4377000512700002</c:v>
                </c:pt>
                <c:pt idx="26">
                  <c:v>16.025000114299999</c:v>
                </c:pt>
                <c:pt idx="27">
                  <c:v>30.495000238899998</c:v>
                </c:pt>
                <c:pt idx="28">
                  <c:v>14.306000147099999</c:v>
                </c:pt>
                <c:pt idx="29">
                  <c:v>4.7656000504499998</c:v>
                </c:pt>
                <c:pt idx="30">
                  <c:v>2.7442000364200001</c:v>
                </c:pt>
                <c:pt idx="31">
                  <c:v>2.1324000282600002</c:v>
                </c:pt>
                <c:pt idx="32">
                  <c:v>5.5263000308099999</c:v>
                </c:pt>
                <c:pt idx="33">
                  <c:v>9.3280001051999992</c:v>
                </c:pt>
                <c:pt idx="34">
                  <c:v>6.3012001758</c:v>
                </c:pt>
                <c:pt idx="35">
                  <c:v>4.0390000924300002</c:v>
                </c:pt>
                <c:pt idx="36">
                  <c:v>2.4340000697600002</c:v>
                </c:pt>
                <c:pt idx="37">
                  <c:v>3.7826001271000003</c:v>
                </c:pt>
                <c:pt idx="38">
                  <c:v>4.0350000871100002</c:v>
                </c:pt>
                <c:pt idx="39">
                  <c:v>5.6296001119000012</c:v>
                </c:pt>
                <c:pt idx="40">
                  <c:v>15.9202001955</c:v>
                </c:pt>
                <c:pt idx="41">
                  <c:v>12.872300075910001</c:v>
                </c:pt>
                <c:pt idx="42">
                  <c:v>4.4715000971700007</c:v>
                </c:pt>
                <c:pt idx="43">
                  <c:v>6.0369001972999996</c:v>
                </c:pt>
                <c:pt idx="44">
                  <c:v>5.0393000964000008</c:v>
                </c:pt>
                <c:pt idx="45">
                  <c:v>11.7631001786</c:v>
                </c:pt>
                <c:pt idx="46">
                  <c:v>24.952000373299999</c:v>
                </c:pt>
                <c:pt idx="47">
                  <c:v>36.368000486699998</c:v>
                </c:pt>
                <c:pt idx="48">
                  <c:v>30.626000391699996</c:v>
                </c:pt>
                <c:pt idx="49">
                  <c:v>20.665000339700001</c:v>
                </c:pt>
                <c:pt idx="50">
                  <c:v>18.784000177400003</c:v>
                </c:pt>
                <c:pt idx="51">
                  <c:v>9.4707000671300001</c:v>
                </c:pt>
                <c:pt idx="52">
                  <c:v>4.1729000483599998</c:v>
                </c:pt>
                <c:pt idx="53">
                  <c:v>8.9890000694200012</c:v>
                </c:pt>
                <c:pt idx="54">
                  <c:v>14.213000089689999</c:v>
                </c:pt>
                <c:pt idx="55">
                  <c:v>13.293000125200001</c:v>
                </c:pt>
                <c:pt idx="56">
                  <c:v>10.42800009888</c:v>
                </c:pt>
                <c:pt idx="57">
                  <c:v>10.7890001791</c:v>
                </c:pt>
                <c:pt idx="58">
                  <c:v>8.8540001774999997</c:v>
                </c:pt>
                <c:pt idx="59">
                  <c:v>9.3730002048999985</c:v>
                </c:pt>
                <c:pt idx="60">
                  <c:v>10.756000241200001</c:v>
                </c:pt>
                <c:pt idx="61">
                  <c:v>9.8770001750999992</c:v>
                </c:pt>
                <c:pt idx="62">
                  <c:v>7.1890001232000014</c:v>
                </c:pt>
                <c:pt idx="63">
                  <c:v>12.637000158600003</c:v>
                </c:pt>
                <c:pt idx="64">
                  <c:v>15.057000196500001</c:v>
                </c:pt>
                <c:pt idx="65">
                  <c:v>33.432000441599996</c:v>
                </c:pt>
                <c:pt idx="66">
                  <c:v>57.1050006993</c:v>
                </c:pt>
                <c:pt idx="67">
                  <c:v>40.8640004023</c:v>
                </c:pt>
                <c:pt idx="68">
                  <c:v>26.259000199799999</c:v>
                </c:pt>
                <c:pt idx="69">
                  <c:v>17.1040001872</c:v>
                </c:pt>
                <c:pt idx="70">
                  <c:v>14.770000213599999</c:v>
                </c:pt>
                <c:pt idx="71">
                  <c:v>22.619000251799999</c:v>
                </c:pt>
                <c:pt idx="72">
                  <c:v>24.421000403899995</c:v>
                </c:pt>
                <c:pt idx="73">
                  <c:v>19.320000303099999</c:v>
                </c:pt>
                <c:pt idx="74">
                  <c:v>15.328000157</c:v>
                </c:pt>
                <c:pt idx="75">
                  <c:v>9.4630001134999997</c:v>
                </c:pt>
                <c:pt idx="76">
                  <c:v>4.1910000643999998</c:v>
                </c:pt>
                <c:pt idx="77">
                  <c:v>2.7590000431399999</c:v>
                </c:pt>
                <c:pt idx="78">
                  <c:v>2.8025000393100004</c:v>
                </c:pt>
                <c:pt idx="79">
                  <c:v>2.5082000283700001</c:v>
                </c:pt>
                <c:pt idx="80">
                  <c:v>2.4092000220999998</c:v>
                </c:pt>
                <c:pt idx="81">
                  <c:v>2.5810000212499999</c:v>
                </c:pt>
                <c:pt idx="82">
                  <c:v>3.1700000181999997</c:v>
                </c:pt>
                <c:pt idx="83">
                  <c:v>2.6796000107700002</c:v>
                </c:pt>
                <c:pt idx="84">
                  <c:v>1.9631000232899998</c:v>
                </c:pt>
                <c:pt idx="85">
                  <c:v>1.3716000320400001</c:v>
                </c:pt>
                <c:pt idx="86">
                  <c:v>0.77432001784999993</c:v>
                </c:pt>
                <c:pt idx="87">
                  <c:v>0.79420001248999994</c:v>
                </c:pt>
                <c:pt idx="88">
                  <c:v>1.5122000081399998</c:v>
                </c:pt>
                <c:pt idx="89">
                  <c:v>1.75650001114</c:v>
                </c:pt>
                <c:pt idx="90">
                  <c:v>1.2572000126</c:v>
                </c:pt>
                <c:pt idx="91">
                  <c:v>1.28030001045</c:v>
                </c:pt>
                <c:pt idx="92">
                  <c:v>1.4255000082410001</c:v>
                </c:pt>
                <c:pt idx="93">
                  <c:v>1.0767000082910001</c:v>
                </c:pt>
                <c:pt idx="94">
                  <c:v>0.79360001097999999</c:v>
                </c:pt>
                <c:pt idx="95">
                  <c:v>0.85240001480999994</c:v>
                </c:pt>
                <c:pt idx="96">
                  <c:v>0.81520002024999993</c:v>
                </c:pt>
                <c:pt idx="97">
                  <c:v>0.88640002567999998</c:v>
                </c:pt>
                <c:pt idx="98">
                  <c:v>0.91970002210000001</c:v>
                </c:pt>
                <c:pt idx="99">
                  <c:v>0.84990003011000004</c:v>
                </c:pt>
                <c:pt idx="100">
                  <c:v>1.17570005985</c:v>
                </c:pt>
                <c:pt idx="101">
                  <c:v>1.52320007089</c:v>
                </c:pt>
                <c:pt idx="102">
                  <c:v>1.2835000828299998</c:v>
                </c:pt>
                <c:pt idx="103">
                  <c:v>1.40930006117</c:v>
                </c:pt>
                <c:pt idx="104">
                  <c:v>1.4015000398499999</c:v>
                </c:pt>
                <c:pt idx="105">
                  <c:v>1.4205000247099999</c:v>
                </c:pt>
                <c:pt idx="106">
                  <c:v>1.0161000211</c:v>
                </c:pt>
                <c:pt idx="107">
                  <c:v>0.8457000147799999</c:v>
                </c:pt>
                <c:pt idx="108">
                  <c:v>0.75480001044</c:v>
                </c:pt>
                <c:pt idx="109">
                  <c:v>0.67170001115</c:v>
                </c:pt>
                <c:pt idx="110">
                  <c:v>0.81130001052999989</c:v>
                </c:pt>
                <c:pt idx="111">
                  <c:v>0.74070000771599998</c:v>
                </c:pt>
                <c:pt idx="112">
                  <c:v>0.93300000842900011</c:v>
                </c:pt>
                <c:pt idx="113">
                  <c:v>0.95800000941399999</c:v>
                </c:pt>
                <c:pt idx="114">
                  <c:v>1.0840000117399999</c:v>
                </c:pt>
                <c:pt idx="115">
                  <c:v>1.52080001195</c:v>
                </c:pt>
                <c:pt idx="116">
                  <c:v>1.8049000120400001</c:v>
                </c:pt>
                <c:pt idx="117">
                  <c:v>1.7700000089200001</c:v>
                </c:pt>
                <c:pt idx="118">
                  <c:v>1.3674000059509999</c:v>
                </c:pt>
                <c:pt idx="119">
                  <c:v>1.5737000062389999</c:v>
                </c:pt>
                <c:pt idx="120">
                  <c:v>1.4292000053889999</c:v>
                </c:pt>
                <c:pt idx="121">
                  <c:v>1.1251000052320002</c:v>
                </c:pt>
                <c:pt idx="122">
                  <c:v>0.68140000668</c:v>
                </c:pt>
                <c:pt idx="123">
                  <c:v>0.57190000806599994</c:v>
                </c:pt>
                <c:pt idx="124">
                  <c:v>0.64080000899699996</c:v>
                </c:pt>
                <c:pt idx="125">
                  <c:v>0.57470000778699992</c:v>
                </c:pt>
                <c:pt idx="126">
                  <c:v>0.33356000406899999</c:v>
                </c:pt>
                <c:pt idx="127">
                  <c:v>0.24797000352599999</c:v>
                </c:pt>
                <c:pt idx="128">
                  <c:v>0.22978000353200001</c:v>
                </c:pt>
                <c:pt idx="129">
                  <c:v>0.235840004105</c:v>
                </c:pt>
                <c:pt idx="130">
                  <c:v>0.20928000849599998</c:v>
                </c:pt>
                <c:pt idx="131">
                  <c:v>0.20371000567</c:v>
                </c:pt>
                <c:pt idx="132">
                  <c:v>0.23240000415699999</c:v>
                </c:pt>
                <c:pt idx="133">
                  <c:v>0.188750003779</c:v>
                </c:pt>
                <c:pt idx="134">
                  <c:v>0.19122000309500001</c:v>
                </c:pt>
                <c:pt idx="135">
                  <c:v>0.17195000282299999</c:v>
                </c:pt>
                <c:pt idx="136">
                  <c:v>0.17730000272699997</c:v>
                </c:pt>
                <c:pt idx="137">
                  <c:v>0.21262000288900001</c:v>
                </c:pt>
                <c:pt idx="138">
                  <c:v>0.20792000271500002</c:v>
                </c:pt>
                <c:pt idx="139">
                  <c:v>0.19449000224200003</c:v>
                </c:pt>
                <c:pt idx="140">
                  <c:v>0.17913000257600001</c:v>
                </c:pt>
                <c:pt idx="141">
                  <c:v>0.204700002174</c:v>
                </c:pt>
                <c:pt idx="142">
                  <c:v>0.17528000191199999</c:v>
                </c:pt>
                <c:pt idx="143">
                  <c:v>0.18981000225700001</c:v>
                </c:pt>
                <c:pt idx="144">
                  <c:v>0.17135000203200002</c:v>
                </c:pt>
                <c:pt idx="145">
                  <c:v>0.195520001582</c:v>
                </c:pt>
                <c:pt idx="146">
                  <c:v>0.25840000168499999</c:v>
                </c:pt>
                <c:pt idx="147">
                  <c:v>0.16926000163999999</c:v>
                </c:pt>
                <c:pt idx="148">
                  <c:v>0.15208000205</c:v>
                </c:pt>
                <c:pt idx="149">
                  <c:v>0.134790002134</c:v>
                </c:pt>
                <c:pt idx="150">
                  <c:v>0.13956000246799999</c:v>
                </c:pt>
                <c:pt idx="151">
                  <c:v>0.13500000213900001</c:v>
                </c:pt>
                <c:pt idx="152">
                  <c:v>0.122670001769</c:v>
                </c:pt>
                <c:pt idx="153">
                  <c:v>9.4900001294000003E-2</c:v>
                </c:pt>
                <c:pt idx="154">
                  <c:v>0.12494000136400001</c:v>
                </c:pt>
                <c:pt idx="155">
                  <c:v>0.11619000119799999</c:v>
                </c:pt>
                <c:pt idx="156">
                  <c:v>9.3150001093999998E-2</c:v>
                </c:pt>
                <c:pt idx="157">
                  <c:v>0.115100001647</c:v>
                </c:pt>
                <c:pt idx="158">
                  <c:v>0.124840001605</c:v>
                </c:pt>
                <c:pt idx="159">
                  <c:v>7.5840003523000007E-2</c:v>
                </c:pt>
                <c:pt idx="160">
                  <c:v>5.6490009686000001E-2</c:v>
                </c:pt>
                <c:pt idx="161">
                  <c:v>5.6675003261000001E-2</c:v>
                </c:pt>
                <c:pt idx="162">
                  <c:v>5.8927001307000001E-2</c:v>
                </c:pt>
                <c:pt idx="163">
                  <c:v>5.4010001269999997E-2</c:v>
                </c:pt>
                <c:pt idx="164">
                  <c:v>4.2014001448E-2</c:v>
                </c:pt>
                <c:pt idx="165">
                  <c:v>4.5027001457999996E-2</c:v>
                </c:pt>
                <c:pt idx="166">
                  <c:v>4.5475001671999998E-2</c:v>
                </c:pt>
                <c:pt idx="167">
                  <c:v>4.1041001493000002E-2</c:v>
                </c:pt>
                <c:pt idx="168">
                  <c:v>4.0130001186999997E-2</c:v>
                </c:pt>
                <c:pt idx="169">
                  <c:v>4.1696001161000001E-2</c:v>
                </c:pt>
                <c:pt idx="170">
                  <c:v>4.4890001225999995E-2</c:v>
                </c:pt>
                <c:pt idx="171">
                  <c:v>5.2120001137000001E-2</c:v>
                </c:pt>
                <c:pt idx="172">
                  <c:v>4.7260001085000003E-2</c:v>
                </c:pt>
                <c:pt idx="173">
                  <c:v>5.7253002045000001E-2</c:v>
                </c:pt>
                <c:pt idx="174">
                  <c:v>6.7936005959000012E-2</c:v>
                </c:pt>
                <c:pt idx="175">
                  <c:v>5.7043003116000003E-2</c:v>
                </c:pt>
                <c:pt idx="176">
                  <c:v>4.2681001164000004E-2</c:v>
                </c:pt>
                <c:pt idx="177">
                  <c:v>3.3565001084999997E-2</c:v>
                </c:pt>
                <c:pt idx="178">
                  <c:v>3.1185000987099996E-2</c:v>
                </c:pt>
                <c:pt idx="179">
                  <c:v>3.0539001044000001E-2</c:v>
                </c:pt>
                <c:pt idx="180">
                  <c:v>3.2616001089999999E-2</c:v>
                </c:pt>
                <c:pt idx="181">
                  <c:v>3.2559001057999998E-2</c:v>
                </c:pt>
                <c:pt idx="182">
                  <c:v>3.6166001096000003E-2</c:v>
                </c:pt>
                <c:pt idx="183">
                  <c:v>3.5200001183999997E-2</c:v>
                </c:pt>
                <c:pt idx="184">
                  <c:v>4.0630001151999995E-2</c:v>
                </c:pt>
                <c:pt idx="185">
                  <c:v>3.4435001044999997E-2</c:v>
                </c:pt>
                <c:pt idx="186">
                  <c:v>2.6391001040000001E-2</c:v>
                </c:pt>
                <c:pt idx="187">
                  <c:v>2.3474001083000001E-2</c:v>
                </c:pt>
                <c:pt idx="188">
                  <c:v>2.3870001012E-2</c:v>
                </c:pt>
                <c:pt idx="189">
                  <c:v>2.5344001289000002E-2</c:v>
                </c:pt>
                <c:pt idx="190">
                  <c:v>2.2834002287999998E-2</c:v>
                </c:pt>
                <c:pt idx="191">
                  <c:v>1.9805001323000001E-2</c:v>
                </c:pt>
                <c:pt idx="192">
                  <c:v>1.6817000983599999E-2</c:v>
                </c:pt>
                <c:pt idx="193">
                  <c:v>1.8391000940700002E-2</c:v>
                </c:pt>
                <c:pt idx="194">
                  <c:v>1.3246000985900001E-2</c:v>
                </c:pt>
                <c:pt idx="195">
                  <c:v>1.4196000977699999E-2</c:v>
                </c:pt>
                <c:pt idx="196">
                  <c:v>1.6145000951100004E-2</c:v>
                </c:pt>
                <c:pt idx="197">
                  <c:v>1.6722000927100002E-2</c:v>
                </c:pt>
                <c:pt idx="198">
                  <c:v>1.6146001000999999E-2</c:v>
                </c:pt>
                <c:pt idx="199">
                  <c:v>1.4271001020999999E-2</c:v>
                </c:pt>
                <c:pt idx="200">
                  <c:v>1.420100105E-2</c:v>
                </c:pt>
                <c:pt idx="201">
                  <c:v>1.2432001030999999E-2</c:v>
                </c:pt>
                <c:pt idx="202">
                  <c:v>1.3599001043000002E-2</c:v>
                </c:pt>
                <c:pt idx="203">
                  <c:v>1.3318000923499999E-2</c:v>
                </c:pt>
                <c:pt idx="204">
                  <c:v>1.56670009597E-2</c:v>
                </c:pt>
                <c:pt idx="205">
                  <c:v>1.1389000978800001E-2</c:v>
                </c:pt>
                <c:pt idx="206">
                  <c:v>1.00790009902E-2</c:v>
                </c:pt>
                <c:pt idx="207">
                  <c:v>1.3983001088999998E-2</c:v>
                </c:pt>
                <c:pt idx="208">
                  <c:v>2.1660001158999999E-2</c:v>
                </c:pt>
                <c:pt idx="209">
                  <c:v>2.1846001045000001E-2</c:v>
                </c:pt>
                <c:pt idx="210">
                  <c:v>2.4960000991400003E-2</c:v>
                </c:pt>
                <c:pt idx="211">
                  <c:v>2.3677000996000001E-2</c:v>
                </c:pt>
                <c:pt idx="212">
                  <c:v>1.87090009305E-2</c:v>
                </c:pt>
                <c:pt idx="213">
                  <c:v>1.9034000941299999E-2</c:v>
                </c:pt>
                <c:pt idx="214">
                  <c:v>1.7607001003E-2</c:v>
                </c:pt>
                <c:pt idx="215">
                  <c:v>1.26490009577E-2</c:v>
                </c:pt>
                <c:pt idx="216">
                  <c:v>1.12870008709E-2</c:v>
                </c:pt>
                <c:pt idx="217">
                  <c:v>1.30400009606E-2</c:v>
                </c:pt>
                <c:pt idx="218">
                  <c:v>1.2011001183000001E-2</c:v>
                </c:pt>
                <c:pt idx="219">
                  <c:v>1.3789001677999999E-2</c:v>
                </c:pt>
                <c:pt idx="220">
                  <c:v>1.3533001627E-2</c:v>
                </c:pt>
                <c:pt idx="221">
                  <c:v>1.5796001106000001E-2</c:v>
                </c:pt>
                <c:pt idx="222">
                  <c:v>1.7848000883800001E-2</c:v>
                </c:pt>
                <c:pt idx="223">
                  <c:v>1.63840008582E-2</c:v>
                </c:pt>
                <c:pt idx="224">
                  <c:v>1.3533000878699998E-2</c:v>
                </c:pt>
                <c:pt idx="225">
                  <c:v>1.1640000887799999E-2</c:v>
                </c:pt>
                <c:pt idx="226">
                  <c:v>1.3361000887099999E-2</c:v>
                </c:pt>
                <c:pt idx="227">
                  <c:v>1.10110008853E-2</c:v>
                </c:pt>
                <c:pt idx="228">
                  <c:v>8.4860008236999993E-3</c:v>
                </c:pt>
                <c:pt idx="229">
                  <c:v>7.1860008827999994E-3</c:v>
                </c:pt>
                <c:pt idx="230">
                  <c:v>8.4440009373999998E-3</c:v>
                </c:pt>
                <c:pt idx="231">
                  <c:v>1.0019000994E-2</c:v>
                </c:pt>
                <c:pt idx="232">
                  <c:v>1.05360009494E-2</c:v>
                </c:pt>
                <c:pt idx="233">
                  <c:v>1.2856000946E-2</c:v>
                </c:pt>
                <c:pt idx="234">
                  <c:v>1.4755000900900001E-2</c:v>
                </c:pt>
                <c:pt idx="235">
                  <c:v>9.4930008448999986E-3</c:v>
                </c:pt>
                <c:pt idx="236">
                  <c:v>7.6470008420000003E-3</c:v>
                </c:pt>
                <c:pt idx="237">
                  <c:v>7.2240008833000004E-3</c:v>
                </c:pt>
                <c:pt idx="238">
                  <c:v>6.2940008473000002E-3</c:v>
                </c:pt>
                <c:pt idx="239">
                  <c:v>6.8830008329000001E-3</c:v>
                </c:pt>
                <c:pt idx="240">
                  <c:v>7.5910008458E-3</c:v>
                </c:pt>
                <c:pt idx="241">
                  <c:v>9.2680008810000006E-3</c:v>
                </c:pt>
                <c:pt idx="242">
                  <c:v>1.0595000858400001E-2</c:v>
                </c:pt>
                <c:pt idx="243">
                  <c:v>9.2820008365999997E-3</c:v>
                </c:pt>
                <c:pt idx="244">
                  <c:v>8.2100008434999993E-3</c:v>
                </c:pt>
                <c:pt idx="245">
                  <c:v>8.9770008465000009E-3</c:v>
                </c:pt>
                <c:pt idx="246">
                  <c:v>9.0960008449000006E-3</c:v>
                </c:pt>
                <c:pt idx="247">
                  <c:v>1.0531000853800002E-2</c:v>
                </c:pt>
                <c:pt idx="248">
                  <c:v>1.1315000922799998E-2</c:v>
                </c:pt>
                <c:pt idx="249">
                  <c:v>1.0122001278E-2</c:v>
                </c:pt>
                <c:pt idx="250">
                  <c:v>9.4920024370000015E-3</c:v>
                </c:pt>
                <c:pt idx="251">
                  <c:v>8.6390013899999996E-3</c:v>
                </c:pt>
                <c:pt idx="252">
                  <c:v>7.8650009173000003E-3</c:v>
                </c:pt>
                <c:pt idx="253">
                  <c:v>8.0440008523000005E-3</c:v>
                </c:pt>
                <c:pt idx="254">
                  <c:v>7.3480008109000003E-3</c:v>
                </c:pt>
                <c:pt idx="255">
                  <c:v>5.7923007738E-3</c:v>
                </c:pt>
                <c:pt idx="256">
                  <c:v>4.3072008128999997E-3</c:v>
                </c:pt>
                <c:pt idx="257">
                  <c:v>4.6210008763999996E-3</c:v>
                </c:pt>
                <c:pt idx="258">
                  <c:v>5.9220008826000002E-3</c:v>
                </c:pt>
                <c:pt idx="259">
                  <c:v>7.0210007948999995E-3</c:v>
                </c:pt>
                <c:pt idx="260">
                  <c:v>7.1610007809999997E-3</c:v>
                </c:pt>
                <c:pt idx="261">
                  <c:v>6.7020008514000005E-3</c:v>
                </c:pt>
                <c:pt idx="262">
                  <c:v>6.0633009006999996E-3</c:v>
                </c:pt>
                <c:pt idx="263">
                  <c:v>6.1420025710000005E-3</c:v>
                </c:pt>
                <c:pt idx="264">
                  <c:v>7.8010039230000001E-3</c:v>
                </c:pt>
                <c:pt idx="265">
                  <c:v>6.9610012740000003E-3</c:v>
                </c:pt>
                <c:pt idx="266">
                  <c:v>5.9950007675999995E-3</c:v>
                </c:pt>
                <c:pt idx="267">
                  <c:v>5.7550007807999999E-3</c:v>
                </c:pt>
                <c:pt idx="268">
                  <c:v>5.9691008212000001E-3</c:v>
                </c:pt>
                <c:pt idx="269">
                  <c:v>5.8587008744E-3</c:v>
                </c:pt>
                <c:pt idx="270">
                  <c:v>6.5540008868999996E-3</c:v>
                </c:pt>
                <c:pt idx="271">
                  <c:v>7.1250008383E-3</c:v>
                </c:pt>
                <c:pt idx="272">
                  <c:v>6.1930007941000008E-3</c:v>
                </c:pt>
                <c:pt idx="273">
                  <c:v>6.6090008004999999E-3</c:v>
                </c:pt>
                <c:pt idx="274">
                  <c:v>7.5040008262000002E-3</c:v>
                </c:pt>
                <c:pt idx="275">
                  <c:v>6.9080008582999997E-3</c:v>
                </c:pt>
                <c:pt idx="276">
                  <c:v>5.8296008018000004E-3</c:v>
                </c:pt>
                <c:pt idx="277">
                  <c:v>5.3391007671000001E-3</c:v>
                </c:pt>
                <c:pt idx="278">
                  <c:v>5.7630007956999997E-3</c:v>
                </c:pt>
                <c:pt idx="279">
                  <c:v>6.1250009483999994E-3</c:v>
                </c:pt>
                <c:pt idx="280">
                  <c:v>7.3210011670000012E-3</c:v>
                </c:pt>
                <c:pt idx="281">
                  <c:v>7.3970009099999998E-3</c:v>
                </c:pt>
                <c:pt idx="282">
                  <c:v>6.383000812E-3</c:v>
                </c:pt>
                <c:pt idx="283">
                  <c:v>5.8360008392000003E-3</c:v>
                </c:pt>
                <c:pt idx="284">
                  <c:v>5.3070008119999994E-3</c:v>
                </c:pt>
                <c:pt idx="285">
                  <c:v>5.3421008111000003E-3</c:v>
                </c:pt>
                <c:pt idx="286">
                  <c:v>5.7660008037999999E-3</c:v>
                </c:pt>
                <c:pt idx="287">
                  <c:v>5.0220008355999993E-3</c:v>
                </c:pt>
                <c:pt idx="288">
                  <c:v>6.0960009288999993E-3</c:v>
                </c:pt>
                <c:pt idx="289">
                  <c:v>6.4510008394999992E-3</c:v>
                </c:pt>
                <c:pt idx="290">
                  <c:v>5.8670008255000006E-3</c:v>
                </c:pt>
                <c:pt idx="291">
                  <c:v>4.7690008585999991E-3</c:v>
                </c:pt>
                <c:pt idx="292">
                  <c:v>4.4530008742000001E-3</c:v>
                </c:pt>
                <c:pt idx="293">
                  <c:v>4.1500008324999995E-3</c:v>
                </c:pt>
                <c:pt idx="294">
                  <c:v>3.5380008596999999E-3</c:v>
                </c:pt>
                <c:pt idx="295">
                  <c:v>3.4500008154000001E-3</c:v>
                </c:pt>
                <c:pt idx="296">
                  <c:v>3.5692008005000003E-3</c:v>
                </c:pt>
                <c:pt idx="297">
                  <c:v>3.2844008296999999E-3</c:v>
                </c:pt>
                <c:pt idx="298">
                  <c:v>3.4228008623999997E-3</c:v>
                </c:pt>
                <c:pt idx="299">
                  <c:v>4.0880009058999996E-3</c:v>
                </c:pt>
                <c:pt idx="300">
                  <c:v>5.2930008659000001E-3</c:v>
                </c:pt>
                <c:pt idx="301">
                  <c:v>5.3810008476000001E-3</c:v>
                </c:pt>
                <c:pt idx="302">
                  <c:v>4.9100008258999997E-3</c:v>
                </c:pt>
                <c:pt idx="303">
                  <c:v>4.8430008421999999E-3</c:v>
                </c:pt>
                <c:pt idx="304">
                  <c:v>5.1760008075999999E-3</c:v>
                </c:pt>
                <c:pt idx="305">
                  <c:v>5.0560007561999999E-3</c:v>
                </c:pt>
                <c:pt idx="306">
                  <c:v>5.1120007565E-3</c:v>
                </c:pt>
                <c:pt idx="307">
                  <c:v>5.2140008119000002E-3</c:v>
                </c:pt>
                <c:pt idx="308">
                  <c:v>6.2930014279999995E-3</c:v>
                </c:pt>
                <c:pt idx="309">
                  <c:v>6.3710016389999999E-3</c:v>
                </c:pt>
                <c:pt idx="310">
                  <c:v>5.2383014910000001E-3</c:v>
                </c:pt>
                <c:pt idx="311">
                  <c:v>4.6039009957000001E-3</c:v>
                </c:pt>
                <c:pt idx="312">
                  <c:v>3.5869007756999995E-3</c:v>
                </c:pt>
                <c:pt idx="313">
                  <c:v>3.3556006708999999E-3</c:v>
                </c:pt>
                <c:pt idx="314">
                  <c:v>4.2210006914000005E-3</c:v>
                </c:pt>
                <c:pt idx="315">
                  <c:v>4.3720007417999999E-3</c:v>
                </c:pt>
                <c:pt idx="316">
                  <c:v>4.9630008358999998E-3</c:v>
                </c:pt>
                <c:pt idx="317">
                  <c:v>3.9940008122000001E-3</c:v>
                </c:pt>
                <c:pt idx="318">
                  <c:v>3.699000765E-3</c:v>
                </c:pt>
                <c:pt idx="319">
                  <c:v>3.8590007585000002E-3</c:v>
                </c:pt>
                <c:pt idx="320">
                  <c:v>3.7798007947000001E-3</c:v>
                </c:pt>
                <c:pt idx="321">
                  <c:v>3.446000823E-3</c:v>
                </c:pt>
                <c:pt idx="322">
                  <c:v>2.9529008087999997E-3</c:v>
                </c:pt>
                <c:pt idx="323">
                  <c:v>2.6616007681000003E-3</c:v>
                </c:pt>
                <c:pt idx="324">
                  <c:v>2.2550007772000002E-3</c:v>
                </c:pt>
                <c:pt idx="325">
                  <c:v>2.1459007901000002E-3</c:v>
                </c:pt>
                <c:pt idx="326">
                  <c:v>2.3844007804999998E-3</c:v>
                </c:pt>
                <c:pt idx="327">
                  <c:v>2.4617007476E-3</c:v>
                </c:pt>
                <c:pt idx="328">
                  <c:v>2.8054007178E-3</c:v>
                </c:pt>
                <c:pt idx="329">
                  <c:v>2.8450007247E-3</c:v>
                </c:pt>
                <c:pt idx="330">
                  <c:v>2.8936007320000002E-3</c:v>
                </c:pt>
                <c:pt idx="331">
                  <c:v>2.8034007708000004E-3</c:v>
                </c:pt>
                <c:pt idx="332">
                  <c:v>2.9079007148000002E-3</c:v>
                </c:pt>
                <c:pt idx="333">
                  <c:v>3.2325006964999997E-3</c:v>
                </c:pt>
                <c:pt idx="334">
                  <c:v>2.6175007153000003E-3</c:v>
                </c:pt>
                <c:pt idx="335">
                  <c:v>2.4181007237999998E-3</c:v>
                </c:pt>
                <c:pt idx="336">
                  <c:v>2.1978007273999998E-3</c:v>
                </c:pt>
                <c:pt idx="337">
                  <c:v>2.2843007335000003E-3</c:v>
                </c:pt>
                <c:pt idx="338">
                  <c:v>2.6550007560999997E-3</c:v>
                </c:pt>
                <c:pt idx="339">
                  <c:v>2.5421008424999997E-3</c:v>
                </c:pt>
                <c:pt idx="340">
                  <c:v>2.3297009502999998E-3</c:v>
                </c:pt>
                <c:pt idx="341">
                  <c:v>2.1388008449E-3</c:v>
                </c:pt>
                <c:pt idx="342">
                  <c:v>2.0433007633000001E-3</c:v>
                </c:pt>
                <c:pt idx="343">
                  <c:v>2.2657007419E-3</c:v>
                </c:pt>
                <c:pt idx="344">
                  <c:v>2.5490007765000002E-3</c:v>
                </c:pt>
                <c:pt idx="345">
                  <c:v>2.2090007063000003E-3</c:v>
                </c:pt>
                <c:pt idx="346">
                  <c:v>1.9009007643000001E-3</c:v>
                </c:pt>
                <c:pt idx="347">
                  <c:v>2.1868008162999998E-3</c:v>
                </c:pt>
                <c:pt idx="348">
                  <c:v>1.8348008432000002E-3</c:v>
                </c:pt>
                <c:pt idx="349">
                  <c:v>2.0629007691000002E-3</c:v>
                </c:pt>
                <c:pt idx="350">
                  <c:v>2.3734007583999998E-3</c:v>
                </c:pt>
                <c:pt idx="351">
                  <c:v>2.1915008320999999E-3</c:v>
                </c:pt>
                <c:pt idx="352">
                  <c:v>1.7715012860000001E-3</c:v>
                </c:pt>
                <c:pt idx="353">
                  <c:v>1.7680036590000002E-3</c:v>
                </c:pt>
                <c:pt idx="354">
                  <c:v>1.9343026469999997E-3</c:v>
                </c:pt>
                <c:pt idx="355">
                  <c:v>2.2202008190999999E-3</c:v>
                </c:pt>
                <c:pt idx="356">
                  <c:v>2.2228007411E-3</c:v>
                </c:pt>
                <c:pt idx="357">
                  <c:v>2.0308007601E-3</c:v>
                </c:pt>
                <c:pt idx="358">
                  <c:v>2.0359007322999999E-3</c:v>
                </c:pt>
                <c:pt idx="359">
                  <c:v>1.9271007290999999E-3</c:v>
                </c:pt>
                <c:pt idx="360">
                  <c:v>1.7939007461000001E-3</c:v>
                </c:pt>
                <c:pt idx="361">
                  <c:v>1.7176007368E-3</c:v>
                </c:pt>
                <c:pt idx="362">
                  <c:v>1.4642007073999998E-3</c:v>
                </c:pt>
                <c:pt idx="363">
                  <c:v>1.3691006731999999E-3</c:v>
                </c:pt>
                <c:pt idx="364">
                  <c:v>1.3466007391E-3</c:v>
                </c:pt>
                <c:pt idx="365">
                  <c:v>1.2848007447E-3</c:v>
                </c:pt>
                <c:pt idx="366">
                  <c:v>1.2359007138999999E-3</c:v>
                </c:pt>
                <c:pt idx="367">
                  <c:v>1.3334007703E-3</c:v>
                </c:pt>
                <c:pt idx="368">
                  <c:v>1.4319008258000001E-3</c:v>
                </c:pt>
                <c:pt idx="369">
                  <c:v>1.3412008549E-3</c:v>
                </c:pt>
                <c:pt idx="370">
                  <c:v>1.2272009171E-3</c:v>
                </c:pt>
                <c:pt idx="371">
                  <c:v>1.0703007895999999E-3</c:v>
                </c:pt>
                <c:pt idx="372">
                  <c:v>8.3410075700000006E-4</c:v>
                </c:pt>
                <c:pt idx="373">
                  <c:v>8.2690078119999986E-4</c:v>
                </c:pt>
                <c:pt idx="374">
                  <c:v>9.0180079930000001E-4</c:v>
                </c:pt>
                <c:pt idx="375">
                  <c:v>8.6010079190000004E-4</c:v>
                </c:pt>
                <c:pt idx="376">
                  <c:v>8.7560077939999998E-4</c:v>
                </c:pt>
                <c:pt idx="377">
                  <c:v>8.9630075309999994E-4</c:v>
                </c:pt>
                <c:pt idx="378">
                  <c:v>8.5580071789999996E-4</c:v>
                </c:pt>
                <c:pt idx="379">
                  <c:v>7.4390077530000001E-4</c:v>
                </c:pt>
                <c:pt idx="380">
                  <c:v>6.8840083690000007E-4</c:v>
                </c:pt>
                <c:pt idx="381">
                  <c:v>6.5660079579999992E-4</c:v>
                </c:pt>
                <c:pt idx="382">
                  <c:v>6.907006790999999E-4</c:v>
                </c:pt>
                <c:pt idx="383">
                  <c:v>6.3820071029999992E-4</c:v>
                </c:pt>
                <c:pt idx="384">
                  <c:v>6.0090075639999995E-4</c:v>
                </c:pt>
                <c:pt idx="385">
                  <c:v>6.2890079230000008E-4</c:v>
                </c:pt>
                <c:pt idx="386">
                  <c:v>6.8390075429999994E-4</c:v>
                </c:pt>
                <c:pt idx="387">
                  <c:v>6.8680071669999991E-4</c:v>
                </c:pt>
                <c:pt idx="388">
                  <c:v>7.2140072719999995E-4</c:v>
                </c:pt>
                <c:pt idx="389">
                  <c:v>6.8930077379999988E-4</c:v>
                </c:pt>
                <c:pt idx="390">
                  <c:v>6.855007748E-4</c:v>
                </c:pt>
                <c:pt idx="391">
                  <c:v>7.0650072700000001E-4</c:v>
                </c:pt>
                <c:pt idx="392">
                  <c:v>7.1010073979999998E-4</c:v>
                </c:pt>
                <c:pt idx="393">
                  <c:v>7.4270074810000003E-4</c:v>
                </c:pt>
                <c:pt idx="394">
                  <c:v>6.4180072930000004E-4</c:v>
                </c:pt>
                <c:pt idx="395">
                  <c:v>6.1730072000000004E-4</c:v>
                </c:pt>
                <c:pt idx="396">
                  <c:v>6.0760074249999998E-4</c:v>
                </c:pt>
                <c:pt idx="397">
                  <c:v>6.03301105E-4</c:v>
                </c:pt>
                <c:pt idx="398">
                  <c:v>6.2460190599999998E-4</c:v>
                </c:pt>
                <c:pt idx="399">
                  <c:v>6.5690125599999994E-4</c:v>
                </c:pt>
                <c:pt idx="400">
                  <c:v>7.0510082879999994E-4</c:v>
                </c:pt>
                <c:pt idx="401">
                  <c:v>7.1870079159999992E-4</c:v>
                </c:pt>
                <c:pt idx="402">
                  <c:v>6.5070071739999991E-4</c:v>
                </c:pt>
                <c:pt idx="403">
                  <c:v>6.1320076099999994E-4</c:v>
                </c:pt>
                <c:pt idx="404">
                  <c:v>6.9830072390000006E-4</c:v>
                </c:pt>
                <c:pt idx="405">
                  <c:v>8.2969074960000003E-4</c:v>
                </c:pt>
                <c:pt idx="406">
                  <c:v>8.2910072989999997E-4</c:v>
                </c:pt>
                <c:pt idx="407">
                  <c:v>7.103007339000001E-4</c:v>
                </c:pt>
                <c:pt idx="408">
                  <c:v>6.6940070890000002E-4</c:v>
                </c:pt>
                <c:pt idx="409">
                  <c:v>6.9740070779999996E-4</c:v>
                </c:pt>
                <c:pt idx="410">
                  <c:v>7.0362074000000004E-4</c:v>
                </c:pt>
                <c:pt idx="411">
                  <c:v>7.0220074480000004E-4</c:v>
                </c:pt>
                <c:pt idx="412">
                  <c:v>7.3480074479999997E-4</c:v>
                </c:pt>
                <c:pt idx="413">
                  <c:v>7.8860072199999991E-4</c:v>
                </c:pt>
                <c:pt idx="414">
                  <c:v>6.8390070559999996E-4</c:v>
                </c:pt>
                <c:pt idx="415">
                  <c:v>6.320007304E-4</c:v>
                </c:pt>
                <c:pt idx="416">
                  <c:v>6.4940070939999996E-4</c:v>
                </c:pt>
                <c:pt idx="417">
                  <c:v>5.760106999E-4</c:v>
                </c:pt>
                <c:pt idx="418">
                  <c:v>5.2009073889999996E-4</c:v>
                </c:pt>
                <c:pt idx="419">
                  <c:v>5.1587071500000005E-4</c:v>
                </c:pt>
                <c:pt idx="420">
                  <c:v>5.3333065800000002E-4</c:v>
                </c:pt>
                <c:pt idx="421">
                  <c:v>5.2561070129999998E-4</c:v>
                </c:pt>
                <c:pt idx="422">
                  <c:v>4.782406989E-4</c:v>
                </c:pt>
                <c:pt idx="423">
                  <c:v>4.6163072430000006E-4</c:v>
                </c:pt>
                <c:pt idx="424">
                  <c:v>4.8490074730000001E-4</c:v>
                </c:pt>
                <c:pt idx="425">
                  <c:v>5.2670074859999998E-4</c:v>
                </c:pt>
                <c:pt idx="426">
                  <c:v>4.717307485E-4</c:v>
                </c:pt>
                <c:pt idx="427">
                  <c:v>4.1820074500000003E-4</c:v>
                </c:pt>
                <c:pt idx="428">
                  <c:v>4.6294069950000003E-4</c:v>
                </c:pt>
                <c:pt idx="429">
                  <c:v>5.2300077109999996E-4</c:v>
                </c:pt>
                <c:pt idx="430">
                  <c:v>4.6810089879999997E-4</c:v>
                </c:pt>
                <c:pt idx="431">
                  <c:v>4.2140076569999998E-4</c:v>
                </c:pt>
                <c:pt idx="432">
                  <c:v>3.9490069749999998E-4</c:v>
                </c:pt>
                <c:pt idx="433">
                  <c:v>4.3915072310000004E-4</c:v>
                </c:pt>
                <c:pt idx="434">
                  <c:v>4.9255071580000002E-4</c:v>
                </c:pt>
                <c:pt idx="435">
                  <c:v>4.664007141E-4</c:v>
                </c:pt>
                <c:pt idx="436">
                  <c:v>4.6600070379999999E-4</c:v>
                </c:pt>
                <c:pt idx="437">
                  <c:v>4.598006881E-4</c:v>
                </c:pt>
                <c:pt idx="438">
                  <c:v>4.5880072909999998E-4</c:v>
                </c:pt>
                <c:pt idx="439">
                  <c:v>4.5350072819999999E-4</c:v>
                </c:pt>
                <c:pt idx="440">
                  <c:v>4.5610067700000009E-4</c:v>
                </c:pt>
                <c:pt idx="441">
                  <c:v>4.2440075689999999E-4</c:v>
                </c:pt>
                <c:pt idx="442">
                  <c:v>4.2709182900000004E-4</c:v>
                </c:pt>
                <c:pt idx="443">
                  <c:v>3.7346302699999999E-4</c:v>
                </c:pt>
                <c:pt idx="444">
                  <c:v>3.74761404E-4</c:v>
                </c:pt>
                <c:pt idx="445">
                  <c:v>3.9422072029999996E-4</c:v>
                </c:pt>
                <c:pt idx="446">
                  <c:v>3.9675073399999996E-4</c:v>
                </c:pt>
                <c:pt idx="447">
                  <c:v>3.8326072610000002E-4</c:v>
                </c:pt>
                <c:pt idx="448">
                  <c:v>3.956506976E-4</c:v>
                </c:pt>
                <c:pt idx="449">
                  <c:v>3.0415071999999999E-4</c:v>
                </c:pt>
                <c:pt idx="450">
                  <c:v>2.4287069160000002E-4</c:v>
                </c:pt>
                <c:pt idx="451">
                  <c:v>2.4024063749999999E-4</c:v>
                </c:pt>
                <c:pt idx="452">
                  <c:v>2.076806426E-4</c:v>
                </c:pt>
                <c:pt idx="453">
                  <c:v>1.8953065319999999E-4</c:v>
                </c:pt>
                <c:pt idx="454">
                  <c:v>1.851006795E-4</c:v>
                </c:pt>
                <c:pt idx="455">
                  <c:v>1.8745070039999996E-4</c:v>
                </c:pt>
                <c:pt idx="456">
                  <c:v>1.689806769E-4</c:v>
                </c:pt>
                <c:pt idx="457">
                  <c:v>1.4188070150000001E-4</c:v>
                </c:pt>
                <c:pt idx="458">
                  <c:v>1.2810077710000001E-4</c:v>
                </c:pt>
                <c:pt idx="459">
                  <c:v>1.3722084030000001E-4</c:v>
                </c:pt>
                <c:pt idx="460">
                  <c:v>1.3570102499999999E-4</c:v>
                </c:pt>
                <c:pt idx="461">
                  <c:v>1.2298082900000001E-4</c:v>
                </c:pt>
                <c:pt idx="462">
                  <c:v>1.2245075989999999E-4</c:v>
                </c:pt>
                <c:pt idx="463">
                  <c:v>1.2813070409999999E-4</c:v>
                </c:pt>
                <c:pt idx="464">
                  <c:v>1.333407073E-4</c:v>
                </c:pt>
                <c:pt idx="465">
                  <c:v>1.4046081840000002E-4</c:v>
                </c:pt>
                <c:pt idx="466">
                  <c:v>1.3955078839999999E-4</c:v>
                </c:pt>
                <c:pt idx="467">
                  <c:v>1.344806968E-4</c:v>
                </c:pt>
                <c:pt idx="468">
                  <c:v>1.4591072860000001E-4</c:v>
                </c:pt>
                <c:pt idx="469">
                  <c:v>1.338707553E-4</c:v>
                </c:pt>
                <c:pt idx="470">
                  <c:v>1.1300074429999999E-4</c:v>
                </c:pt>
                <c:pt idx="471">
                  <c:v>1.100307761E-4</c:v>
                </c:pt>
                <c:pt idx="472">
                  <c:v>1.1062072649999999E-4</c:v>
                </c:pt>
                <c:pt idx="473">
                  <c:v>1.2200071319999999E-4</c:v>
                </c:pt>
                <c:pt idx="474">
                  <c:v>1.1543075000000001E-4</c:v>
                </c:pt>
                <c:pt idx="475">
                  <c:v>1.056907314E-4</c:v>
                </c:pt>
                <c:pt idx="476">
                  <c:v>1.12570678E-4</c:v>
                </c:pt>
                <c:pt idx="477">
                  <c:v>1.094207156E-4</c:v>
                </c:pt>
                <c:pt idx="478">
                  <c:v>1.0830072689999999E-4</c:v>
                </c:pt>
                <c:pt idx="479">
                  <c:v>1.034106923E-4</c:v>
                </c:pt>
                <c:pt idx="480">
                  <c:v>1.2065068340000001E-4</c:v>
                </c:pt>
                <c:pt idx="481">
                  <c:v>1.061206775E-4</c:v>
                </c:pt>
                <c:pt idx="482">
                  <c:v>8.3390760799999998E-5</c:v>
                </c:pt>
                <c:pt idx="483">
                  <c:v>7.9681404999999993E-5</c:v>
                </c:pt>
                <c:pt idx="484">
                  <c:v>8.0171088999999999E-5</c:v>
                </c:pt>
                <c:pt idx="485">
                  <c:v>8.0160715599999997E-5</c:v>
                </c:pt>
                <c:pt idx="486">
                  <c:v>8.4390787800000009E-5</c:v>
                </c:pt>
                <c:pt idx="487">
                  <c:v>8.4561627000000008E-5</c:v>
                </c:pt>
                <c:pt idx="488">
                  <c:v>8.608209E-5</c:v>
                </c:pt>
                <c:pt idx="489">
                  <c:v>8.2471026000000008E-5</c:v>
                </c:pt>
                <c:pt idx="490">
                  <c:v>7.2970857899999996E-5</c:v>
                </c:pt>
                <c:pt idx="491">
                  <c:v>8.0120788500000006E-5</c:v>
                </c:pt>
                <c:pt idx="492">
                  <c:v>8.6730764000000001E-5</c:v>
                </c:pt>
                <c:pt idx="493">
                  <c:v>8.0180724800000001E-5</c:v>
                </c:pt>
                <c:pt idx="494">
                  <c:v>7.7070732700000003E-5</c:v>
                </c:pt>
                <c:pt idx="495">
                  <c:v>8.1060701899999995E-5</c:v>
                </c:pt>
              </c:numCache>
            </c:numRef>
          </c:yVal>
          <c:smooth val="1"/>
        </c:ser>
        <c:dLbls>
          <c:showLegendKey val="0"/>
          <c:showVal val="0"/>
          <c:showCatName val="0"/>
          <c:showSerName val="0"/>
          <c:showPercent val="0"/>
          <c:showBubbleSize val="0"/>
        </c:dLbls>
        <c:axId val="87603072"/>
        <c:axId val="31862784"/>
      </c:scatterChart>
      <c:valAx>
        <c:axId val="87603072"/>
        <c:scaling>
          <c:logBase val="10"/>
          <c:orientation val="minMax"/>
          <c:min val="10"/>
        </c:scaling>
        <c:delete val="0"/>
        <c:axPos val="b"/>
        <c:majorGridlines/>
        <c:minorGridlines/>
        <c:title>
          <c:tx>
            <c:rich>
              <a:bodyPr/>
              <a:lstStyle/>
              <a:p>
                <a:pPr>
                  <a:defRPr sz="2000" baseline="0"/>
                </a:pPr>
                <a:r>
                  <a:rPr lang="en-US" sz="2000" baseline="0"/>
                  <a:t>Frequency (Hz)</a:t>
                </a:r>
              </a:p>
            </c:rich>
          </c:tx>
          <c:layout/>
          <c:overlay val="0"/>
          <c:spPr>
            <a:noFill/>
            <a:ln w="25400">
              <a:noFill/>
            </a:ln>
          </c:spPr>
        </c:title>
        <c:numFmt formatCode="General" sourceLinked="1"/>
        <c:majorTickMark val="out"/>
        <c:minorTickMark val="none"/>
        <c:tickLblPos val="nextTo"/>
        <c:txPr>
          <a:bodyPr rot="0" vert="horz"/>
          <a:lstStyle/>
          <a:p>
            <a:pPr>
              <a:defRPr sz="1400" b="0" i="0" u="none" strike="noStrike" baseline="0">
                <a:solidFill>
                  <a:srgbClr val="000000"/>
                </a:solidFill>
                <a:latin typeface="Calibri"/>
                <a:ea typeface="Calibri"/>
                <a:cs typeface="Calibri"/>
              </a:defRPr>
            </a:pPr>
            <a:endParaRPr lang="en-US"/>
          </a:p>
        </c:txPr>
        <c:crossAx val="31862784"/>
        <c:crossesAt val="1.0000000000000018E-4"/>
        <c:crossBetween val="midCat"/>
      </c:valAx>
      <c:valAx>
        <c:axId val="31862784"/>
        <c:scaling>
          <c:logBase val="10"/>
          <c:orientation val="minMax"/>
          <c:max val="100000"/>
          <c:min val="1.0000000000000018E-4"/>
        </c:scaling>
        <c:delete val="0"/>
        <c:axPos val="l"/>
        <c:majorGridlines/>
        <c:minorGridlines/>
        <c:title>
          <c:tx>
            <c:rich>
              <a:bodyPr/>
              <a:lstStyle/>
              <a:p>
                <a:pPr>
                  <a:defRPr sz="1100" b="0" i="0" u="none" strike="noStrike" baseline="0">
                    <a:solidFill>
                      <a:srgbClr val="000000"/>
                    </a:solidFill>
                    <a:latin typeface="Calibri"/>
                    <a:ea typeface="Calibri"/>
                    <a:cs typeface="Calibri"/>
                  </a:defRPr>
                </a:pPr>
                <a:r>
                  <a:rPr lang="en-US" sz="2000" b="1" i="0" u="none" strike="noStrike" baseline="0">
                    <a:solidFill>
                      <a:srgbClr val="000000"/>
                    </a:solidFill>
                    <a:latin typeface="Calibri"/>
                    <a:cs typeface="Calibri"/>
                  </a:rPr>
                  <a:t>lb</a:t>
                </a:r>
                <a:r>
                  <a:rPr lang="en-US" sz="2000" b="1" i="0" u="none" strike="noStrike" baseline="30000">
                    <a:solidFill>
                      <a:srgbClr val="000000"/>
                    </a:solidFill>
                    <a:latin typeface="Calibri"/>
                    <a:cs typeface="Calibri"/>
                  </a:rPr>
                  <a:t>2</a:t>
                </a:r>
                <a:r>
                  <a:rPr lang="en-US" sz="2000" b="1" i="0" u="none" strike="noStrike" baseline="0">
                    <a:solidFill>
                      <a:srgbClr val="000000"/>
                    </a:solidFill>
                    <a:latin typeface="Calibri"/>
                    <a:cs typeface="Calibri"/>
                  </a:rPr>
                  <a:t>/Hz</a:t>
                </a:r>
              </a:p>
            </c:rich>
          </c:tx>
          <c:layout/>
          <c:overlay val="0"/>
          <c:spPr>
            <a:noFill/>
            <a:ln w="25400">
              <a:noFill/>
            </a:ln>
          </c:spPr>
        </c:title>
        <c:numFmt formatCode="0.0E+00" sourceLinked="0"/>
        <c:majorTickMark val="out"/>
        <c:minorTickMark val="none"/>
        <c:tickLblPos val="nextTo"/>
        <c:txPr>
          <a:bodyPr/>
          <a:lstStyle/>
          <a:p>
            <a:pPr>
              <a:defRPr sz="1400" baseline="0"/>
            </a:pPr>
            <a:endParaRPr lang="en-US"/>
          </a:p>
        </c:txPr>
        <c:crossAx val="87603072"/>
        <c:crossesAt val="10"/>
        <c:crossBetween val="midCat"/>
      </c:valAx>
      <c:spPr>
        <a:solidFill>
          <a:srgbClr val="FFFFFF"/>
        </a:solidFill>
        <a:ln w="25400">
          <a:noFill/>
        </a:ln>
      </c:spPr>
    </c:plotArea>
    <c:legend>
      <c:legendPos val="r"/>
      <c:layout/>
      <c:overlay val="0"/>
      <c:spPr>
        <a:noFill/>
        <a:ln w="25400">
          <a:noFill/>
        </a:ln>
      </c:spPr>
    </c:legend>
    <c:plotVisOnly val="1"/>
    <c:dispBlanksAs val="gap"/>
    <c:showDLblsOverMax val="0"/>
  </c:chart>
  <c:spPr>
    <a:solidFill>
      <a:srgbClr val="FFFFFF"/>
    </a:solidFill>
    <a:ln w="3175">
      <a:solidFill>
        <a:schemeClr val="bg1">
          <a:lumMod val="75000"/>
        </a:schemeClr>
      </a:solidFill>
      <a:prstDash val="solid"/>
    </a:ln>
  </c:sp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0.5391</cdr:x>
      <cdr:y>0.14922</cdr:y>
    </cdr:from>
    <cdr:to>
      <cdr:x>0.87045</cdr:x>
      <cdr:y>0.34845</cdr:y>
    </cdr:to>
    <cdr:sp macro="" textlink="">
      <cdr:nvSpPr>
        <cdr:cNvPr id="2" name="TextBox 2"/>
        <cdr:cNvSpPr txBox="1"/>
      </cdr:nvSpPr>
      <cdr:spPr>
        <a:xfrm xmlns:a="http://schemas.openxmlformats.org/drawingml/2006/main">
          <a:off x="3527719" y="490356"/>
          <a:ext cx="2168232" cy="654695"/>
        </a:xfrm>
        <a:prstGeom xmlns:a="http://schemas.openxmlformats.org/drawingml/2006/main" prst="rect">
          <a:avLst/>
        </a:prstGeom>
      </cdr:spPr>
      <cdr:txBody>
        <a:bodyPr xmlns:a="http://schemas.openxmlformats.org/drawingml/2006/main" wrap="square" rtlCol="0"/>
        <a:lstStyle xmlns:a="http://schemas.openxmlformats.org/drawingml/2006/main">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a:lstStyle>
        <a:p xmlns:a="http://schemas.openxmlformats.org/drawingml/2006/main">
          <a:pPr algn="ctr"/>
          <a:r>
            <a:rPr lang="en-US" sz="1600" b="1" dirty="0" smtClean="0">
              <a:solidFill>
                <a:srgbClr val="FF0000"/>
              </a:solidFill>
            </a:rPr>
            <a:t>Force limit using semi-empirical method with C</a:t>
          </a:r>
          <a:r>
            <a:rPr lang="en-US" sz="1600" b="1" baseline="30000" dirty="0" smtClean="0">
              <a:solidFill>
                <a:srgbClr val="FF0000"/>
              </a:solidFill>
            </a:rPr>
            <a:t>2</a:t>
          </a:r>
          <a:r>
            <a:rPr lang="en-US" sz="1600" b="1" dirty="0" smtClean="0">
              <a:solidFill>
                <a:srgbClr val="FF0000"/>
              </a:solidFill>
            </a:rPr>
            <a:t> of 4</a:t>
          </a:r>
          <a:endParaRPr lang="en-US" sz="1600" b="1" dirty="0">
            <a:solidFill>
              <a:srgbClr val="FF0000"/>
            </a:solidFill>
          </a:endParaRPr>
        </a:p>
      </cdr:txBody>
    </cdr:sp>
  </cdr:relSizeAnchor>
  <cdr:relSizeAnchor xmlns:cdr="http://schemas.openxmlformats.org/drawingml/2006/chartDrawing">
    <cdr:from>
      <cdr:x>0.46288</cdr:x>
      <cdr:y>0.33623</cdr:y>
    </cdr:from>
    <cdr:to>
      <cdr:x>0.57351</cdr:x>
      <cdr:y>0.41414</cdr:y>
    </cdr:to>
    <cdr:cxnSp macro="">
      <cdr:nvCxnSpPr>
        <cdr:cNvPr id="4" name="Straight Arrow Connector 3"/>
        <cdr:cNvCxnSpPr/>
      </cdr:nvCxnSpPr>
      <cdr:spPr>
        <a:xfrm xmlns:a="http://schemas.openxmlformats.org/drawingml/2006/main" flipH="1">
          <a:off x="3028950" y="1104900"/>
          <a:ext cx="723900" cy="256013"/>
        </a:xfrm>
        <a:prstGeom xmlns:a="http://schemas.openxmlformats.org/drawingml/2006/main" prst="straightConnector1">
          <a:avLst/>
        </a:prstGeom>
        <a:ln xmlns:a="http://schemas.openxmlformats.org/drawingml/2006/main" w="19050">
          <a:solidFill>
            <a:srgbClr val="FF0000"/>
          </a:solidFill>
          <a:tailEnd type="arrow"/>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3730" name="Rectangle 2"/>
          <p:cNvSpPr>
            <a:spLocks noGrp="1" noChangeArrowheads="1"/>
          </p:cNvSpPr>
          <p:nvPr>
            <p:ph type="hdr" sz="quarter"/>
          </p:nvPr>
        </p:nvSpPr>
        <p:spPr bwMode="auto">
          <a:xfrm>
            <a:off x="1" y="0"/>
            <a:ext cx="2982742"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endParaRPr lang="en-US"/>
          </a:p>
        </p:txBody>
      </p:sp>
      <p:sp>
        <p:nvSpPr>
          <p:cNvPr id="73731" name="Rectangle 3"/>
          <p:cNvSpPr>
            <a:spLocks noGrp="1" noChangeArrowheads="1"/>
          </p:cNvSpPr>
          <p:nvPr>
            <p:ph type="dt" sz="quarter" idx="1"/>
          </p:nvPr>
        </p:nvSpPr>
        <p:spPr bwMode="auto">
          <a:xfrm>
            <a:off x="3897513" y="0"/>
            <a:ext cx="2982742"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endParaRPr lang="en-US"/>
          </a:p>
        </p:txBody>
      </p:sp>
      <p:sp>
        <p:nvSpPr>
          <p:cNvPr id="73732" name="Rectangle 4"/>
          <p:cNvSpPr>
            <a:spLocks noGrp="1" noChangeArrowheads="1"/>
          </p:cNvSpPr>
          <p:nvPr>
            <p:ph type="ftr" sz="quarter" idx="2"/>
          </p:nvPr>
        </p:nvSpPr>
        <p:spPr bwMode="auto">
          <a:xfrm>
            <a:off x="1" y="8829675"/>
            <a:ext cx="2982742"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endParaRPr lang="en-US"/>
          </a:p>
        </p:txBody>
      </p:sp>
      <p:sp>
        <p:nvSpPr>
          <p:cNvPr id="73733" name="Rectangle 5"/>
          <p:cNvSpPr>
            <a:spLocks noGrp="1" noChangeArrowheads="1"/>
          </p:cNvSpPr>
          <p:nvPr>
            <p:ph type="sldNum" sz="quarter" idx="3"/>
          </p:nvPr>
        </p:nvSpPr>
        <p:spPr bwMode="auto">
          <a:xfrm>
            <a:off x="3897513" y="8829675"/>
            <a:ext cx="2982742"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fld id="{48AA36DD-E836-4F42-ADE4-3D6AD3F83755}" type="slidenum">
              <a:rPr lang="en-US"/>
              <a:pPr/>
              <a:t>‹#›</a:t>
            </a:fld>
            <a:endParaRPr lang="en-US"/>
          </a:p>
        </p:txBody>
      </p:sp>
    </p:spTree>
    <p:extLst>
      <p:ext uri="{BB962C8B-B14F-4D97-AF65-F5344CB8AC3E}">
        <p14:creationId xmlns:p14="http://schemas.microsoft.com/office/powerpoint/2010/main" val="221645614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1" y="0"/>
            <a:ext cx="2982742"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defTabSz="931863">
              <a:defRPr sz="1200"/>
            </a:lvl1pPr>
          </a:lstStyle>
          <a:p>
            <a:endParaRPr lang="en-US"/>
          </a:p>
        </p:txBody>
      </p:sp>
      <p:sp>
        <p:nvSpPr>
          <p:cNvPr id="11267" name="Rectangle 3"/>
          <p:cNvSpPr>
            <a:spLocks noGrp="1" noChangeArrowheads="1"/>
          </p:cNvSpPr>
          <p:nvPr>
            <p:ph type="dt" idx="1"/>
          </p:nvPr>
        </p:nvSpPr>
        <p:spPr bwMode="auto">
          <a:xfrm>
            <a:off x="3897513" y="0"/>
            <a:ext cx="2982742" cy="465138"/>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lvl1pPr algn="r" defTabSz="931863">
              <a:defRPr sz="1200"/>
            </a:lvl1pPr>
          </a:lstStyle>
          <a:p>
            <a:endParaRPr lang="en-US"/>
          </a:p>
        </p:txBody>
      </p:sp>
      <p:sp>
        <p:nvSpPr>
          <p:cNvPr id="11268" name="Rectangle 4"/>
          <p:cNvSpPr>
            <a:spLocks noGrp="1" noRot="1" noChangeAspect="1" noChangeArrowheads="1" noTextEdit="1"/>
          </p:cNvSpPr>
          <p:nvPr>
            <p:ph type="sldImg" idx="2"/>
          </p:nvPr>
        </p:nvSpPr>
        <p:spPr bwMode="auto">
          <a:xfrm>
            <a:off x="1117600" y="696913"/>
            <a:ext cx="4646613" cy="3486150"/>
          </a:xfrm>
          <a:prstGeom prst="rect">
            <a:avLst/>
          </a:prstGeom>
          <a:noFill/>
          <a:ln w="9525">
            <a:solidFill>
              <a:srgbClr val="000000"/>
            </a:solidFill>
            <a:miter lim="800000"/>
            <a:headEnd/>
            <a:tailEnd/>
          </a:ln>
          <a:effectLst/>
        </p:spPr>
      </p:sp>
      <p:sp>
        <p:nvSpPr>
          <p:cNvPr id="11269" name="Rectangle 5"/>
          <p:cNvSpPr>
            <a:spLocks noGrp="1" noChangeArrowheads="1"/>
          </p:cNvSpPr>
          <p:nvPr>
            <p:ph type="body" sz="quarter" idx="3"/>
          </p:nvPr>
        </p:nvSpPr>
        <p:spPr bwMode="auto">
          <a:xfrm>
            <a:off x="688805" y="4416426"/>
            <a:ext cx="5504204" cy="4183063"/>
          </a:xfrm>
          <a:prstGeom prst="rect">
            <a:avLst/>
          </a:prstGeom>
          <a:noFill/>
          <a:ln w="9525">
            <a:noFill/>
            <a:miter lim="800000"/>
            <a:headEnd/>
            <a:tailEnd/>
          </a:ln>
          <a:effectLst/>
        </p:spPr>
        <p:txBody>
          <a:bodyPr vert="horz" wrap="square" lIns="93177" tIns="46589" rIns="93177" bIns="46589"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1270" name="Rectangle 6"/>
          <p:cNvSpPr>
            <a:spLocks noGrp="1" noChangeArrowheads="1"/>
          </p:cNvSpPr>
          <p:nvPr>
            <p:ph type="ftr" sz="quarter" idx="4"/>
          </p:nvPr>
        </p:nvSpPr>
        <p:spPr bwMode="auto">
          <a:xfrm>
            <a:off x="1" y="8829675"/>
            <a:ext cx="2982742"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defTabSz="931863">
              <a:defRPr sz="1200"/>
            </a:lvl1pPr>
          </a:lstStyle>
          <a:p>
            <a:endParaRPr lang="en-US"/>
          </a:p>
        </p:txBody>
      </p:sp>
      <p:sp>
        <p:nvSpPr>
          <p:cNvPr id="11271" name="Rectangle 7"/>
          <p:cNvSpPr>
            <a:spLocks noGrp="1" noChangeArrowheads="1"/>
          </p:cNvSpPr>
          <p:nvPr>
            <p:ph type="sldNum" sz="quarter" idx="5"/>
          </p:nvPr>
        </p:nvSpPr>
        <p:spPr bwMode="auto">
          <a:xfrm>
            <a:off x="3897513" y="8829675"/>
            <a:ext cx="2982742" cy="465138"/>
          </a:xfrm>
          <a:prstGeom prst="rect">
            <a:avLst/>
          </a:prstGeom>
          <a:noFill/>
          <a:ln w="9525">
            <a:noFill/>
            <a:miter lim="800000"/>
            <a:headEnd/>
            <a:tailEnd/>
          </a:ln>
          <a:effectLst/>
        </p:spPr>
        <p:txBody>
          <a:bodyPr vert="horz" wrap="square" lIns="93177" tIns="46589" rIns="93177" bIns="46589" numCol="1" anchor="b" anchorCtr="0" compatLnSpc="1">
            <a:prstTxWarp prst="textNoShape">
              <a:avLst/>
            </a:prstTxWarp>
          </a:bodyPr>
          <a:lstStyle>
            <a:lvl1pPr algn="r" defTabSz="931863">
              <a:defRPr sz="1200"/>
            </a:lvl1pPr>
          </a:lstStyle>
          <a:p>
            <a:fld id="{AEDD0FB2-9D7D-4DD7-9546-35E464A8F6C3}" type="slidenum">
              <a:rPr lang="en-US"/>
              <a:pPr/>
              <a:t>‹#›</a:t>
            </a:fld>
            <a:endParaRPr lang="en-US"/>
          </a:p>
        </p:txBody>
      </p:sp>
    </p:spTree>
    <p:extLst>
      <p:ext uri="{BB962C8B-B14F-4D97-AF65-F5344CB8AC3E}">
        <p14:creationId xmlns:p14="http://schemas.microsoft.com/office/powerpoint/2010/main" val="3789830189"/>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a:xfrm>
            <a:off x="3897313" y="8829675"/>
            <a:ext cx="2982912" cy="465138"/>
          </a:xfrm>
          <a:prstGeom prst="rect">
            <a:avLst/>
          </a:prstGeom>
        </p:spPr>
        <p:txBody>
          <a:bodyPr/>
          <a:lstStyle/>
          <a:p>
            <a:fld id="{EC937358-3655-DF42-9C58-40AD7EC8F267}" type="slidenum">
              <a:rPr lang="en-US" smtClean="0"/>
              <a:pPr/>
              <a:t>7</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13358799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8778042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a:xfrm>
            <a:off x="3897313" y="8829675"/>
            <a:ext cx="2982912" cy="465138"/>
          </a:xfrm>
          <a:prstGeom prst="rect">
            <a:avLst/>
          </a:prstGeom>
        </p:spPr>
        <p:txBody>
          <a:bodyPr/>
          <a:lstStyle/>
          <a:p>
            <a:fld id="{AEDD0FB2-9D7D-4DD7-9546-35E464A8F6C3}" type="slidenum">
              <a:rPr lang="en-US" smtClean="0"/>
              <a:pPr/>
              <a:t>20</a:t>
            </a:fld>
            <a:endParaRPr lang="en-US"/>
          </a:p>
        </p:txBody>
      </p:sp>
    </p:spTree>
    <p:extLst>
      <p:ext uri="{BB962C8B-B14F-4D97-AF65-F5344CB8AC3E}">
        <p14:creationId xmlns:p14="http://schemas.microsoft.com/office/powerpoint/2010/main" val="2617603823"/>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3314" name="Rectangle 2"/>
          <p:cNvSpPr>
            <a:spLocks noGrp="1" noChangeArrowheads="1"/>
          </p:cNvSpPr>
          <p:nvPr>
            <p:ph type="ctrTitle"/>
          </p:nvPr>
        </p:nvSpPr>
        <p:spPr>
          <a:xfrm>
            <a:off x="685800" y="1951038"/>
            <a:ext cx="7772400" cy="1470025"/>
          </a:xfrm>
        </p:spPr>
        <p:txBody>
          <a:bodyPr/>
          <a:lstStyle>
            <a:lvl1pPr algn="ctr">
              <a:defRPr sz="3600">
                <a:solidFill>
                  <a:srgbClr val="FF0000"/>
                </a:solidFill>
              </a:defRPr>
            </a:lvl1pPr>
          </a:lstStyle>
          <a:p>
            <a:r>
              <a:rPr lang="en-US"/>
              <a:t>Click to edit Master title style</a:t>
            </a:r>
          </a:p>
        </p:txBody>
      </p:sp>
      <p:sp>
        <p:nvSpPr>
          <p:cNvPr id="13315" name="Rectangle 3"/>
          <p:cNvSpPr>
            <a:spLocks noGrp="1" noChangeArrowheads="1"/>
          </p:cNvSpPr>
          <p:nvPr>
            <p:ph type="subTitle" idx="1"/>
          </p:nvPr>
        </p:nvSpPr>
        <p:spPr>
          <a:xfrm>
            <a:off x="1371600" y="3648075"/>
            <a:ext cx="6400800" cy="742950"/>
          </a:xfrm>
        </p:spPr>
        <p:txBody>
          <a:bodyPr/>
          <a:lstStyle>
            <a:lvl1pPr marL="0" indent="0" algn="ctr">
              <a:buFontTx/>
              <a:buNone/>
              <a:defRPr/>
            </a:lvl1pPr>
          </a:lstStyle>
          <a:p>
            <a:r>
              <a:rPr lang="en-US"/>
              <a:t>Click to edit Master subtitle style</a:t>
            </a:r>
          </a:p>
        </p:txBody>
      </p:sp>
      <p:sp>
        <p:nvSpPr>
          <p:cNvPr id="13316" name="Rectangle 4"/>
          <p:cNvSpPr>
            <a:spLocks noGrp="1" noChangeArrowheads="1"/>
          </p:cNvSpPr>
          <p:nvPr>
            <p:ph type="dt" sz="half" idx="2"/>
          </p:nvPr>
        </p:nvSpPr>
        <p:spPr>
          <a:xfrm>
            <a:off x="3167063" y="4662488"/>
            <a:ext cx="2757487" cy="476250"/>
          </a:xfrm>
        </p:spPr>
        <p:txBody>
          <a:bodyPr/>
          <a:lstStyle>
            <a:lvl1pPr algn="ctr">
              <a:defRPr sz="2000">
                <a:solidFill>
                  <a:schemeClr val="accent2"/>
                </a:solidFill>
              </a:defRPr>
            </a:lvl1pPr>
          </a:lstStyle>
          <a:p>
            <a:r>
              <a:rPr lang="en-US" smtClean="0"/>
              <a:t>6 May 2010</a:t>
            </a:r>
            <a:endParaRPr lang="en-US"/>
          </a:p>
        </p:txBody>
      </p:sp>
      <p:pic>
        <p:nvPicPr>
          <p:cNvPr id="13318" name="Picture 6"/>
          <p:cNvPicPr>
            <a:picLocks noChangeAspect="1" noChangeArrowheads="1"/>
          </p:cNvPicPr>
          <p:nvPr userDrawn="1"/>
        </p:nvPicPr>
        <p:blipFill>
          <a:blip r:embed="rId2" cstate="print"/>
          <a:srcRect/>
          <a:stretch>
            <a:fillRect/>
          </a:stretch>
        </p:blipFill>
        <p:spPr bwMode="auto">
          <a:xfrm>
            <a:off x="76200" y="73025"/>
            <a:ext cx="609600" cy="517525"/>
          </a:xfrm>
          <a:prstGeom prst="rect">
            <a:avLst/>
          </a:prstGeom>
          <a:noFill/>
          <a:ln w="9525">
            <a:noFill/>
            <a:miter lim="800000"/>
            <a:headEnd/>
            <a:tailEnd/>
          </a:ln>
          <a:effectLst/>
        </p:spPr>
      </p:pic>
      <p:sp>
        <p:nvSpPr>
          <p:cNvPr id="13319" name="Rectangle 7"/>
          <p:cNvSpPr>
            <a:spLocks noChangeArrowheads="1"/>
          </p:cNvSpPr>
          <p:nvPr userDrawn="1"/>
        </p:nvSpPr>
        <p:spPr bwMode="auto">
          <a:xfrm>
            <a:off x="598488" y="0"/>
            <a:ext cx="2209800" cy="701675"/>
          </a:xfrm>
          <a:prstGeom prst="rect">
            <a:avLst/>
          </a:prstGeom>
          <a:noFill/>
          <a:ln w="9525">
            <a:noFill/>
            <a:miter lim="800000"/>
            <a:headEnd/>
            <a:tailEnd/>
          </a:ln>
          <a:effectLst/>
        </p:spPr>
        <p:txBody>
          <a:bodyPr>
            <a:spAutoFit/>
          </a:bodyPr>
          <a:lstStyle/>
          <a:p>
            <a:pPr eaLnBrk="0" hangingPunct="0"/>
            <a:r>
              <a:rPr lang="en-US" sz="1000">
                <a:solidFill>
                  <a:srgbClr val="00279F"/>
                </a:solidFill>
                <a:latin typeface="Helvetica" pitchFamily="28" charset="0"/>
              </a:rPr>
              <a:t>National Aeronautics and Space Administration</a:t>
            </a:r>
          </a:p>
          <a:p>
            <a:pPr eaLnBrk="0" hangingPunct="0"/>
            <a:r>
              <a:rPr lang="en-US" sz="1000" b="1">
                <a:solidFill>
                  <a:srgbClr val="00279F"/>
                </a:solidFill>
                <a:latin typeface="Helvetica" pitchFamily="28" charset="0"/>
              </a:rPr>
              <a:t>Jet Propulsion Laboratory</a:t>
            </a:r>
          </a:p>
          <a:p>
            <a:pPr eaLnBrk="0" hangingPunct="0"/>
            <a:r>
              <a:rPr lang="en-US" sz="1000" b="1">
                <a:solidFill>
                  <a:srgbClr val="00279F"/>
                </a:solidFill>
                <a:latin typeface="Helvetica" pitchFamily="28" charset="0"/>
              </a:rPr>
              <a:t>California Institute of Technology</a:t>
            </a:r>
          </a:p>
        </p:txBody>
      </p:sp>
      <p:sp>
        <p:nvSpPr>
          <p:cNvPr id="13320" name="Line 8"/>
          <p:cNvSpPr>
            <a:spLocks noChangeShapeType="1"/>
          </p:cNvSpPr>
          <p:nvPr userDrawn="1"/>
        </p:nvSpPr>
        <p:spPr bwMode="auto">
          <a:xfrm>
            <a:off x="41275" y="722313"/>
            <a:ext cx="9059863" cy="1587"/>
          </a:xfrm>
          <a:prstGeom prst="line">
            <a:avLst/>
          </a:prstGeom>
          <a:noFill/>
          <a:ln w="38100" cmpd="dbl">
            <a:solidFill>
              <a:schemeClr val="tx1"/>
            </a:solidFill>
            <a:round/>
            <a:headEnd/>
            <a:tailEnd/>
          </a:ln>
          <a:effectLst/>
        </p:spPr>
        <p:txBody>
          <a:bodyPr wrap="none" anchor="ct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smtClean="0"/>
              <a:t>6 May 2010</a:t>
            </a:r>
            <a:endParaRPr lang="en-US"/>
          </a:p>
        </p:txBody>
      </p:sp>
      <p:sp>
        <p:nvSpPr>
          <p:cNvPr id="5" name="Slide Number Placeholder 4"/>
          <p:cNvSpPr>
            <a:spLocks noGrp="1"/>
          </p:cNvSpPr>
          <p:nvPr>
            <p:ph type="sldNum" sz="quarter" idx="11"/>
          </p:nvPr>
        </p:nvSpPr>
        <p:spPr/>
        <p:txBody>
          <a:bodyPr/>
          <a:lstStyle>
            <a:lvl1pPr>
              <a:defRPr/>
            </a:lvl1pPr>
          </a:lstStyle>
          <a:p>
            <a:r>
              <a:rPr lang="en-US"/>
              <a:t> P </a:t>
            </a:r>
            <a:fld id="{C2F995EB-9EF3-4242-B834-FCAEF1F12C55}" type="slidenum">
              <a:rPr lang="en-US"/>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r>
              <a:rPr lang="en-US" smtClean="0"/>
              <a:t>6 May 2010</a:t>
            </a:r>
            <a:endParaRPr lang="en-US"/>
          </a:p>
        </p:txBody>
      </p:sp>
      <p:sp>
        <p:nvSpPr>
          <p:cNvPr id="5" name="Slide Number Placeholder 4"/>
          <p:cNvSpPr>
            <a:spLocks noGrp="1"/>
          </p:cNvSpPr>
          <p:nvPr>
            <p:ph type="sldNum" sz="quarter" idx="11"/>
          </p:nvPr>
        </p:nvSpPr>
        <p:spPr/>
        <p:txBody>
          <a:bodyPr/>
          <a:lstStyle>
            <a:lvl1pPr>
              <a:defRPr/>
            </a:lvl1pPr>
          </a:lstStyle>
          <a:p>
            <a:r>
              <a:rPr lang="en-US"/>
              <a:t> P </a:t>
            </a:r>
            <a:fld id="{496332BF-38E3-4377-8EA2-5752EB3C8DB2}" type="slidenum">
              <a:rPr lang="en-US"/>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779463" y="990600"/>
            <a:ext cx="3876675" cy="5135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8538" y="990600"/>
            <a:ext cx="3878262" cy="51355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lvl1pPr>
              <a:defRPr/>
            </a:lvl1pPr>
          </a:lstStyle>
          <a:p>
            <a:r>
              <a:rPr lang="en-US" smtClean="0"/>
              <a:t>6 May 2010</a:t>
            </a:r>
            <a:endParaRPr lang="en-US"/>
          </a:p>
        </p:txBody>
      </p:sp>
      <p:sp>
        <p:nvSpPr>
          <p:cNvPr id="6" name="Slide Number Placeholder 5"/>
          <p:cNvSpPr>
            <a:spLocks noGrp="1"/>
          </p:cNvSpPr>
          <p:nvPr>
            <p:ph type="sldNum" sz="quarter" idx="11"/>
          </p:nvPr>
        </p:nvSpPr>
        <p:spPr/>
        <p:txBody>
          <a:bodyPr/>
          <a:lstStyle>
            <a:lvl1pPr>
              <a:defRPr/>
            </a:lvl1pPr>
          </a:lstStyle>
          <a:p>
            <a:r>
              <a:rPr lang="en-US"/>
              <a:t> P </a:t>
            </a:r>
            <a:fld id="{08A45445-B3BF-499B-AB82-84265F6BBD76}" type="slidenum">
              <a:rPr lang="en-US"/>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lvl1pPr>
              <a:defRPr/>
            </a:lvl1pPr>
          </a:lstStyle>
          <a:p>
            <a:r>
              <a:rPr lang="en-US" smtClean="0"/>
              <a:t>6 May 2010</a:t>
            </a:r>
            <a:endParaRPr lang="en-US"/>
          </a:p>
        </p:txBody>
      </p:sp>
      <p:sp>
        <p:nvSpPr>
          <p:cNvPr id="8" name="Slide Number Placeholder 7"/>
          <p:cNvSpPr>
            <a:spLocks noGrp="1"/>
          </p:cNvSpPr>
          <p:nvPr>
            <p:ph type="sldNum" sz="quarter" idx="11"/>
          </p:nvPr>
        </p:nvSpPr>
        <p:spPr/>
        <p:txBody>
          <a:bodyPr/>
          <a:lstStyle>
            <a:lvl1pPr>
              <a:defRPr/>
            </a:lvl1pPr>
          </a:lstStyle>
          <a:p>
            <a:r>
              <a:rPr lang="en-US"/>
              <a:t> P </a:t>
            </a:r>
            <a:fld id="{0C8B3A03-FD1B-464D-9289-D7A4694B6BCD}" type="slidenum">
              <a:rPr lang="en-US"/>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lvl1pPr>
              <a:defRPr/>
            </a:lvl1pPr>
          </a:lstStyle>
          <a:p>
            <a:r>
              <a:rPr lang="en-US" smtClean="0"/>
              <a:t>6 May 2010</a:t>
            </a:r>
            <a:endParaRPr lang="en-US"/>
          </a:p>
        </p:txBody>
      </p:sp>
      <p:sp>
        <p:nvSpPr>
          <p:cNvPr id="4" name="Slide Number Placeholder 3"/>
          <p:cNvSpPr>
            <a:spLocks noGrp="1"/>
          </p:cNvSpPr>
          <p:nvPr>
            <p:ph type="sldNum" sz="quarter" idx="11"/>
          </p:nvPr>
        </p:nvSpPr>
        <p:spPr/>
        <p:txBody>
          <a:bodyPr/>
          <a:lstStyle>
            <a:lvl1pPr>
              <a:defRPr/>
            </a:lvl1pPr>
          </a:lstStyle>
          <a:p>
            <a:r>
              <a:rPr lang="en-US"/>
              <a:t> P </a:t>
            </a:r>
            <a:fld id="{852280A6-6C38-4ED0-AD58-F6D5D560602F}" type="slidenum">
              <a:rPr lang="en-US"/>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r>
              <a:rPr lang="en-US" smtClean="0"/>
              <a:t>6 May 2010</a:t>
            </a:r>
            <a:endParaRPr lang="en-US"/>
          </a:p>
        </p:txBody>
      </p:sp>
      <p:sp>
        <p:nvSpPr>
          <p:cNvPr id="3" name="Slide Number Placeholder 2"/>
          <p:cNvSpPr>
            <a:spLocks noGrp="1"/>
          </p:cNvSpPr>
          <p:nvPr>
            <p:ph type="sldNum" sz="quarter" idx="11"/>
          </p:nvPr>
        </p:nvSpPr>
        <p:spPr/>
        <p:txBody>
          <a:bodyPr/>
          <a:lstStyle>
            <a:lvl1pPr>
              <a:defRPr/>
            </a:lvl1pPr>
          </a:lstStyle>
          <a:p>
            <a:r>
              <a:rPr lang="en-US"/>
              <a:t> P </a:t>
            </a:r>
            <a:fld id="{4EABCD4B-8410-4F1F-BFCF-A1B2D6664884}" type="slidenum">
              <a:rPr lang="en-US"/>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t>6 May 2010</a:t>
            </a:r>
            <a:endParaRPr lang="en-US"/>
          </a:p>
        </p:txBody>
      </p:sp>
      <p:sp>
        <p:nvSpPr>
          <p:cNvPr id="6" name="Slide Number Placeholder 5"/>
          <p:cNvSpPr>
            <a:spLocks noGrp="1"/>
          </p:cNvSpPr>
          <p:nvPr>
            <p:ph type="sldNum" sz="quarter" idx="11"/>
          </p:nvPr>
        </p:nvSpPr>
        <p:spPr/>
        <p:txBody>
          <a:bodyPr/>
          <a:lstStyle>
            <a:lvl1pPr>
              <a:defRPr/>
            </a:lvl1pPr>
          </a:lstStyle>
          <a:p>
            <a:r>
              <a:rPr lang="en-US"/>
              <a:t> P </a:t>
            </a:r>
            <a:fld id="{204A0909-F642-4D9E-9DB1-DDBFCF6AFA59}" type="slidenum">
              <a:rPr lang="en-US"/>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lvl1pPr>
              <a:defRPr/>
            </a:lvl1pPr>
          </a:lstStyle>
          <a:p>
            <a:r>
              <a:rPr lang="en-US" smtClean="0"/>
              <a:t>6 May 2010</a:t>
            </a:r>
            <a:endParaRPr lang="en-US"/>
          </a:p>
        </p:txBody>
      </p:sp>
      <p:sp>
        <p:nvSpPr>
          <p:cNvPr id="6" name="Slide Number Placeholder 5"/>
          <p:cNvSpPr>
            <a:spLocks noGrp="1"/>
          </p:cNvSpPr>
          <p:nvPr>
            <p:ph type="sldNum" sz="quarter" idx="11"/>
          </p:nvPr>
        </p:nvSpPr>
        <p:spPr/>
        <p:txBody>
          <a:bodyPr/>
          <a:lstStyle>
            <a:lvl1pPr>
              <a:defRPr/>
            </a:lvl1pPr>
          </a:lstStyle>
          <a:p>
            <a:r>
              <a:rPr lang="en-US"/>
              <a:t> P </a:t>
            </a:r>
            <a:fld id="{24780B8E-7BCF-4CE2-804E-2C0E684D2723}" type="slidenum">
              <a:rPr lang="en-US"/>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smtClean="0"/>
              <a:t>6 May 2010</a:t>
            </a:r>
            <a:endParaRPr lang="en-US"/>
          </a:p>
        </p:txBody>
      </p:sp>
      <p:sp>
        <p:nvSpPr>
          <p:cNvPr id="5" name="Slide Number Placeholder 4"/>
          <p:cNvSpPr>
            <a:spLocks noGrp="1"/>
          </p:cNvSpPr>
          <p:nvPr>
            <p:ph type="sldNum" sz="quarter" idx="11"/>
          </p:nvPr>
        </p:nvSpPr>
        <p:spPr/>
        <p:txBody>
          <a:bodyPr/>
          <a:lstStyle>
            <a:lvl1pPr>
              <a:defRPr/>
            </a:lvl1pPr>
          </a:lstStyle>
          <a:p>
            <a:r>
              <a:rPr lang="en-US"/>
              <a:t> P </a:t>
            </a:r>
            <a:fld id="{5A7E500C-D7C9-4795-BBC4-7985141C9EF2}" type="slidenum">
              <a:rPr lang="en-US"/>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81813" y="152400"/>
            <a:ext cx="2033587" cy="59737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779463" y="152400"/>
            <a:ext cx="5949950" cy="597376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r>
              <a:rPr lang="en-US" smtClean="0"/>
              <a:t>6 May 2010</a:t>
            </a:r>
            <a:endParaRPr lang="en-US"/>
          </a:p>
        </p:txBody>
      </p:sp>
      <p:sp>
        <p:nvSpPr>
          <p:cNvPr id="5" name="Slide Number Placeholder 4"/>
          <p:cNvSpPr>
            <a:spLocks noGrp="1"/>
          </p:cNvSpPr>
          <p:nvPr>
            <p:ph type="sldNum" sz="quarter" idx="11"/>
          </p:nvPr>
        </p:nvSpPr>
        <p:spPr/>
        <p:txBody>
          <a:bodyPr/>
          <a:lstStyle>
            <a:lvl1pPr>
              <a:defRPr/>
            </a:lvl1pPr>
          </a:lstStyle>
          <a:p>
            <a:r>
              <a:rPr lang="en-US"/>
              <a:t> P </a:t>
            </a:r>
            <a:fld id="{D05C385F-64CD-4695-B65D-B8FB806EA220}" type="slidenum">
              <a:rPr lang="en-US"/>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3733800" y="152400"/>
            <a:ext cx="5181600" cy="5635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79463" y="990600"/>
            <a:ext cx="3876675" cy="5135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808538" y="990600"/>
            <a:ext cx="3878262" cy="51355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00050" y="6391275"/>
            <a:ext cx="1828800" cy="247650"/>
          </a:xfrm>
        </p:spPr>
        <p:txBody>
          <a:bodyPr/>
          <a:lstStyle>
            <a:lvl1pPr>
              <a:defRPr/>
            </a:lvl1pPr>
          </a:lstStyle>
          <a:p>
            <a:r>
              <a:rPr lang="en-US" smtClean="0"/>
              <a:t>6 May 2010</a:t>
            </a:r>
            <a:endParaRPr lang="en-US"/>
          </a:p>
        </p:txBody>
      </p:sp>
      <p:sp>
        <p:nvSpPr>
          <p:cNvPr id="6" name="Slide Number Placeholder 5"/>
          <p:cNvSpPr>
            <a:spLocks noGrp="1"/>
          </p:cNvSpPr>
          <p:nvPr>
            <p:ph type="sldNum" sz="quarter" idx="11"/>
          </p:nvPr>
        </p:nvSpPr>
        <p:spPr>
          <a:xfrm>
            <a:off x="6619875" y="6381750"/>
            <a:ext cx="2133600" cy="228600"/>
          </a:xfrm>
        </p:spPr>
        <p:txBody>
          <a:bodyPr/>
          <a:lstStyle>
            <a:lvl1pPr>
              <a:defRPr/>
            </a:lvl1pPr>
          </a:lstStyle>
          <a:p>
            <a:r>
              <a:rPr lang="en-US"/>
              <a:t> P </a:t>
            </a:r>
            <a:fld id="{B1381B7D-1EA7-4F09-9D8D-AB90943748D0}" type="slidenum">
              <a:rPr lang="en-US"/>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reserve="1">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3733800" y="152400"/>
            <a:ext cx="5181600" cy="563563"/>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779463" y="990600"/>
            <a:ext cx="7907337" cy="24907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779463" y="3633788"/>
            <a:ext cx="7907337" cy="24923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a:xfrm>
            <a:off x="400050" y="6391275"/>
            <a:ext cx="1828800" cy="247650"/>
          </a:xfrm>
        </p:spPr>
        <p:txBody>
          <a:bodyPr/>
          <a:lstStyle>
            <a:lvl1pPr>
              <a:defRPr/>
            </a:lvl1pPr>
          </a:lstStyle>
          <a:p>
            <a:r>
              <a:rPr lang="en-US" smtClean="0"/>
              <a:t>6 May 2010</a:t>
            </a:r>
            <a:endParaRPr lang="en-US"/>
          </a:p>
        </p:txBody>
      </p:sp>
      <p:sp>
        <p:nvSpPr>
          <p:cNvPr id="6" name="Slide Number Placeholder 5"/>
          <p:cNvSpPr>
            <a:spLocks noGrp="1"/>
          </p:cNvSpPr>
          <p:nvPr>
            <p:ph type="sldNum" sz="quarter" idx="11"/>
          </p:nvPr>
        </p:nvSpPr>
        <p:spPr>
          <a:xfrm>
            <a:off x="6619875" y="6381750"/>
            <a:ext cx="2133600" cy="228600"/>
          </a:xfrm>
        </p:spPr>
        <p:txBody>
          <a:bodyPr/>
          <a:lstStyle>
            <a:lvl1pPr>
              <a:defRPr/>
            </a:lvl1pPr>
          </a:lstStyle>
          <a:p>
            <a:r>
              <a:rPr lang="en-US"/>
              <a:t> P </a:t>
            </a:r>
            <a:fld id="{561A02A9-2E92-4ADF-8FEC-08B2769CF8AD}" type="slidenum">
              <a:rPr lang="en-US"/>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7"/>
            <a:ext cx="7772400" cy="1470024"/>
          </a:xfrm>
          <a:prstGeom prst="rect">
            <a:avLst/>
          </a:prstGeo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24504" indent="0" algn="ctr">
              <a:buNone/>
              <a:defRPr>
                <a:solidFill>
                  <a:schemeClr val="tx1">
                    <a:tint val="75000"/>
                  </a:schemeClr>
                </a:solidFill>
              </a:defRPr>
            </a:lvl2pPr>
            <a:lvl3pPr marL="849010" indent="0" algn="ctr">
              <a:buNone/>
              <a:defRPr>
                <a:solidFill>
                  <a:schemeClr val="tx1">
                    <a:tint val="75000"/>
                  </a:schemeClr>
                </a:solidFill>
              </a:defRPr>
            </a:lvl3pPr>
            <a:lvl4pPr marL="1273517" indent="0" algn="ctr">
              <a:buNone/>
              <a:defRPr>
                <a:solidFill>
                  <a:schemeClr val="tx1">
                    <a:tint val="75000"/>
                  </a:schemeClr>
                </a:solidFill>
              </a:defRPr>
            </a:lvl4pPr>
            <a:lvl5pPr marL="1698021" indent="0" algn="ctr">
              <a:buNone/>
              <a:defRPr>
                <a:solidFill>
                  <a:schemeClr val="tx1">
                    <a:tint val="75000"/>
                  </a:schemeClr>
                </a:solidFill>
              </a:defRPr>
            </a:lvl5pPr>
            <a:lvl6pPr marL="2122527" indent="0" algn="ctr">
              <a:buNone/>
              <a:defRPr>
                <a:solidFill>
                  <a:schemeClr val="tx1">
                    <a:tint val="75000"/>
                  </a:schemeClr>
                </a:solidFill>
              </a:defRPr>
            </a:lvl6pPr>
            <a:lvl7pPr marL="2547031" indent="0" algn="ctr">
              <a:buNone/>
              <a:defRPr>
                <a:solidFill>
                  <a:schemeClr val="tx1">
                    <a:tint val="75000"/>
                  </a:schemeClr>
                </a:solidFill>
              </a:defRPr>
            </a:lvl7pPr>
            <a:lvl8pPr marL="2971537" indent="0" algn="ctr">
              <a:buNone/>
              <a:defRPr>
                <a:solidFill>
                  <a:schemeClr val="tx1">
                    <a:tint val="75000"/>
                  </a:schemeClr>
                </a:solidFill>
              </a:defRPr>
            </a:lvl8pPr>
            <a:lvl9pPr marL="3396042" indent="0" algn="ctr">
              <a:buNone/>
              <a:defRPr>
                <a:solidFill>
                  <a:schemeClr val="tx1">
                    <a:tint val="75000"/>
                  </a:schemeClr>
                </a:solidFill>
              </a:defRPr>
            </a:lvl9pPr>
          </a:lstStyle>
          <a:p>
            <a:r>
              <a:rPr lang="en-US" smtClean="0"/>
              <a:t>Click to edit Master subtitle style</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p>
        </p:txBody>
      </p:sp>
      <p:sp>
        <p:nvSpPr>
          <p:cNvPr id="5"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201B08F8-63B3-440D-9030-6C309CC9D5D3}" type="slidenum">
              <a:rPr lang="en-US"/>
              <a:pPr>
                <a:defRPr/>
              </a:pPr>
              <a:t>‹#›</a:t>
            </a:fld>
            <a:endParaRPr lang="en-US"/>
          </a:p>
        </p:txBody>
      </p:sp>
    </p:spTree>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91924" y="634679"/>
            <a:ext cx="8229600" cy="11430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idx="1"/>
          </p:nvPr>
        </p:nvSpPr>
        <p:spPr>
          <a:xfrm>
            <a:off x="457200" y="1981200"/>
            <a:ext cx="8229600" cy="4144964"/>
          </a:xfrm>
        </p:spPr>
        <p:txBody>
          <a:body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Footer Placeholder 4"/>
          <p:cNvSpPr>
            <a:spLocks noGrp="1"/>
          </p:cNvSpPr>
          <p:nvPr>
            <p:ph type="ftr" sz="quarter" idx="10"/>
          </p:nvPr>
        </p:nvSpPr>
        <p:spPr/>
        <p:txBody>
          <a:bodyPr/>
          <a:lstStyle>
            <a:lvl1pPr>
              <a:defRPr/>
            </a:lvl1pPr>
          </a:lstStyle>
          <a:p>
            <a:pPr>
              <a:defRPr/>
            </a:pPr>
            <a:endParaRPr lang="en-US"/>
          </a:p>
        </p:txBody>
      </p:sp>
      <p:sp>
        <p:nvSpPr>
          <p:cNvPr id="5"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1A067B1B-ABBE-43EF-8635-6A37EB67F39F}" type="slidenum">
              <a:rPr lang="en-US"/>
              <a:pPr>
                <a:defRPr/>
              </a:pPr>
              <a:t>‹#›</a:t>
            </a:fld>
            <a:endParaRPr lang="en-US"/>
          </a:p>
        </p:txBody>
      </p:sp>
    </p:spTree>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4" y="4406903"/>
            <a:ext cx="7772400" cy="1362076"/>
          </a:xfrm>
          <a:prstGeom prst="rect">
            <a:avLst/>
          </a:prstGeom>
        </p:spPr>
        <p:txBody>
          <a:bodyPr anchor="t"/>
          <a:lstStyle>
            <a:lvl1pPr algn="l">
              <a:defRPr sz="3700" b="1" cap="all"/>
            </a:lvl1pPr>
          </a:lstStyle>
          <a:p>
            <a:r>
              <a:rPr lang="en-US" smtClean="0"/>
              <a:t>Click to edit Master title style</a:t>
            </a:r>
            <a:endParaRPr lang="en-US"/>
          </a:p>
        </p:txBody>
      </p:sp>
      <p:sp>
        <p:nvSpPr>
          <p:cNvPr id="3" name="Text Placeholder 2"/>
          <p:cNvSpPr>
            <a:spLocks noGrp="1"/>
          </p:cNvSpPr>
          <p:nvPr>
            <p:ph type="body" idx="1"/>
          </p:nvPr>
        </p:nvSpPr>
        <p:spPr>
          <a:xfrm>
            <a:off x="722314" y="2906717"/>
            <a:ext cx="7772400" cy="1500187"/>
          </a:xfrm>
        </p:spPr>
        <p:txBody>
          <a:bodyPr anchor="b"/>
          <a:lstStyle>
            <a:lvl1pPr marL="0" indent="0">
              <a:buNone/>
              <a:defRPr sz="1900">
                <a:solidFill>
                  <a:schemeClr val="tx1">
                    <a:tint val="75000"/>
                  </a:schemeClr>
                </a:solidFill>
              </a:defRPr>
            </a:lvl1pPr>
            <a:lvl2pPr marL="424504" indent="0">
              <a:buNone/>
              <a:defRPr sz="1700">
                <a:solidFill>
                  <a:schemeClr val="tx1">
                    <a:tint val="75000"/>
                  </a:schemeClr>
                </a:solidFill>
              </a:defRPr>
            </a:lvl2pPr>
            <a:lvl3pPr marL="849010" indent="0">
              <a:buNone/>
              <a:defRPr sz="1500">
                <a:solidFill>
                  <a:schemeClr val="tx1">
                    <a:tint val="75000"/>
                  </a:schemeClr>
                </a:solidFill>
              </a:defRPr>
            </a:lvl3pPr>
            <a:lvl4pPr marL="1273517" indent="0">
              <a:buNone/>
              <a:defRPr sz="1300">
                <a:solidFill>
                  <a:schemeClr val="tx1">
                    <a:tint val="75000"/>
                  </a:schemeClr>
                </a:solidFill>
              </a:defRPr>
            </a:lvl4pPr>
            <a:lvl5pPr marL="1698021" indent="0">
              <a:buNone/>
              <a:defRPr sz="1300">
                <a:solidFill>
                  <a:schemeClr val="tx1">
                    <a:tint val="75000"/>
                  </a:schemeClr>
                </a:solidFill>
              </a:defRPr>
            </a:lvl5pPr>
            <a:lvl6pPr marL="2122527" indent="0">
              <a:buNone/>
              <a:defRPr sz="1300">
                <a:solidFill>
                  <a:schemeClr val="tx1">
                    <a:tint val="75000"/>
                  </a:schemeClr>
                </a:solidFill>
              </a:defRPr>
            </a:lvl6pPr>
            <a:lvl7pPr marL="2547031" indent="0">
              <a:buNone/>
              <a:defRPr sz="1300">
                <a:solidFill>
                  <a:schemeClr val="tx1">
                    <a:tint val="75000"/>
                  </a:schemeClr>
                </a:solidFill>
              </a:defRPr>
            </a:lvl7pPr>
            <a:lvl8pPr marL="2971537" indent="0">
              <a:buNone/>
              <a:defRPr sz="1300">
                <a:solidFill>
                  <a:schemeClr val="tx1">
                    <a:tint val="75000"/>
                  </a:schemeClr>
                </a:solidFill>
              </a:defRPr>
            </a:lvl8pPr>
            <a:lvl9pPr marL="3396042" indent="0">
              <a:buNone/>
              <a:defRPr sz="1300">
                <a:solidFill>
                  <a:schemeClr val="tx1">
                    <a:tint val="75000"/>
                  </a:schemeClr>
                </a:solidFill>
              </a:defRPr>
            </a:lvl9pPr>
          </a:lstStyle>
          <a:p>
            <a:pPr lvl="0"/>
            <a:r>
              <a:rPr lang="en-US" smtClean="0"/>
              <a:t>Click to edit Master text styles</a:t>
            </a:r>
          </a:p>
        </p:txBody>
      </p:sp>
      <p:sp>
        <p:nvSpPr>
          <p:cNvPr id="4" name="Footer Placeholder 4"/>
          <p:cNvSpPr>
            <a:spLocks noGrp="1"/>
          </p:cNvSpPr>
          <p:nvPr>
            <p:ph type="ftr" sz="quarter" idx="10"/>
          </p:nvPr>
        </p:nvSpPr>
        <p:spPr/>
        <p:txBody>
          <a:bodyPr/>
          <a:lstStyle>
            <a:lvl1pPr>
              <a:defRPr/>
            </a:lvl1pPr>
          </a:lstStyle>
          <a:p>
            <a:pPr>
              <a:defRPr/>
            </a:pPr>
            <a:endParaRPr lang="en-US"/>
          </a:p>
        </p:txBody>
      </p:sp>
      <p:sp>
        <p:nvSpPr>
          <p:cNvPr id="5"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D1B38714-87B7-445E-A2E9-7ADA3BE15179}" type="slidenum">
              <a:rPr lang="en-US"/>
              <a:pPr>
                <a:defRPr/>
              </a:pPr>
              <a:t>‹#›</a:t>
            </a:fld>
            <a:endParaRPr lang="en-US"/>
          </a:p>
        </p:txBody>
      </p:sp>
    </p:spTree>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p>
            <a:r>
              <a:rPr lang="en-US" dirty="0" smtClean="0"/>
              <a:t>Click to edit Master title style</a:t>
            </a:r>
            <a:endParaRPr lang="en-US" dirty="0"/>
          </a:p>
        </p:txBody>
      </p:sp>
      <p:sp>
        <p:nvSpPr>
          <p:cNvPr id="3" name="Content Placeholder 2"/>
          <p:cNvSpPr>
            <a:spLocks noGrp="1"/>
          </p:cNvSpPr>
          <p:nvPr>
            <p:ph sz="half" idx="1"/>
          </p:nvPr>
        </p:nvSpPr>
        <p:spPr>
          <a:xfrm>
            <a:off x="457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Content Placeholder 3"/>
          <p:cNvSpPr>
            <a:spLocks noGrp="1"/>
          </p:cNvSpPr>
          <p:nvPr>
            <p:ph sz="half" idx="2"/>
          </p:nvPr>
        </p:nvSpPr>
        <p:spPr>
          <a:xfrm>
            <a:off x="4648200" y="1600201"/>
            <a:ext cx="4038600" cy="4525963"/>
          </a:xfrm>
        </p:spPr>
        <p:txBody>
          <a:bodyPr/>
          <a:lstStyle>
            <a:lvl1pPr>
              <a:defRPr sz="2600"/>
            </a:lvl1pPr>
            <a:lvl2pPr>
              <a:defRPr sz="2200"/>
            </a:lvl2pPr>
            <a:lvl3pPr>
              <a:defRPr sz="1900"/>
            </a:lvl3pPr>
            <a:lvl4pPr>
              <a:defRPr sz="1700"/>
            </a:lvl4pPr>
            <a:lvl5pPr>
              <a:defRPr sz="1700"/>
            </a:lvl5pPr>
            <a:lvl6pPr>
              <a:defRPr sz="1700"/>
            </a:lvl6pPr>
            <a:lvl7pPr>
              <a:defRPr sz="1700"/>
            </a:lvl7pPr>
            <a:lvl8pPr>
              <a:defRPr sz="1700"/>
            </a:lvl8pPr>
            <a:lvl9pPr>
              <a:defRPr sz="17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5"/>
          <p:cNvSpPr>
            <a:spLocks noGrp="1"/>
          </p:cNvSpPr>
          <p:nvPr>
            <p:ph type="ftr" sz="quarter" idx="10"/>
          </p:nvPr>
        </p:nvSpPr>
        <p:spPr/>
        <p:txBody>
          <a:bodyPr/>
          <a:lstStyle>
            <a:lvl1pPr>
              <a:defRPr/>
            </a:lvl1pPr>
          </a:lstStyle>
          <a:p>
            <a:pPr>
              <a:defRPr/>
            </a:pPr>
            <a:endParaRPr lang="en-US"/>
          </a:p>
        </p:txBody>
      </p:sp>
      <p:sp>
        <p:nvSpPr>
          <p:cNvPr id="6"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75AE532F-4950-47BA-8AE0-0E4CE8E49597}" type="slidenum">
              <a:rPr lang="en-US"/>
              <a:pPr>
                <a:defRPr/>
              </a:pPr>
              <a:t>‹#›</a:t>
            </a:fld>
            <a:endParaRPr lang="en-US"/>
          </a:p>
        </p:txBody>
      </p:sp>
    </p:spTree>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838200"/>
            <a:ext cx="8229600" cy="685800"/>
          </a:xfrm>
          <a:prstGeom prst="rect">
            <a:avLst/>
          </a:prstGeo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733554"/>
            <a:ext cx="4040188"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4" name="Content Placeholder 3"/>
          <p:cNvSpPr>
            <a:spLocks noGrp="1"/>
          </p:cNvSpPr>
          <p:nvPr>
            <p:ph sz="half" idx="2"/>
          </p:nvPr>
        </p:nvSpPr>
        <p:spPr>
          <a:xfrm>
            <a:off x="457200" y="2373312"/>
            <a:ext cx="4040188"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5" name="Text Placeholder 4"/>
          <p:cNvSpPr>
            <a:spLocks noGrp="1"/>
          </p:cNvSpPr>
          <p:nvPr>
            <p:ph type="body" sz="quarter" idx="3"/>
          </p:nvPr>
        </p:nvSpPr>
        <p:spPr>
          <a:xfrm>
            <a:off x="4645027" y="1733554"/>
            <a:ext cx="4041774" cy="639763"/>
          </a:xfrm>
        </p:spPr>
        <p:txBody>
          <a:bodyPr anchor="b"/>
          <a:lstStyle>
            <a:lvl1pPr marL="0" indent="0">
              <a:buNone/>
              <a:defRPr sz="2200" b="1"/>
            </a:lvl1pPr>
            <a:lvl2pPr marL="424504" indent="0">
              <a:buNone/>
              <a:defRPr sz="1900" b="1"/>
            </a:lvl2pPr>
            <a:lvl3pPr marL="849010" indent="0">
              <a:buNone/>
              <a:defRPr sz="1700" b="1"/>
            </a:lvl3pPr>
            <a:lvl4pPr marL="1273517" indent="0">
              <a:buNone/>
              <a:defRPr sz="1500" b="1"/>
            </a:lvl4pPr>
            <a:lvl5pPr marL="1698021" indent="0">
              <a:buNone/>
              <a:defRPr sz="1500" b="1"/>
            </a:lvl5pPr>
            <a:lvl6pPr marL="2122527" indent="0">
              <a:buNone/>
              <a:defRPr sz="1500" b="1"/>
            </a:lvl6pPr>
            <a:lvl7pPr marL="2547031" indent="0">
              <a:buNone/>
              <a:defRPr sz="1500" b="1"/>
            </a:lvl7pPr>
            <a:lvl8pPr marL="2971537" indent="0">
              <a:buNone/>
              <a:defRPr sz="1500" b="1"/>
            </a:lvl8pPr>
            <a:lvl9pPr marL="3396042" indent="0">
              <a:buNone/>
              <a:defRPr sz="1500" b="1"/>
            </a:lvl9pPr>
          </a:lstStyle>
          <a:p>
            <a:pPr lvl="0"/>
            <a:r>
              <a:rPr lang="en-US" smtClean="0"/>
              <a:t>Click to edit Master text styles</a:t>
            </a:r>
          </a:p>
        </p:txBody>
      </p:sp>
      <p:sp>
        <p:nvSpPr>
          <p:cNvPr id="6" name="Content Placeholder 5"/>
          <p:cNvSpPr>
            <a:spLocks noGrp="1"/>
          </p:cNvSpPr>
          <p:nvPr>
            <p:ph sz="quarter" idx="4"/>
          </p:nvPr>
        </p:nvSpPr>
        <p:spPr>
          <a:xfrm>
            <a:off x="4645027" y="2373312"/>
            <a:ext cx="4041774" cy="3951288"/>
          </a:xfrm>
        </p:spPr>
        <p:txBody>
          <a:bodyPr/>
          <a:lstStyle>
            <a:lvl1pPr>
              <a:defRPr sz="2200"/>
            </a:lvl1pPr>
            <a:lvl2pPr>
              <a:defRPr sz="1900"/>
            </a:lvl2pPr>
            <a:lvl3pPr>
              <a:defRPr sz="1700"/>
            </a:lvl3pPr>
            <a:lvl4pPr>
              <a:defRPr sz="1500"/>
            </a:lvl4pPr>
            <a:lvl5pPr>
              <a:defRPr sz="1500"/>
            </a:lvl5pPr>
            <a:lvl6pPr>
              <a:defRPr sz="1500"/>
            </a:lvl6pPr>
            <a:lvl7pPr>
              <a:defRPr sz="1500"/>
            </a:lvl7pPr>
            <a:lvl8pPr>
              <a:defRPr sz="1500"/>
            </a:lvl8pPr>
            <a:lvl9pPr>
              <a:defRPr sz="15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7" name="Footer Placeholder 7"/>
          <p:cNvSpPr>
            <a:spLocks noGrp="1"/>
          </p:cNvSpPr>
          <p:nvPr>
            <p:ph type="ftr" sz="quarter" idx="10"/>
          </p:nvPr>
        </p:nvSpPr>
        <p:spPr/>
        <p:txBody>
          <a:bodyPr/>
          <a:lstStyle>
            <a:lvl1pPr>
              <a:defRPr/>
            </a:lvl1pPr>
          </a:lstStyle>
          <a:p>
            <a:pPr>
              <a:defRPr/>
            </a:pPr>
            <a:endParaRPr lang="en-US"/>
          </a:p>
        </p:txBody>
      </p:sp>
      <p:sp>
        <p:nvSpPr>
          <p:cNvPr id="8"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F98204A9-7EB4-437D-91A7-C5B7810E7184}" type="slidenum">
              <a:rPr lang="en-US"/>
              <a:pPr>
                <a:defRPr/>
              </a:pPr>
              <a:t>‹#›</a:t>
            </a:fld>
            <a:endParaRPr 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533400" y="838200"/>
            <a:ext cx="8229600" cy="1143000"/>
          </a:xfrm>
          <a:prstGeom prst="rect">
            <a:avLst/>
          </a:prstGeom>
        </p:spPr>
        <p:txBody>
          <a:bodyPr/>
          <a:lstStyle/>
          <a:p>
            <a:r>
              <a:rPr lang="en-US" dirty="0" smtClean="0"/>
              <a:t>Click to edit Master title style</a:t>
            </a:r>
            <a:endParaRPr lang="en-US" dirty="0"/>
          </a:p>
        </p:txBody>
      </p:sp>
      <p:sp>
        <p:nvSpPr>
          <p:cNvPr id="3" name="Footer Placeholder 3"/>
          <p:cNvSpPr>
            <a:spLocks noGrp="1"/>
          </p:cNvSpPr>
          <p:nvPr>
            <p:ph type="ftr" sz="quarter" idx="10"/>
          </p:nvPr>
        </p:nvSpPr>
        <p:spPr/>
        <p:txBody>
          <a:bodyPr/>
          <a:lstStyle>
            <a:lvl1pPr>
              <a:defRPr/>
            </a:lvl1pPr>
          </a:lstStyle>
          <a:p>
            <a:pPr>
              <a:defRPr/>
            </a:pPr>
            <a:endParaRPr lang="en-US"/>
          </a:p>
        </p:txBody>
      </p:sp>
      <p:sp>
        <p:nvSpPr>
          <p:cNvPr id="4"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F67FFDB9-9D83-4C9D-841B-3AD126BF126A}" type="slidenum">
              <a:rPr lang="en-US"/>
              <a:pPr>
                <a:defRPr/>
              </a:pPr>
              <a:t>‹#›</a:t>
            </a:fld>
            <a:endParaRPr 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Footer Placeholder 2"/>
          <p:cNvSpPr>
            <a:spLocks noGrp="1"/>
          </p:cNvSpPr>
          <p:nvPr>
            <p:ph type="ftr" sz="quarter" idx="10"/>
          </p:nvPr>
        </p:nvSpPr>
        <p:spPr/>
        <p:txBody>
          <a:bodyPr/>
          <a:lstStyle>
            <a:lvl1pPr>
              <a:defRPr/>
            </a:lvl1pPr>
          </a:lstStyle>
          <a:p>
            <a:pPr>
              <a:defRPr/>
            </a:pPr>
            <a:endParaRPr lang="en-US"/>
          </a:p>
        </p:txBody>
      </p:sp>
      <p:sp>
        <p:nvSpPr>
          <p:cNvPr id="3"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60820A17-D242-44E7-99FB-C58B1D53FE06}" type="slidenum">
              <a:rPr lang="en-US"/>
              <a:pPr>
                <a:defRPr/>
              </a:pPr>
              <a:t>‹#›</a:t>
            </a:fld>
            <a:endParaRPr 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0" y="838200"/>
            <a:ext cx="7848599" cy="609600"/>
          </a:xfrm>
          <a:prstGeom prst="rect">
            <a:avLst/>
          </a:prstGeom>
        </p:spPr>
        <p:txBody>
          <a:bodyPr anchor="b"/>
          <a:lstStyle>
            <a:lvl1pPr algn="l">
              <a:defRPr sz="1900" b="1"/>
            </a:lvl1pPr>
          </a:lstStyle>
          <a:p>
            <a:r>
              <a:rPr lang="en-US" dirty="0" smtClean="0"/>
              <a:t>Click to edit Master title style</a:t>
            </a:r>
            <a:endParaRPr lang="en-US" dirty="0"/>
          </a:p>
        </p:txBody>
      </p:sp>
      <p:sp>
        <p:nvSpPr>
          <p:cNvPr id="3" name="Content Placeholder 2"/>
          <p:cNvSpPr>
            <a:spLocks noGrp="1"/>
          </p:cNvSpPr>
          <p:nvPr>
            <p:ph idx="1"/>
          </p:nvPr>
        </p:nvSpPr>
        <p:spPr>
          <a:xfrm>
            <a:off x="3575051" y="1524000"/>
            <a:ext cx="5111750" cy="4602168"/>
          </a:xfrm>
        </p:spPr>
        <p:txBody>
          <a:bodyPr/>
          <a:lstStyle>
            <a:lvl1pPr>
              <a:defRPr sz="3000"/>
            </a:lvl1pPr>
            <a:lvl2pPr>
              <a:defRPr sz="2600"/>
            </a:lvl2pPr>
            <a:lvl3pPr>
              <a:defRPr sz="2200"/>
            </a:lvl3pPr>
            <a:lvl4pPr>
              <a:defRPr sz="1900"/>
            </a:lvl4pPr>
            <a:lvl5pPr>
              <a:defRPr sz="1900"/>
            </a:lvl5pPr>
            <a:lvl6pPr>
              <a:defRPr sz="1900"/>
            </a:lvl6pPr>
            <a:lvl7pPr>
              <a:defRPr sz="1900"/>
            </a:lvl7pPr>
            <a:lvl8pPr>
              <a:defRPr sz="1900"/>
            </a:lvl8pPr>
            <a:lvl9pPr>
              <a:defRPr sz="1900"/>
            </a:lvl9pPr>
          </a:lstStyle>
          <a:p>
            <a:pPr lvl="0"/>
            <a:r>
              <a:rPr lang="en-US" dirty="0" smtClean="0"/>
              <a:t>Click to edit Master text styles</a:t>
            </a:r>
          </a:p>
          <a:p>
            <a:pPr lvl="1"/>
            <a:r>
              <a:rPr lang="en-US" dirty="0" smtClean="0"/>
              <a:t>Second level</a:t>
            </a:r>
          </a:p>
          <a:p>
            <a:pPr lvl="2"/>
            <a:r>
              <a:rPr lang="en-US" dirty="0" smtClean="0"/>
              <a:t>Third level</a:t>
            </a:r>
          </a:p>
          <a:p>
            <a:pPr lvl="3"/>
            <a:r>
              <a:rPr lang="en-US" dirty="0" smtClean="0"/>
              <a:t>Fourth level</a:t>
            </a:r>
          </a:p>
          <a:p>
            <a:pPr lvl="4"/>
            <a:r>
              <a:rPr lang="en-US" dirty="0" smtClean="0"/>
              <a:t>Fifth level</a:t>
            </a:r>
            <a:endParaRPr lang="en-US" dirty="0"/>
          </a:p>
        </p:txBody>
      </p:sp>
      <p:sp>
        <p:nvSpPr>
          <p:cNvPr id="4" name="Text Placeholder 3"/>
          <p:cNvSpPr>
            <a:spLocks noGrp="1"/>
          </p:cNvSpPr>
          <p:nvPr>
            <p:ph type="body" sz="half" idx="2"/>
          </p:nvPr>
        </p:nvSpPr>
        <p:spPr>
          <a:xfrm>
            <a:off x="457203" y="1435101"/>
            <a:ext cx="3008314" cy="4691064"/>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5" name="Footer Placeholder 5"/>
          <p:cNvSpPr>
            <a:spLocks noGrp="1"/>
          </p:cNvSpPr>
          <p:nvPr>
            <p:ph type="ftr" sz="quarter" idx="10"/>
          </p:nvPr>
        </p:nvSpPr>
        <p:spPr/>
        <p:txBody>
          <a:bodyPr/>
          <a:lstStyle>
            <a:lvl1pPr>
              <a:defRPr/>
            </a:lvl1pPr>
          </a:lstStyle>
          <a:p>
            <a:pPr>
              <a:defRPr/>
            </a:pPr>
            <a:endParaRPr lang="en-US"/>
          </a:p>
        </p:txBody>
      </p:sp>
      <p:sp>
        <p:nvSpPr>
          <p:cNvPr id="6"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B7064854-F639-4D41-AC94-A883AD512982}" type="slidenum">
              <a:rPr lang="en-US"/>
              <a:pPr>
                <a:defRPr/>
              </a:pPr>
              <a:t>‹#›</a:t>
            </a:fld>
            <a:endParaRPr lang="en-US"/>
          </a:p>
        </p:txBody>
      </p:sp>
    </p:spTree>
  </p:cSld>
  <p:clrMapOvr>
    <a:masterClrMapping/>
  </p:clrMapOvr>
  <p:transition/>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3"/>
            <a:ext cx="5486400" cy="566740"/>
          </a:xfrm>
          <a:prstGeom prst="rect">
            <a:avLst/>
          </a:prstGeom>
        </p:spPr>
        <p:txBody>
          <a:bodyPr anchor="b"/>
          <a:lstStyle>
            <a:lvl1pPr algn="l">
              <a:defRPr sz="1900" b="1"/>
            </a:lvl1pPr>
          </a:lstStyle>
          <a:p>
            <a:r>
              <a:rPr lang="en-US" smtClean="0"/>
              <a:t>Click to edit Master title style</a:t>
            </a:r>
            <a:endParaRPr lang="en-US"/>
          </a:p>
        </p:txBody>
      </p:sp>
      <p:sp>
        <p:nvSpPr>
          <p:cNvPr id="3" name="Picture Placeholder 2"/>
          <p:cNvSpPr>
            <a:spLocks noGrp="1"/>
          </p:cNvSpPr>
          <p:nvPr>
            <p:ph type="pic" idx="1"/>
          </p:nvPr>
        </p:nvSpPr>
        <p:spPr>
          <a:xfrm>
            <a:off x="1792288" y="990599"/>
            <a:ext cx="5486400" cy="3736975"/>
          </a:xfrm>
        </p:spPr>
        <p:txBody>
          <a:bodyPr rtlCol="0">
            <a:normAutofit/>
          </a:bodyPr>
          <a:lstStyle>
            <a:lvl1pPr marL="0" indent="0">
              <a:buNone/>
              <a:defRPr sz="3000"/>
            </a:lvl1pPr>
            <a:lvl2pPr marL="424504" indent="0">
              <a:buNone/>
              <a:defRPr sz="2600"/>
            </a:lvl2pPr>
            <a:lvl3pPr marL="849010" indent="0">
              <a:buNone/>
              <a:defRPr sz="2200"/>
            </a:lvl3pPr>
            <a:lvl4pPr marL="1273517" indent="0">
              <a:buNone/>
              <a:defRPr sz="1900"/>
            </a:lvl4pPr>
            <a:lvl5pPr marL="1698021" indent="0">
              <a:buNone/>
              <a:defRPr sz="1900"/>
            </a:lvl5pPr>
            <a:lvl6pPr marL="2122527" indent="0">
              <a:buNone/>
              <a:defRPr sz="1900"/>
            </a:lvl6pPr>
            <a:lvl7pPr marL="2547031" indent="0">
              <a:buNone/>
              <a:defRPr sz="1900"/>
            </a:lvl7pPr>
            <a:lvl8pPr marL="2971537" indent="0">
              <a:buNone/>
              <a:defRPr sz="1900"/>
            </a:lvl8pPr>
            <a:lvl9pPr marL="3396042" indent="0">
              <a:buNone/>
              <a:defRPr sz="1900"/>
            </a:lvl9pPr>
          </a:lstStyle>
          <a:p>
            <a:pPr lvl="0"/>
            <a:r>
              <a:rPr lang="en-US" noProof="0" dirty="0" smtClean="0"/>
              <a:t>Click icon to add picture</a:t>
            </a:r>
            <a:endParaRPr lang="en-US" noProof="0" dirty="0"/>
          </a:p>
        </p:txBody>
      </p:sp>
      <p:sp>
        <p:nvSpPr>
          <p:cNvPr id="4" name="Text Placeholder 3"/>
          <p:cNvSpPr>
            <a:spLocks noGrp="1"/>
          </p:cNvSpPr>
          <p:nvPr>
            <p:ph type="body" sz="half" idx="2"/>
          </p:nvPr>
        </p:nvSpPr>
        <p:spPr>
          <a:xfrm>
            <a:off x="1792288" y="5367343"/>
            <a:ext cx="5486400" cy="804861"/>
          </a:xfrm>
        </p:spPr>
        <p:txBody>
          <a:bodyPr/>
          <a:lstStyle>
            <a:lvl1pPr marL="0" indent="0">
              <a:buNone/>
              <a:defRPr sz="1300"/>
            </a:lvl1pPr>
            <a:lvl2pPr marL="424504" indent="0">
              <a:buNone/>
              <a:defRPr sz="1100"/>
            </a:lvl2pPr>
            <a:lvl3pPr marL="849010" indent="0">
              <a:buNone/>
              <a:defRPr sz="900"/>
            </a:lvl3pPr>
            <a:lvl4pPr marL="1273517" indent="0">
              <a:buNone/>
              <a:defRPr sz="900"/>
            </a:lvl4pPr>
            <a:lvl5pPr marL="1698021" indent="0">
              <a:buNone/>
              <a:defRPr sz="900"/>
            </a:lvl5pPr>
            <a:lvl6pPr marL="2122527" indent="0">
              <a:buNone/>
              <a:defRPr sz="900"/>
            </a:lvl6pPr>
            <a:lvl7pPr marL="2547031" indent="0">
              <a:buNone/>
              <a:defRPr sz="900"/>
            </a:lvl7pPr>
            <a:lvl8pPr marL="2971537" indent="0">
              <a:buNone/>
              <a:defRPr sz="900"/>
            </a:lvl8pPr>
            <a:lvl9pPr marL="3396042" indent="0">
              <a:buNone/>
              <a:defRPr sz="900"/>
            </a:lvl9pPr>
          </a:lstStyle>
          <a:p>
            <a:pPr lvl="0"/>
            <a:r>
              <a:rPr lang="en-US" smtClean="0"/>
              <a:t>Click to edit Master text styles</a:t>
            </a:r>
          </a:p>
        </p:txBody>
      </p:sp>
      <p:sp>
        <p:nvSpPr>
          <p:cNvPr id="5" name="Footer Placeholder 5"/>
          <p:cNvSpPr>
            <a:spLocks noGrp="1"/>
          </p:cNvSpPr>
          <p:nvPr>
            <p:ph type="ftr" sz="quarter" idx="10"/>
          </p:nvPr>
        </p:nvSpPr>
        <p:spPr/>
        <p:txBody>
          <a:bodyPr/>
          <a:lstStyle>
            <a:lvl1pPr>
              <a:defRPr/>
            </a:lvl1pPr>
          </a:lstStyle>
          <a:p>
            <a:pPr>
              <a:defRPr/>
            </a:pPr>
            <a:endParaRPr lang="en-US"/>
          </a:p>
        </p:txBody>
      </p:sp>
      <p:sp>
        <p:nvSpPr>
          <p:cNvPr id="6"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D41312BB-1E12-4EB5-B6C2-1B6BFFD99B16}" type="slidenum">
              <a:rPr lang="en-US"/>
              <a:pPr>
                <a:defRPr/>
              </a:pPr>
              <a:t>‹#›</a:t>
            </a:fld>
            <a:endParaRPr lang="en-US"/>
          </a:p>
        </p:txBody>
      </p:sp>
    </p:spTree>
  </p:cSld>
  <p:clrMapOvr>
    <a:masterClrMapping/>
  </p:clrMapOvr>
  <p:transition/>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868361"/>
            <a:ext cx="8229600" cy="655639"/>
          </a:xfrm>
          <a:prstGeom prst="rect">
            <a:avLst/>
          </a:prstGeom>
        </p:spPr>
        <p:txBody>
          <a:bodyPr/>
          <a:lstStyle/>
          <a:p>
            <a:r>
              <a:rPr lang="en-US" dirty="0"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Footer Placeholder 4"/>
          <p:cNvSpPr>
            <a:spLocks noGrp="1"/>
          </p:cNvSpPr>
          <p:nvPr>
            <p:ph type="ftr" sz="quarter" idx="10"/>
          </p:nvPr>
        </p:nvSpPr>
        <p:spPr/>
        <p:txBody>
          <a:bodyPr/>
          <a:lstStyle>
            <a:lvl1pPr>
              <a:defRPr/>
            </a:lvl1pPr>
          </a:lstStyle>
          <a:p>
            <a:pPr>
              <a:defRPr/>
            </a:pPr>
            <a:endParaRPr lang="en-US"/>
          </a:p>
        </p:txBody>
      </p:sp>
      <p:sp>
        <p:nvSpPr>
          <p:cNvPr id="5" name="Slide Number Placeholder 10"/>
          <p:cNvSpPr>
            <a:spLocks noGrp="1"/>
          </p:cNvSpPr>
          <p:nvPr>
            <p:ph type="sldNum" sz="quarter" idx="11"/>
          </p:nvPr>
        </p:nvSpPr>
        <p:spPr/>
        <p:txBody>
          <a:bodyPr/>
          <a:lstStyle>
            <a:lvl1pPr algn="r">
              <a:defRPr sz="1200" b="1">
                <a:solidFill>
                  <a:srgbClr val="000000"/>
                </a:solidFill>
              </a:defRPr>
            </a:lvl1pPr>
          </a:lstStyle>
          <a:p>
            <a:pPr>
              <a:defRPr/>
            </a:pPr>
            <a:r>
              <a:rPr lang="en-US"/>
              <a:t>Page: </a:t>
            </a:r>
            <a:fld id="{0A60C38B-AE69-4A38-A290-E006260EBDA2}" type="slidenum">
              <a:rPr lang="en-US"/>
              <a:pPr>
                <a:defRPr/>
              </a:pPr>
              <a:t>‹#›</a:t>
            </a:fld>
            <a:endParaRPr lang="en-US" dirty="0"/>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3.wmf"/><Relationship Id="rId2" Type="http://schemas.openxmlformats.org/officeDocument/2006/relationships/slideLayout" Target="../slideLayouts/slideLayout2.xml"/><Relationship Id="rId16" Type="http://schemas.openxmlformats.org/officeDocument/2006/relationships/image" Target="../media/image2.wmf"/><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1.xml"/><Relationship Id="rId3" Type="http://schemas.openxmlformats.org/officeDocument/2006/relationships/slideLayout" Target="../slideLayouts/slideLayout16.xml"/><Relationship Id="rId7" Type="http://schemas.openxmlformats.org/officeDocument/2006/relationships/slideLayout" Target="../slideLayouts/slideLayout20.xml"/><Relationship Id="rId12" Type="http://schemas.openxmlformats.org/officeDocument/2006/relationships/image" Target="../media/image5.png"/><Relationship Id="rId2" Type="http://schemas.openxmlformats.org/officeDocument/2006/relationships/slideLayout" Target="../slideLayouts/slideLayout15.xml"/><Relationship Id="rId1" Type="http://schemas.openxmlformats.org/officeDocument/2006/relationships/slideLayout" Target="../slideLayouts/slideLayout14.xml"/><Relationship Id="rId6" Type="http://schemas.openxmlformats.org/officeDocument/2006/relationships/slideLayout" Target="../slideLayouts/slideLayout19.xml"/><Relationship Id="rId11" Type="http://schemas.openxmlformats.org/officeDocument/2006/relationships/theme" Target="../theme/theme2.xml"/><Relationship Id="rId5" Type="http://schemas.openxmlformats.org/officeDocument/2006/relationships/slideLayout" Target="../slideLayouts/slideLayout18.xml"/><Relationship Id="rId10" Type="http://schemas.openxmlformats.org/officeDocument/2006/relationships/slideLayout" Target="../slideLayouts/slideLayout23.xml"/><Relationship Id="rId4" Type="http://schemas.openxmlformats.org/officeDocument/2006/relationships/slideLayout" Target="../slideLayouts/slideLayout17.xml"/><Relationship Id="rId9"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3733800" y="152400"/>
            <a:ext cx="5181600" cy="563563"/>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779463" y="990600"/>
            <a:ext cx="7907337" cy="51355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400050" y="6391275"/>
            <a:ext cx="1828800" cy="247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r>
              <a:rPr lang="en-US" smtClean="0"/>
              <a:t>6 May 2010</a:t>
            </a:r>
            <a:endParaRPr lang="en-US"/>
          </a:p>
        </p:txBody>
      </p:sp>
      <p:sp>
        <p:nvSpPr>
          <p:cNvPr id="1030" name="Rectangle 6"/>
          <p:cNvSpPr>
            <a:spLocks noGrp="1" noChangeArrowheads="1"/>
          </p:cNvSpPr>
          <p:nvPr>
            <p:ph type="sldNum" sz="quarter" idx="4"/>
          </p:nvPr>
        </p:nvSpPr>
        <p:spPr bwMode="auto">
          <a:xfrm>
            <a:off x="6619875" y="6381750"/>
            <a:ext cx="2133600" cy="2286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r>
              <a:rPr lang="en-US"/>
              <a:t> P </a:t>
            </a:r>
            <a:fld id="{165DFBAB-2D5B-4AC8-A92C-A7F86D2AEA37}" type="slidenum">
              <a:rPr lang="en-US"/>
              <a:pPr/>
              <a:t>‹#›</a:t>
            </a:fld>
            <a:endParaRPr lang="en-US"/>
          </a:p>
        </p:txBody>
      </p:sp>
      <p:pic>
        <p:nvPicPr>
          <p:cNvPr id="1037" name="Picture 13"/>
          <p:cNvPicPr>
            <a:picLocks noChangeAspect="1" noChangeArrowheads="1"/>
          </p:cNvPicPr>
          <p:nvPr/>
        </p:nvPicPr>
        <p:blipFill>
          <a:blip r:embed="rId15" cstate="print"/>
          <a:srcRect/>
          <a:stretch>
            <a:fillRect/>
          </a:stretch>
        </p:blipFill>
        <p:spPr bwMode="auto">
          <a:xfrm>
            <a:off x="76200" y="73025"/>
            <a:ext cx="609600" cy="517525"/>
          </a:xfrm>
          <a:prstGeom prst="rect">
            <a:avLst/>
          </a:prstGeom>
          <a:noFill/>
          <a:ln w="9525">
            <a:noFill/>
            <a:miter lim="800000"/>
            <a:headEnd/>
            <a:tailEnd/>
          </a:ln>
          <a:effectLst/>
        </p:spPr>
      </p:pic>
      <p:sp>
        <p:nvSpPr>
          <p:cNvPr id="1038" name="Rectangle 14"/>
          <p:cNvSpPr>
            <a:spLocks noChangeArrowheads="1"/>
          </p:cNvSpPr>
          <p:nvPr/>
        </p:nvSpPr>
        <p:spPr bwMode="auto">
          <a:xfrm>
            <a:off x="598488" y="0"/>
            <a:ext cx="2209800" cy="701675"/>
          </a:xfrm>
          <a:prstGeom prst="rect">
            <a:avLst/>
          </a:prstGeom>
          <a:noFill/>
          <a:ln w="9525">
            <a:noFill/>
            <a:miter lim="800000"/>
            <a:headEnd/>
            <a:tailEnd/>
          </a:ln>
          <a:effectLst/>
        </p:spPr>
        <p:txBody>
          <a:bodyPr>
            <a:spAutoFit/>
          </a:bodyPr>
          <a:lstStyle/>
          <a:p>
            <a:pPr eaLnBrk="0" hangingPunct="0"/>
            <a:r>
              <a:rPr lang="en-US" sz="1000">
                <a:solidFill>
                  <a:srgbClr val="00279F"/>
                </a:solidFill>
                <a:latin typeface="Helvetica" pitchFamily="28" charset="0"/>
              </a:rPr>
              <a:t>National Aeronautics and Space Administration</a:t>
            </a:r>
          </a:p>
          <a:p>
            <a:pPr eaLnBrk="0" hangingPunct="0"/>
            <a:r>
              <a:rPr lang="en-US" sz="1000" b="1">
                <a:solidFill>
                  <a:srgbClr val="00279F"/>
                </a:solidFill>
                <a:latin typeface="Helvetica" pitchFamily="28" charset="0"/>
              </a:rPr>
              <a:t>Jet Propulsion Laboratory</a:t>
            </a:r>
          </a:p>
          <a:p>
            <a:pPr eaLnBrk="0" hangingPunct="0"/>
            <a:r>
              <a:rPr lang="en-US" sz="1000" b="1">
                <a:solidFill>
                  <a:srgbClr val="00279F"/>
                </a:solidFill>
                <a:latin typeface="Helvetica" pitchFamily="28" charset="0"/>
              </a:rPr>
              <a:t>California Institute of Technology</a:t>
            </a:r>
          </a:p>
        </p:txBody>
      </p:sp>
      <p:sp>
        <p:nvSpPr>
          <p:cNvPr id="1039" name="Line 15"/>
          <p:cNvSpPr>
            <a:spLocks noChangeShapeType="1"/>
          </p:cNvSpPr>
          <p:nvPr/>
        </p:nvSpPr>
        <p:spPr bwMode="auto">
          <a:xfrm>
            <a:off x="41275" y="722313"/>
            <a:ext cx="9059863" cy="1587"/>
          </a:xfrm>
          <a:prstGeom prst="line">
            <a:avLst/>
          </a:prstGeom>
          <a:noFill/>
          <a:ln w="38100" cmpd="dbl">
            <a:solidFill>
              <a:schemeClr val="tx1"/>
            </a:solidFill>
            <a:round/>
            <a:headEnd/>
            <a:tailEnd/>
          </a:ln>
          <a:effectLst/>
        </p:spPr>
        <p:txBody>
          <a:bodyPr wrap="none" anchor="ctr"/>
          <a:lstStyle/>
          <a:p>
            <a:endParaRPr lang="en-US"/>
          </a:p>
        </p:txBody>
      </p:sp>
      <p:grpSp>
        <p:nvGrpSpPr>
          <p:cNvPr id="1044" name="Group 20"/>
          <p:cNvGrpSpPr>
            <a:grpSpLocks/>
          </p:cNvGrpSpPr>
          <p:nvPr/>
        </p:nvGrpSpPr>
        <p:grpSpPr bwMode="auto">
          <a:xfrm>
            <a:off x="2725738" y="6261100"/>
            <a:ext cx="3694112" cy="484188"/>
            <a:chOff x="1711" y="3944"/>
            <a:chExt cx="2327" cy="305"/>
          </a:xfrm>
        </p:grpSpPr>
        <p:pic>
          <p:nvPicPr>
            <p:cNvPr id="1040" name="Picture 16"/>
            <p:cNvPicPr>
              <a:picLocks noChangeAspect="1" noChangeArrowheads="1"/>
            </p:cNvPicPr>
            <p:nvPr userDrawn="1"/>
          </p:nvPicPr>
          <p:blipFill>
            <a:blip r:embed="rId16" cstate="print"/>
            <a:srcRect/>
            <a:stretch>
              <a:fillRect/>
            </a:stretch>
          </p:blipFill>
          <p:spPr bwMode="auto">
            <a:xfrm>
              <a:off x="1711" y="4006"/>
              <a:ext cx="479" cy="171"/>
            </a:xfrm>
            <a:prstGeom prst="rect">
              <a:avLst/>
            </a:prstGeom>
            <a:noFill/>
            <a:ln w="9525">
              <a:noFill/>
              <a:miter lim="800000"/>
              <a:headEnd/>
              <a:tailEnd/>
            </a:ln>
            <a:effectLst/>
          </p:spPr>
        </p:pic>
        <p:sp>
          <p:nvSpPr>
            <p:cNvPr id="1041" name="Text Box 17"/>
            <p:cNvSpPr txBox="1">
              <a:spLocks noChangeArrowheads="1"/>
            </p:cNvSpPr>
            <p:nvPr userDrawn="1"/>
          </p:nvSpPr>
          <p:spPr bwMode="auto">
            <a:xfrm>
              <a:off x="2542" y="3992"/>
              <a:ext cx="1496" cy="173"/>
            </a:xfrm>
            <a:prstGeom prst="rect">
              <a:avLst/>
            </a:prstGeom>
            <a:noFill/>
            <a:ln w="9525">
              <a:noFill/>
              <a:miter lim="800000"/>
              <a:headEnd/>
              <a:tailEnd/>
            </a:ln>
            <a:effectLst/>
          </p:spPr>
          <p:txBody>
            <a:bodyPr wrap="none">
              <a:spAutoFit/>
            </a:bodyPr>
            <a:lstStyle/>
            <a:p>
              <a:r>
                <a:rPr lang="en-US" sz="1200" b="1" i="1">
                  <a:solidFill>
                    <a:srgbClr val="FF0000"/>
                  </a:solidFill>
                </a:rPr>
                <a:t>352G Dynamics Environments</a:t>
              </a:r>
            </a:p>
          </p:txBody>
        </p:sp>
        <p:pic>
          <p:nvPicPr>
            <p:cNvPr id="1042" name="Picture 18"/>
            <p:cNvPicPr>
              <a:picLocks noChangeAspect="1" noChangeArrowheads="1"/>
            </p:cNvPicPr>
            <p:nvPr userDrawn="1"/>
          </p:nvPicPr>
          <p:blipFill>
            <a:blip r:embed="rId17" cstate="print"/>
            <a:srcRect/>
            <a:stretch>
              <a:fillRect/>
            </a:stretch>
          </p:blipFill>
          <p:spPr bwMode="auto">
            <a:xfrm>
              <a:off x="2206" y="3944"/>
              <a:ext cx="336" cy="305"/>
            </a:xfrm>
            <a:prstGeom prst="rect">
              <a:avLst/>
            </a:prstGeom>
            <a:noFill/>
            <a:ln w="12700">
              <a:noFill/>
              <a:miter lim="800000"/>
              <a:headEnd/>
              <a:tailEnd/>
            </a:ln>
            <a:effectLst/>
          </p:spPr>
        </p:pic>
      </p:gr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Lst>
  <p:hf hdr="0" ftr="0" dt="0"/>
  <p:txStyles>
    <p:titleStyle>
      <a:lvl1pPr algn="r" rtl="0" fontAlgn="base">
        <a:spcBef>
          <a:spcPct val="0"/>
        </a:spcBef>
        <a:spcAft>
          <a:spcPct val="0"/>
        </a:spcAft>
        <a:defRPr sz="2800">
          <a:solidFill>
            <a:srgbClr val="CC0000"/>
          </a:solidFill>
          <a:latin typeface="+mj-lt"/>
          <a:ea typeface="+mj-ea"/>
          <a:cs typeface="+mj-cs"/>
        </a:defRPr>
      </a:lvl1pPr>
      <a:lvl2pPr algn="r" rtl="0" fontAlgn="base">
        <a:spcBef>
          <a:spcPct val="0"/>
        </a:spcBef>
        <a:spcAft>
          <a:spcPct val="0"/>
        </a:spcAft>
        <a:defRPr sz="2800">
          <a:solidFill>
            <a:srgbClr val="CC0000"/>
          </a:solidFill>
          <a:latin typeface="Arial" charset="0"/>
        </a:defRPr>
      </a:lvl2pPr>
      <a:lvl3pPr algn="r" rtl="0" fontAlgn="base">
        <a:spcBef>
          <a:spcPct val="0"/>
        </a:spcBef>
        <a:spcAft>
          <a:spcPct val="0"/>
        </a:spcAft>
        <a:defRPr sz="2800">
          <a:solidFill>
            <a:srgbClr val="CC0000"/>
          </a:solidFill>
          <a:latin typeface="Arial" charset="0"/>
        </a:defRPr>
      </a:lvl3pPr>
      <a:lvl4pPr algn="r" rtl="0" fontAlgn="base">
        <a:spcBef>
          <a:spcPct val="0"/>
        </a:spcBef>
        <a:spcAft>
          <a:spcPct val="0"/>
        </a:spcAft>
        <a:defRPr sz="2800">
          <a:solidFill>
            <a:srgbClr val="CC0000"/>
          </a:solidFill>
          <a:latin typeface="Arial" charset="0"/>
        </a:defRPr>
      </a:lvl4pPr>
      <a:lvl5pPr algn="r" rtl="0" fontAlgn="base">
        <a:spcBef>
          <a:spcPct val="0"/>
        </a:spcBef>
        <a:spcAft>
          <a:spcPct val="0"/>
        </a:spcAft>
        <a:defRPr sz="2800">
          <a:solidFill>
            <a:srgbClr val="CC0000"/>
          </a:solidFill>
          <a:latin typeface="Arial" charset="0"/>
        </a:defRPr>
      </a:lvl5pPr>
      <a:lvl6pPr marL="457200" algn="r" rtl="0" fontAlgn="base">
        <a:spcBef>
          <a:spcPct val="0"/>
        </a:spcBef>
        <a:spcAft>
          <a:spcPct val="0"/>
        </a:spcAft>
        <a:defRPr sz="2800">
          <a:solidFill>
            <a:srgbClr val="CC0000"/>
          </a:solidFill>
          <a:latin typeface="Arial" charset="0"/>
        </a:defRPr>
      </a:lvl6pPr>
      <a:lvl7pPr marL="914400" algn="r" rtl="0" fontAlgn="base">
        <a:spcBef>
          <a:spcPct val="0"/>
        </a:spcBef>
        <a:spcAft>
          <a:spcPct val="0"/>
        </a:spcAft>
        <a:defRPr sz="2800">
          <a:solidFill>
            <a:srgbClr val="CC0000"/>
          </a:solidFill>
          <a:latin typeface="Arial" charset="0"/>
        </a:defRPr>
      </a:lvl7pPr>
      <a:lvl8pPr marL="1371600" algn="r" rtl="0" fontAlgn="base">
        <a:spcBef>
          <a:spcPct val="0"/>
        </a:spcBef>
        <a:spcAft>
          <a:spcPct val="0"/>
        </a:spcAft>
        <a:defRPr sz="2800">
          <a:solidFill>
            <a:srgbClr val="CC0000"/>
          </a:solidFill>
          <a:latin typeface="Arial" charset="0"/>
        </a:defRPr>
      </a:lvl8pPr>
      <a:lvl9pPr marL="1828800" algn="r" rtl="0" fontAlgn="base">
        <a:spcBef>
          <a:spcPct val="0"/>
        </a:spcBef>
        <a:spcAft>
          <a:spcPct val="0"/>
        </a:spcAft>
        <a:defRPr sz="2800">
          <a:solidFill>
            <a:srgbClr val="CC0000"/>
          </a:solidFill>
          <a:latin typeface="Arial" charset="0"/>
        </a:defRPr>
      </a:lvl9pPr>
    </p:titleStyle>
    <p:bodyStyle>
      <a:lvl1pPr marL="342900" indent="-342900" algn="l" rtl="0" fontAlgn="base">
        <a:spcBef>
          <a:spcPct val="20000"/>
        </a:spcBef>
        <a:spcAft>
          <a:spcPct val="0"/>
        </a:spcAft>
        <a:buChar char="•"/>
        <a:defRPr sz="2400">
          <a:solidFill>
            <a:schemeClr val="accent2"/>
          </a:solidFill>
          <a:latin typeface="+mn-lt"/>
          <a:ea typeface="+mn-ea"/>
          <a:cs typeface="+mn-cs"/>
        </a:defRPr>
      </a:lvl1pPr>
      <a:lvl2pPr marL="742950" indent="-285750" algn="l" rtl="0" fontAlgn="base">
        <a:spcBef>
          <a:spcPct val="20000"/>
        </a:spcBef>
        <a:spcAft>
          <a:spcPct val="0"/>
        </a:spcAft>
        <a:buChar char="–"/>
        <a:defRPr sz="2000">
          <a:solidFill>
            <a:schemeClr val="accent2"/>
          </a:solidFill>
          <a:latin typeface="+mn-lt"/>
        </a:defRPr>
      </a:lvl2pPr>
      <a:lvl3pPr marL="1143000" indent="-228600" algn="l" rtl="0" fontAlgn="base">
        <a:spcBef>
          <a:spcPct val="20000"/>
        </a:spcBef>
        <a:spcAft>
          <a:spcPct val="0"/>
        </a:spcAft>
        <a:buChar char="•"/>
        <a:defRPr sz="1600">
          <a:solidFill>
            <a:schemeClr val="accent2"/>
          </a:solidFill>
          <a:latin typeface="+mn-lt"/>
        </a:defRPr>
      </a:lvl3pPr>
      <a:lvl4pPr marL="1600200" indent="-228600" algn="l" rtl="0" fontAlgn="base">
        <a:spcBef>
          <a:spcPct val="20000"/>
        </a:spcBef>
        <a:spcAft>
          <a:spcPct val="0"/>
        </a:spcAft>
        <a:buChar char="–"/>
        <a:defRPr sz="1200">
          <a:solidFill>
            <a:schemeClr val="accent2"/>
          </a:solidFill>
          <a:latin typeface="+mn-lt"/>
        </a:defRPr>
      </a:lvl4pPr>
      <a:lvl5pPr marL="2057400" indent="-228600" algn="l" rtl="0" fontAlgn="base">
        <a:spcBef>
          <a:spcPct val="20000"/>
        </a:spcBef>
        <a:spcAft>
          <a:spcPct val="0"/>
        </a:spcAft>
        <a:buChar char="»"/>
        <a:defRPr sz="1200">
          <a:solidFill>
            <a:schemeClr val="accent2"/>
          </a:solidFill>
          <a:latin typeface="+mn-lt"/>
        </a:defRPr>
      </a:lvl5pPr>
      <a:lvl6pPr marL="2514600" indent="-228600" algn="l" rtl="0" fontAlgn="base">
        <a:spcBef>
          <a:spcPct val="20000"/>
        </a:spcBef>
        <a:spcAft>
          <a:spcPct val="0"/>
        </a:spcAft>
        <a:buChar char="»"/>
        <a:defRPr sz="1200">
          <a:solidFill>
            <a:schemeClr val="accent2"/>
          </a:solidFill>
          <a:latin typeface="+mn-lt"/>
        </a:defRPr>
      </a:lvl6pPr>
      <a:lvl7pPr marL="2971800" indent="-228600" algn="l" rtl="0" fontAlgn="base">
        <a:spcBef>
          <a:spcPct val="20000"/>
        </a:spcBef>
        <a:spcAft>
          <a:spcPct val="0"/>
        </a:spcAft>
        <a:buChar char="»"/>
        <a:defRPr sz="1200">
          <a:solidFill>
            <a:schemeClr val="accent2"/>
          </a:solidFill>
          <a:latin typeface="+mn-lt"/>
        </a:defRPr>
      </a:lvl7pPr>
      <a:lvl8pPr marL="3429000" indent="-228600" algn="l" rtl="0" fontAlgn="base">
        <a:spcBef>
          <a:spcPct val="20000"/>
        </a:spcBef>
        <a:spcAft>
          <a:spcPct val="0"/>
        </a:spcAft>
        <a:buChar char="»"/>
        <a:defRPr sz="1200">
          <a:solidFill>
            <a:schemeClr val="accent2"/>
          </a:solidFill>
          <a:latin typeface="+mn-lt"/>
        </a:defRPr>
      </a:lvl8pPr>
      <a:lvl9pPr marL="3886200" indent="-228600" algn="l" rtl="0" fontAlgn="base">
        <a:spcBef>
          <a:spcPct val="20000"/>
        </a:spcBef>
        <a:spcAft>
          <a:spcPct val="0"/>
        </a:spcAft>
        <a:buChar char="»"/>
        <a:defRPr sz="1200">
          <a:solidFill>
            <a:schemeClr val="accent2"/>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2" name="Rectangle 11"/>
          <p:cNvSpPr/>
          <p:nvPr userDrawn="1"/>
        </p:nvSpPr>
        <p:spPr>
          <a:xfrm>
            <a:off x="0" y="6553200"/>
            <a:ext cx="9144000" cy="304800"/>
          </a:xfrm>
          <a:prstGeom prst="rect">
            <a:avLst/>
          </a:prstGeom>
          <a:solidFill>
            <a:schemeClr val="bg1">
              <a:lumMod val="75000"/>
            </a:schemeClr>
          </a:solidFill>
        </p:spPr>
        <p:style>
          <a:lnRef idx="1">
            <a:schemeClr val="accent1"/>
          </a:lnRef>
          <a:fillRef idx="1002">
            <a:schemeClr val="dk2"/>
          </a:fillRef>
          <a:effectRef idx="1">
            <a:schemeClr val="accent1"/>
          </a:effectRef>
          <a:fontRef idx="minor">
            <a:schemeClr val="dk1"/>
          </a:fontRef>
        </p:style>
        <p:txBody>
          <a:bodyPr anchor="ctr"/>
          <a:lstStyle/>
          <a:p>
            <a:pPr algn="ctr">
              <a:defRPr/>
            </a:pPr>
            <a:endParaRPr lang="en-US"/>
          </a:p>
        </p:txBody>
      </p:sp>
      <p:sp>
        <p:nvSpPr>
          <p:cNvPr id="102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84900" tIns="42450" rIns="84900" bIns="4245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cxnSp>
        <p:nvCxnSpPr>
          <p:cNvPr id="8" name="Straight Connector 7"/>
          <p:cNvCxnSpPr/>
          <p:nvPr/>
        </p:nvCxnSpPr>
        <p:spPr>
          <a:xfrm rot="10800000">
            <a:off x="0" y="762000"/>
            <a:ext cx="9144000" cy="0"/>
          </a:xfrm>
          <a:prstGeom prst="line">
            <a:avLst/>
          </a:prstGeom>
          <a:ln w="25400"/>
        </p:spPr>
        <p:style>
          <a:lnRef idx="3">
            <a:schemeClr val="accent1"/>
          </a:lnRef>
          <a:fillRef idx="0">
            <a:schemeClr val="accent1"/>
          </a:fillRef>
          <a:effectRef idx="2">
            <a:schemeClr val="accent1"/>
          </a:effectRef>
          <a:fontRef idx="minor">
            <a:schemeClr val="tx1"/>
          </a:fontRef>
        </p:style>
      </p:cxnSp>
      <p:sp>
        <p:nvSpPr>
          <p:cNvPr id="9" name="TextBox 8"/>
          <p:cNvSpPr txBox="1"/>
          <p:nvPr/>
        </p:nvSpPr>
        <p:spPr>
          <a:xfrm>
            <a:off x="1371600" y="0"/>
            <a:ext cx="8305800" cy="707886"/>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defRPr/>
            </a:pPr>
            <a:r>
              <a:rPr lang="en-US" sz="4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NESC Academy Webcast</a:t>
            </a:r>
          </a:p>
        </p:txBody>
      </p:sp>
      <p:pic>
        <p:nvPicPr>
          <p:cNvPr id="1030" name="Picture 9" descr="70564main_nesc_logo.jpg"/>
          <p:cNvPicPr>
            <a:picLocks noChangeAspect="1"/>
          </p:cNvPicPr>
          <p:nvPr/>
        </p:nvPicPr>
        <p:blipFill>
          <a:blip r:embed="rId12" cstate="print"/>
          <a:srcRect/>
          <a:stretch>
            <a:fillRect/>
          </a:stretch>
        </p:blipFill>
        <p:spPr bwMode="auto">
          <a:xfrm>
            <a:off x="0" y="0"/>
            <a:ext cx="1371600" cy="1371600"/>
          </a:xfrm>
          <a:prstGeom prst="rect">
            <a:avLst/>
          </a:prstGeom>
          <a:noFill/>
          <a:ln w="9525">
            <a:noFill/>
            <a:miter lim="800000"/>
            <a:headEnd/>
            <a:tailEnd/>
          </a:ln>
        </p:spPr>
      </p:pic>
      <p:cxnSp>
        <p:nvCxnSpPr>
          <p:cNvPr id="13" name="Straight Connector 12"/>
          <p:cNvCxnSpPr/>
          <p:nvPr/>
        </p:nvCxnSpPr>
        <p:spPr>
          <a:xfrm rot="10800000">
            <a:off x="0" y="6553200"/>
            <a:ext cx="9144000" cy="0"/>
          </a:xfrm>
          <a:prstGeom prst="line">
            <a:avLst/>
          </a:prstGeom>
        </p:spPr>
        <p:style>
          <a:lnRef idx="3">
            <a:schemeClr val="accent1"/>
          </a:lnRef>
          <a:fillRef idx="0">
            <a:schemeClr val="accent1"/>
          </a:fillRef>
          <a:effectRef idx="2">
            <a:schemeClr val="accent1"/>
          </a:effectRef>
          <a:fontRef idx="minor">
            <a:schemeClr val="tx1"/>
          </a:fontRef>
        </p:style>
      </p:cxnSp>
      <p:sp>
        <p:nvSpPr>
          <p:cNvPr id="14" name="TextBox 13"/>
          <p:cNvSpPr txBox="1"/>
          <p:nvPr/>
        </p:nvSpPr>
        <p:spPr>
          <a:xfrm>
            <a:off x="0" y="6581775"/>
            <a:ext cx="9144000" cy="276225"/>
          </a:xfrm>
          <a:prstGeom prst="rect">
            <a:avLst/>
          </a:prstGeom>
          <a:noFill/>
        </p:spPr>
        <p:txBody>
          <a:bodyPr>
            <a:spAutoFit/>
          </a:bodyPr>
          <a:lstStyle/>
          <a:p>
            <a:pPr algn="ctr">
              <a:defRPr/>
            </a:pPr>
            <a:r>
              <a:rPr lang="en-US" sz="1200" b="1" i="1" dirty="0">
                <a:latin typeface="+mj-lt"/>
              </a:rPr>
              <a:t>Learning from the Past, Looking to the Future</a:t>
            </a:r>
          </a:p>
        </p:txBody>
      </p:sp>
      <p:sp>
        <p:nvSpPr>
          <p:cNvPr id="11" name="Slide Number Placeholder 10"/>
          <p:cNvSpPr>
            <a:spLocks noGrp="1"/>
          </p:cNvSpPr>
          <p:nvPr>
            <p:ph type="sldNum" sz="quarter" idx="4"/>
          </p:nvPr>
        </p:nvSpPr>
        <p:spPr>
          <a:xfrm>
            <a:off x="7010400" y="6553200"/>
            <a:ext cx="2133600" cy="304800"/>
          </a:xfrm>
          <a:prstGeom prst="rect">
            <a:avLst/>
          </a:prstGeom>
        </p:spPr>
        <p:txBody>
          <a:bodyPr vert="horz" lIns="91440" tIns="45720" rIns="91440" bIns="45720" rtlCol="0" anchor="ctr"/>
          <a:lstStyle>
            <a:lvl1pPr algn="r">
              <a:defRPr sz="1200" b="1" i="1">
                <a:solidFill>
                  <a:schemeClr val="tx1"/>
                </a:solidFill>
                <a:latin typeface="+mj-lt"/>
              </a:defRPr>
            </a:lvl1pPr>
          </a:lstStyle>
          <a:p>
            <a:pPr>
              <a:defRPr/>
            </a:pPr>
            <a:r>
              <a:rPr lang="en-US"/>
              <a:t>Page: </a:t>
            </a:r>
            <a:fld id="{91897C48-8F8C-4665-B51E-8D651C7C9CDF}" type="slidenum">
              <a:rPr lang="en-US"/>
              <a:pPr>
                <a:defRPr/>
              </a:pPr>
              <a:t>‹#›</a:t>
            </a:fld>
            <a:endParaRPr lang="en-US"/>
          </a:p>
        </p:txBody>
      </p:sp>
      <p:sp>
        <p:nvSpPr>
          <p:cNvPr id="15" name="Footer Placeholder 1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Tree>
  </p:cSld>
  <p:clrMap bg1="lt1" tx1="dk1" bg2="lt2" tx2="dk2" accent1="accent1" accent2="accent2" accent3="accent3" accent4="accent4" accent5="accent5" accent6="accent6" hlink="hlink" folHlink="folHlink"/>
  <p:sldLayoutIdLst>
    <p:sldLayoutId id="2147483667" r:id="rId1"/>
    <p:sldLayoutId id="2147483668" r:id="rId2"/>
    <p:sldLayoutId id="2147483669" r:id="rId3"/>
    <p:sldLayoutId id="2147483670" r:id="rId4"/>
    <p:sldLayoutId id="2147483671" r:id="rId5"/>
    <p:sldLayoutId id="2147483672" r:id="rId6"/>
    <p:sldLayoutId id="2147483673" r:id="rId7"/>
    <p:sldLayoutId id="2147483674" r:id="rId8"/>
    <p:sldLayoutId id="2147483675" r:id="rId9"/>
    <p:sldLayoutId id="2147483676" r:id="rId10"/>
  </p:sldLayoutIdLst>
  <p:transition/>
  <p:timing>
    <p:tnLst>
      <p:par>
        <p:cTn id="1" dur="indefinite" restart="never" nodeType="tmRoot"/>
      </p:par>
    </p:tnLst>
  </p:timing>
  <p:hf hdr="0" ftr="0" dt="0"/>
  <p:txStyles>
    <p:titleStyle>
      <a:lvl1pPr algn="ctr" defTabSz="847725" rtl="0" eaLnBrk="0" fontAlgn="base" hangingPunct="0">
        <a:spcBef>
          <a:spcPct val="0"/>
        </a:spcBef>
        <a:spcAft>
          <a:spcPct val="0"/>
        </a:spcAft>
        <a:defRPr sz="4100" kern="1200">
          <a:solidFill>
            <a:schemeClr val="tx1"/>
          </a:solidFill>
          <a:latin typeface="+mj-lt"/>
          <a:ea typeface="+mj-ea"/>
          <a:cs typeface="+mj-cs"/>
        </a:defRPr>
      </a:lvl1pPr>
      <a:lvl2pPr algn="ctr" defTabSz="847725" rtl="0" eaLnBrk="0" fontAlgn="base" hangingPunct="0">
        <a:spcBef>
          <a:spcPct val="0"/>
        </a:spcBef>
        <a:spcAft>
          <a:spcPct val="0"/>
        </a:spcAft>
        <a:defRPr sz="4100">
          <a:solidFill>
            <a:schemeClr val="tx1"/>
          </a:solidFill>
          <a:latin typeface="Arial" charset="0"/>
        </a:defRPr>
      </a:lvl2pPr>
      <a:lvl3pPr algn="ctr" defTabSz="847725" rtl="0" eaLnBrk="0" fontAlgn="base" hangingPunct="0">
        <a:spcBef>
          <a:spcPct val="0"/>
        </a:spcBef>
        <a:spcAft>
          <a:spcPct val="0"/>
        </a:spcAft>
        <a:defRPr sz="4100">
          <a:solidFill>
            <a:schemeClr val="tx1"/>
          </a:solidFill>
          <a:latin typeface="Arial" charset="0"/>
        </a:defRPr>
      </a:lvl3pPr>
      <a:lvl4pPr algn="ctr" defTabSz="847725" rtl="0" eaLnBrk="0" fontAlgn="base" hangingPunct="0">
        <a:spcBef>
          <a:spcPct val="0"/>
        </a:spcBef>
        <a:spcAft>
          <a:spcPct val="0"/>
        </a:spcAft>
        <a:defRPr sz="4100">
          <a:solidFill>
            <a:schemeClr val="tx1"/>
          </a:solidFill>
          <a:latin typeface="Arial" charset="0"/>
        </a:defRPr>
      </a:lvl4pPr>
      <a:lvl5pPr algn="ctr" defTabSz="847725" rtl="0" eaLnBrk="0" fontAlgn="base" hangingPunct="0">
        <a:spcBef>
          <a:spcPct val="0"/>
        </a:spcBef>
        <a:spcAft>
          <a:spcPct val="0"/>
        </a:spcAft>
        <a:defRPr sz="4100">
          <a:solidFill>
            <a:schemeClr val="tx1"/>
          </a:solidFill>
          <a:latin typeface="Arial" charset="0"/>
        </a:defRPr>
      </a:lvl5pPr>
      <a:lvl6pPr marL="457200" algn="ctr" defTabSz="847725" rtl="0" fontAlgn="base">
        <a:spcBef>
          <a:spcPct val="0"/>
        </a:spcBef>
        <a:spcAft>
          <a:spcPct val="0"/>
        </a:spcAft>
        <a:defRPr sz="4100">
          <a:solidFill>
            <a:schemeClr val="tx1"/>
          </a:solidFill>
          <a:latin typeface="Arial" charset="0"/>
        </a:defRPr>
      </a:lvl6pPr>
      <a:lvl7pPr marL="914400" algn="ctr" defTabSz="847725" rtl="0" fontAlgn="base">
        <a:spcBef>
          <a:spcPct val="0"/>
        </a:spcBef>
        <a:spcAft>
          <a:spcPct val="0"/>
        </a:spcAft>
        <a:defRPr sz="4100">
          <a:solidFill>
            <a:schemeClr val="tx1"/>
          </a:solidFill>
          <a:latin typeface="Arial" charset="0"/>
        </a:defRPr>
      </a:lvl7pPr>
      <a:lvl8pPr marL="1371600" algn="ctr" defTabSz="847725" rtl="0" fontAlgn="base">
        <a:spcBef>
          <a:spcPct val="0"/>
        </a:spcBef>
        <a:spcAft>
          <a:spcPct val="0"/>
        </a:spcAft>
        <a:defRPr sz="4100">
          <a:solidFill>
            <a:schemeClr val="tx1"/>
          </a:solidFill>
          <a:latin typeface="Arial" charset="0"/>
        </a:defRPr>
      </a:lvl8pPr>
      <a:lvl9pPr marL="1828800" algn="ctr" defTabSz="847725" rtl="0" fontAlgn="base">
        <a:spcBef>
          <a:spcPct val="0"/>
        </a:spcBef>
        <a:spcAft>
          <a:spcPct val="0"/>
        </a:spcAft>
        <a:defRPr sz="4100">
          <a:solidFill>
            <a:schemeClr val="tx1"/>
          </a:solidFill>
          <a:latin typeface="Arial" charset="0"/>
        </a:defRPr>
      </a:lvl9pPr>
    </p:titleStyle>
    <p:bodyStyle>
      <a:lvl1pPr marL="317500" indent="-317500" algn="l" defTabSz="847725" rtl="0" eaLnBrk="0" fontAlgn="base" hangingPunct="0">
        <a:spcBef>
          <a:spcPct val="20000"/>
        </a:spcBef>
        <a:spcAft>
          <a:spcPct val="0"/>
        </a:spcAft>
        <a:buFont typeface="Arial" charset="0"/>
        <a:buChar char="•"/>
        <a:defRPr sz="3000" kern="1200">
          <a:solidFill>
            <a:schemeClr val="tx1"/>
          </a:solidFill>
          <a:latin typeface="+mn-lt"/>
          <a:ea typeface="+mn-ea"/>
          <a:cs typeface="+mn-cs"/>
        </a:defRPr>
      </a:lvl1pPr>
      <a:lvl2pPr marL="688975" indent="-265113" algn="l" defTabSz="847725" rtl="0" eaLnBrk="0" fontAlgn="base" hangingPunct="0">
        <a:spcBef>
          <a:spcPct val="20000"/>
        </a:spcBef>
        <a:spcAft>
          <a:spcPct val="0"/>
        </a:spcAft>
        <a:buFont typeface="Arial" charset="0"/>
        <a:buChar char="–"/>
        <a:defRPr sz="2600" kern="1200">
          <a:solidFill>
            <a:schemeClr val="tx1"/>
          </a:solidFill>
          <a:latin typeface="+mn-lt"/>
          <a:ea typeface="+mn-ea"/>
          <a:cs typeface="+mn-cs"/>
        </a:defRPr>
      </a:lvl2pPr>
      <a:lvl3pPr marL="1060450" indent="-211138" algn="l" defTabSz="847725" rtl="0" eaLnBrk="0" fontAlgn="base" hangingPunct="0">
        <a:spcBef>
          <a:spcPct val="20000"/>
        </a:spcBef>
        <a:spcAft>
          <a:spcPct val="0"/>
        </a:spcAft>
        <a:buFont typeface="Arial" charset="0"/>
        <a:buChar char="•"/>
        <a:defRPr sz="2200" kern="1200">
          <a:solidFill>
            <a:schemeClr val="tx1"/>
          </a:solidFill>
          <a:latin typeface="+mn-lt"/>
          <a:ea typeface="+mn-ea"/>
          <a:cs typeface="+mn-cs"/>
        </a:defRPr>
      </a:lvl3pPr>
      <a:lvl4pPr marL="1484313" indent="-211138" algn="l" defTabSz="847725" rtl="0" eaLnBrk="0" fontAlgn="base" hangingPunct="0">
        <a:spcBef>
          <a:spcPct val="20000"/>
        </a:spcBef>
        <a:spcAft>
          <a:spcPct val="0"/>
        </a:spcAft>
        <a:buFont typeface="Arial" charset="0"/>
        <a:buChar char="–"/>
        <a:defRPr sz="1900" kern="1200">
          <a:solidFill>
            <a:schemeClr val="tx1"/>
          </a:solidFill>
          <a:latin typeface="+mn-lt"/>
          <a:ea typeface="+mn-ea"/>
          <a:cs typeface="+mn-cs"/>
        </a:defRPr>
      </a:lvl4pPr>
      <a:lvl5pPr marL="1909763" indent="-211138" algn="l" defTabSz="847725" rtl="0" eaLnBrk="0" fontAlgn="base" hangingPunct="0">
        <a:spcBef>
          <a:spcPct val="20000"/>
        </a:spcBef>
        <a:spcAft>
          <a:spcPct val="0"/>
        </a:spcAft>
        <a:buFont typeface="Arial" charset="0"/>
        <a:buChar char="»"/>
        <a:defRPr sz="1900" kern="1200">
          <a:solidFill>
            <a:schemeClr val="tx1"/>
          </a:solidFill>
          <a:latin typeface="+mn-lt"/>
          <a:ea typeface="+mn-ea"/>
          <a:cs typeface="+mn-cs"/>
        </a:defRPr>
      </a:lvl5pPr>
      <a:lvl6pPr marL="233477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759284"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183788"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08295" indent="-212253" algn="l" defTabSz="849010"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849010" rtl="0" eaLnBrk="1" latinLnBrk="0" hangingPunct="1">
        <a:defRPr sz="1700" kern="1200">
          <a:solidFill>
            <a:schemeClr val="tx1"/>
          </a:solidFill>
          <a:latin typeface="+mn-lt"/>
          <a:ea typeface="+mn-ea"/>
          <a:cs typeface="+mn-cs"/>
        </a:defRPr>
      </a:lvl1pPr>
      <a:lvl2pPr marL="424504" algn="l" defTabSz="849010" rtl="0" eaLnBrk="1" latinLnBrk="0" hangingPunct="1">
        <a:defRPr sz="1700" kern="1200">
          <a:solidFill>
            <a:schemeClr val="tx1"/>
          </a:solidFill>
          <a:latin typeface="+mn-lt"/>
          <a:ea typeface="+mn-ea"/>
          <a:cs typeface="+mn-cs"/>
        </a:defRPr>
      </a:lvl2pPr>
      <a:lvl3pPr marL="849010" algn="l" defTabSz="849010" rtl="0" eaLnBrk="1" latinLnBrk="0" hangingPunct="1">
        <a:defRPr sz="1700" kern="1200">
          <a:solidFill>
            <a:schemeClr val="tx1"/>
          </a:solidFill>
          <a:latin typeface="+mn-lt"/>
          <a:ea typeface="+mn-ea"/>
          <a:cs typeface="+mn-cs"/>
        </a:defRPr>
      </a:lvl3pPr>
      <a:lvl4pPr marL="1273517" algn="l" defTabSz="849010" rtl="0" eaLnBrk="1" latinLnBrk="0" hangingPunct="1">
        <a:defRPr sz="1700" kern="1200">
          <a:solidFill>
            <a:schemeClr val="tx1"/>
          </a:solidFill>
          <a:latin typeface="+mn-lt"/>
          <a:ea typeface="+mn-ea"/>
          <a:cs typeface="+mn-cs"/>
        </a:defRPr>
      </a:lvl4pPr>
      <a:lvl5pPr marL="1698021" algn="l" defTabSz="849010" rtl="0" eaLnBrk="1" latinLnBrk="0" hangingPunct="1">
        <a:defRPr sz="1700" kern="1200">
          <a:solidFill>
            <a:schemeClr val="tx1"/>
          </a:solidFill>
          <a:latin typeface="+mn-lt"/>
          <a:ea typeface="+mn-ea"/>
          <a:cs typeface="+mn-cs"/>
        </a:defRPr>
      </a:lvl5pPr>
      <a:lvl6pPr marL="2122527" algn="l" defTabSz="849010" rtl="0" eaLnBrk="1" latinLnBrk="0" hangingPunct="1">
        <a:defRPr sz="1700" kern="1200">
          <a:solidFill>
            <a:schemeClr val="tx1"/>
          </a:solidFill>
          <a:latin typeface="+mn-lt"/>
          <a:ea typeface="+mn-ea"/>
          <a:cs typeface="+mn-cs"/>
        </a:defRPr>
      </a:lvl6pPr>
      <a:lvl7pPr marL="2547031" algn="l" defTabSz="849010" rtl="0" eaLnBrk="1" latinLnBrk="0" hangingPunct="1">
        <a:defRPr sz="1700" kern="1200">
          <a:solidFill>
            <a:schemeClr val="tx1"/>
          </a:solidFill>
          <a:latin typeface="+mn-lt"/>
          <a:ea typeface="+mn-ea"/>
          <a:cs typeface="+mn-cs"/>
        </a:defRPr>
      </a:lvl7pPr>
      <a:lvl8pPr marL="2971537" algn="l" defTabSz="849010" rtl="0" eaLnBrk="1" latinLnBrk="0" hangingPunct="1">
        <a:defRPr sz="1700" kern="1200">
          <a:solidFill>
            <a:schemeClr val="tx1"/>
          </a:solidFill>
          <a:latin typeface="+mn-lt"/>
          <a:ea typeface="+mn-ea"/>
          <a:cs typeface="+mn-cs"/>
        </a:defRPr>
      </a:lvl8pPr>
      <a:lvl9pPr marL="3396042" algn="l" defTabSz="849010"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4.xml"/><Relationship Id="rId5" Type="http://schemas.openxmlformats.org/officeDocument/2006/relationships/image" Target="../media/image9.wmf"/><Relationship Id="rId4" Type="http://schemas.openxmlformats.org/officeDocument/2006/relationships/image" Target="../media/image8.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jpeg"/><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0.emf"/><Relationship Id="rId2" Type="http://schemas.openxmlformats.org/officeDocument/2006/relationships/image" Target="../media/image19.jpeg"/><Relationship Id="rId1" Type="http://schemas.openxmlformats.org/officeDocument/2006/relationships/slideLayout" Target="../slideLayouts/slideLayout2.xml"/><Relationship Id="rId4" Type="http://schemas.openxmlformats.org/officeDocument/2006/relationships/image" Target="../media/image21.emf"/></Relationships>
</file>

<file path=ppt/slides/_rels/slide1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2.xml"/><Relationship Id="rId4" Type="http://schemas.openxmlformats.org/officeDocument/2006/relationships/image" Target="../media/image24.jpeg"/></Relationships>
</file>

<file path=ppt/slides/_rels/slide14.xml.rels><?xml version="1.0" encoding="UTF-8" standalone="yes"?>
<Relationships xmlns="http://schemas.openxmlformats.org/package/2006/relationships"><Relationship Id="rId3" Type="http://schemas.openxmlformats.org/officeDocument/2006/relationships/image" Target="../media/image26.emf"/><Relationship Id="rId2" Type="http://schemas.openxmlformats.org/officeDocument/2006/relationships/image" Target="../media/image25.emf"/><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28.emf"/><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emf"/><Relationship Id="rId1" Type="http://schemas.openxmlformats.org/officeDocument/2006/relationships/slideLayout" Target="../slideLayouts/slideLayout4.xml"/></Relationships>
</file>

<file path=ppt/slides/_rels/slide20.xml.rels><?xml version="1.0" encoding="UTF-8" standalone="yes"?>
<Relationships xmlns="http://schemas.openxmlformats.org/package/2006/relationships"><Relationship Id="rId3" Type="http://schemas.openxmlformats.org/officeDocument/2006/relationships/image" Target="../media/image33.em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4.emf"/></Relationships>
</file>

<file path=ppt/slides/_rels/slide21.xml.rels><?xml version="1.0" encoding="UTF-8" standalone="yes"?>
<Relationships xmlns="http://schemas.openxmlformats.org/package/2006/relationships"><Relationship Id="rId2" Type="http://schemas.openxmlformats.org/officeDocument/2006/relationships/image" Target="../media/image35.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9.emf"/><Relationship Id="rId2" Type="http://schemas.openxmlformats.org/officeDocument/2006/relationships/image" Target="../media/image36.emf"/><Relationship Id="rId1" Type="http://schemas.openxmlformats.org/officeDocument/2006/relationships/slideLayout" Target="../slideLayouts/slideLayout4.xml"/><Relationship Id="rId4" Type="http://schemas.openxmlformats.org/officeDocument/2006/relationships/image" Target="../media/image31.emf"/></Relationships>
</file>

<file path=ppt/slides/_rels/slide23.xml.rels><?xml version="1.0" encoding="UTF-8" standalone="yes"?>
<Relationships xmlns="http://schemas.openxmlformats.org/package/2006/relationships"><Relationship Id="rId3" Type="http://schemas.openxmlformats.org/officeDocument/2006/relationships/image" Target="../media/image28.emf"/><Relationship Id="rId2" Type="http://schemas.openxmlformats.org/officeDocument/2006/relationships/chart" Target="../charts/chart1.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7.emf"/><Relationship Id="rId1" Type="http://schemas.openxmlformats.org/officeDocument/2006/relationships/slideLayout" Target="../slideLayouts/slideLayout2.xml"/><Relationship Id="rId4" Type="http://schemas.openxmlformats.org/officeDocument/2006/relationships/image" Target="../media/image31.emf"/></Relationships>
</file>

<file path=ppt/slides/_rels/slide25.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chart" Target="../charts/chart2.xml"/><Relationship Id="rId1" Type="http://schemas.openxmlformats.org/officeDocument/2006/relationships/slideLayout" Target="../slideLayouts/slideLayout2.xml"/><Relationship Id="rId4" Type="http://schemas.openxmlformats.org/officeDocument/2006/relationships/image" Target="../media/image30.jpeg"/></Relationships>
</file>

<file path=ppt/slides/_rels/slide26.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image" Target="../media/image40.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4.emf"/><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p:cNvSpPr txBox="1">
            <a:spLocks/>
          </p:cNvSpPr>
          <p:nvPr/>
        </p:nvSpPr>
        <p:spPr>
          <a:xfrm>
            <a:off x="0" y="4191000"/>
            <a:ext cx="9144000" cy="1143000"/>
          </a:xfrm>
          <a:prstGeom prst="rect">
            <a:avLst/>
          </a:prstGeom>
        </p:spPr>
        <p:txBody>
          <a:bodyPr/>
          <a:lstStyle/>
          <a:p>
            <a:pPr algn="ctr" defTabSz="849010" fontAlgn="auto">
              <a:spcAft>
                <a:spcPts val="0"/>
              </a:spcAft>
              <a:defRPr/>
            </a:pPr>
            <a:endParaRPr lang="en-US" sz="3000" dirty="0">
              <a:solidFill>
                <a:srgbClr val="0070C0"/>
              </a:solidFill>
              <a:latin typeface="+mj-lt"/>
              <a:ea typeface="+mj-ea"/>
              <a:cs typeface="+mj-cs"/>
            </a:endParaRPr>
          </a:p>
          <a:p>
            <a:pPr algn="ctr" defTabSz="849010" fontAlgn="auto">
              <a:spcAft>
                <a:spcPts val="0"/>
              </a:spcAft>
              <a:defRPr/>
            </a:pPr>
            <a:endParaRPr lang="en-US" sz="3000" dirty="0">
              <a:solidFill>
                <a:srgbClr val="0070C0"/>
              </a:solidFill>
              <a:latin typeface="+mj-lt"/>
              <a:ea typeface="+mj-ea"/>
              <a:cs typeface="+mj-cs"/>
            </a:endParaRPr>
          </a:p>
          <a:p>
            <a:pPr algn="ctr" defTabSz="849010" fontAlgn="auto">
              <a:spcAft>
                <a:spcPts val="0"/>
              </a:spcAft>
              <a:defRPr/>
            </a:pPr>
            <a:r>
              <a:rPr lang="en-US" sz="3000" dirty="0">
                <a:solidFill>
                  <a:srgbClr val="0070C0"/>
                </a:solidFill>
                <a:latin typeface="+mj-lt"/>
                <a:ea typeface="+mj-ea"/>
                <a:cs typeface="+mj-cs"/>
              </a:rPr>
              <a:t>Dr. Curt Larsen</a:t>
            </a:r>
            <a:br>
              <a:rPr lang="en-US" sz="3000" dirty="0">
                <a:solidFill>
                  <a:srgbClr val="0070C0"/>
                </a:solidFill>
                <a:latin typeface="+mj-lt"/>
                <a:ea typeface="+mj-ea"/>
                <a:cs typeface="+mj-cs"/>
              </a:rPr>
            </a:br>
            <a:r>
              <a:rPr lang="en-US" sz="3000" dirty="0">
                <a:solidFill>
                  <a:srgbClr val="0070C0"/>
                </a:solidFill>
                <a:latin typeface="+mj-lt"/>
                <a:ea typeface="+mj-ea"/>
                <a:cs typeface="+mj-cs"/>
              </a:rPr>
              <a:t>curtis.e.larsen@nasa.gov</a:t>
            </a:r>
          </a:p>
        </p:txBody>
      </p:sp>
      <p:sp>
        <p:nvSpPr>
          <p:cNvPr id="9" name="Content Placeholder 2"/>
          <p:cNvSpPr txBox="1">
            <a:spLocks/>
          </p:cNvSpPr>
          <p:nvPr/>
        </p:nvSpPr>
        <p:spPr>
          <a:xfrm>
            <a:off x="0" y="901700"/>
            <a:ext cx="9144000" cy="3532188"/>
          </a:xfrm>
          <a:prstGeom prst="rect">
            <a:avLst/>
          </a:prstGeom>
        </p:spPr>
        <p:txBody>
          <a:bodyPr lIns="84900" tIns="42450" rIns="84900" bIns="42450">
            <a:normAutofit fontScale="92500" lnSpcReduction="20000"/>
          </a:bodyPr>
          <a:lstStyle/>
          <a:p>
            <a:pPr algn="ctr" defTabSz="849010" fontAlgn="auto">
              <a:spcAft>
                <a:spcPts val="0"/>
              </a:spcAft>
              <a:buFont typeface="Arial" pitchFamily="34" charset="0"/>
              <a:buNone/>
              <a:defRPr/>
            </a:pPr>
            <a:endParaRPr lang="en-US" sz="3000" b="1"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600" b="1"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600" b="1" dirty="0">
              <a:solidFill>
                <a:srgbClr val="0070C0"/>
              </a:solidFill>
              <a:latin typeface="+mj-lt"/>
              <a:ea typeface="+mj-ea"/>
              <a:cs typeface="+mj-cs"/>
            </a:endParaRPr>
          </a:p>
          <a:p>
            <a:pPr algn="ctr" defTabSz="849010" fontAlgn="auto">
              <a:spcAft>
                <a:spcPts val="0"/>
              </a:spcAft>
              <a:buFont typeface="Arial" pitchFamily="34" charset="0"/>
              <a:buNone/>
              <a:defRPr/>
            </a:pPr>
            <a:r>
              <a:rPr lang="en-US" sz="3600" b="1" dirty="0">
                <a:solidFill>
                  <a:srgbClr val="0070C0"/>
                </a:solidFill>
              </a:rPr>
              <a:t>Force Limited Vibration Testing: </a:t>
            </a:r>
            <a:br>
              <a:rPr lang="en-US" sz="3600" b="1" dirty="0">
                <a:solidFill>
                  <a:srgbClr val="0070C0"/>
                </a:solidFill>
              </a:rPr>
            </a:br>
            <a:r>
              <a:rPr lang="en-US" sz="3600" b="1" dirty="0">
                <a:solidFill>
                  <a:srgbClr val="0070C0"/>
                </a:solidFill>
              </a:rPr>
              <a:t>A Review of Existing and New </a:t>
            </a:r>
            <a:r>
              <a:rPr lang="en-US" sz="3600" b="1" dirty="0" smtClean="0">
                <a:solidFill>
                  <a:srgbClr val="0070C0"/>
                </a:solidFill>
              </a:rPr>
              <a:t>Methods</a:t>
            </a:r>
          </a:p>
          <a:p>
            <a:pPr algn="ctr" defTabSz="849010" fontAlgn="auto">
              <a:spcAft>
                <a:spcPts val="0"/>
              </a:spcAft>
              <a:buFont typeface="Arial" pitchFamily="34" charset="0"/>
              <a:buNone/>
              <a:defRPr/>
            </a:pPr>
            <a:endParaRPr lang="en-US" sz="4000" b="1" dirty="0">
              <a:solidFill>
                <a:srgbClr val="0070C0"/>
              </a:solidFill>
              <a:latin typeface="+mj-lt"/>
              <a:ea typeface="+mj-ea"/>
              <a:cs typeface="+mj-cs"/>
            </a:endParaRPr>
          </a:p>
          <a:p>
            <a:pPr algn="ctr" defTabSz="849010" fontAlgn="auto">
              <a:spcAft>
                <a:spcPts val="0"/>
              </a:spcAft>
              <a:buFont typeface="Arial" pitchFamily="34" charset="0"/>
              <a:buNone/>
              <a:defRPr/>
            </a:pPr>
            <a:r>
              <a:rPr lang="en-US" sz="4000" b="1" dirty="0">
                <a:solidFill>
                  <a:srgbClr val="0070C0"/>
                </a:solidFill>
                <a:latin typeface="+mj-lt"/>
                <a:ea typeface="+mj-ea"/>
                <a:cs typeface="+mj-cs"/>
              </a:rPr>
              <a:t>Dr. Ali Kolaini, </a:t>
            </a:r>
            <a:r>
              <a:rPr lang="en-US" sz="4000" b="1" dirty="0" smtClean="0">
                <a:solidFill>
                  <a:srgbClr val="0070C0"/>
                </a:solidFill>
                <a:latin typeface="+mj-lt"/>
                <a:ea typeface="+mj-ea"/>
                <a:cs typeface="+mj-cs"/>
              </a:rPr>
              <a:t>JPL</a:t>
            </a:r>
          </a:p>
          <a:p>
            <a:pPr algn="ctr" defTabSz="849010" fontAlgn="auto">
              <a:spcAft>
                <a:spcPts val="0"/>
              </a:spcAft>
              <a:buFont typeface="Arial" pitchFamily="34" charset="0"/>
              <a:buNone/>
              <a:defRPr/>
            </a:pPr>
            <a:r>
              <a:rPr lang="en-US" sz="2600" b="1" dirty="0" smtClean="0">
                <a:solidFill>
                  <a:srgbClr val="0070C0"/>
                </a:solidFill>
                <a:latin typeface="+mj-lt"/>
                <a:ea typeface="+mj-ea"/>
                <a:cs typeface="+mj-cs"/>
              </a:rPr>
              <a:t>ali.r.kolaini@jpl.nasa.gov</a:t>
            </a:r>
            <a:endParaRPr lang="en-US" sz="2600" b="1"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000"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000" dirty="0">
              <a:solidFill>
                <a:srgbClr val="0070C0"/>
              </a:solidFill>
              <a:latin typeface="+mj-lt"/>
              <a:ea typeface="+mj-ea"/>
              <a:cs typeface="+mj-cs"/>
            </a:endParaRPr>
          </a:p>
        </p:txBody>
      </p:sp>
      <p:sp>
        <p:nvSpPr>
          <p:cNvPr id="10" name="Slide Number Placeholder 3"/>
          <p:cNvSpPr>
            <a:spLocks noGrp="1"/>
          </p:cNvSpPr>
          <p:nvPr>
            <p:ph type="sldNum" sz="quarter" idx="11"/>
          </p:nvPr>
        </p:nvSpPr>
        <p:spPr>
          <a:prstGeom prst="rect">
            <a:avLst/>
          </a:prstGeom>
        </p:spPr>
        <p:txBody>
          <a:bodyPr/>
          <a:lstStyle/>
          <a:p>
            <a:pPr>
              <a:defRPr/>
            </a:pPr>
            <a:r>
              <a:rPr lang="en-US"/>
              <a:t>Page: </a:t>
            </a:r>
            <a:fld id="{7C1A6D0A-F081-464A-B75F-F3D0DC22AB7B}" type="slidenum">
              <a:rPr lang="en-US"/>
              <a:pPr>
                <a:defRPr/>
              </a:pPr>
              <a:t>1</a:t>
            </a:fld>
            <a:endParaRPr lang="en-US"/>
          </a:p>
        </p:txBody>
      </p:sp>
      <p:sp>
        <p:nvSpPr>
          <p:cNvPr id="11" name="TextBox 10"/>
          <p:cNvSpPr txBox="1"/>
          <p:nvPr/>
        </p:nvSpPr>
        <p:spPr>
          <a:xfrm>
            <a:off x="533400" y="990600"/>
            <a:ext cx="8305800" cy="707886"/>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4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Welcome…</a:t>
            </a: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p:nvPr/>
        </p:nvSpPr>
        <p:spPr>
          <a:xfrm>
            <a:off x="3581400" y="2743200"/>
            <a:ext cx="76200" cy="76200"/>
          </a:xfrm>
          <a:prstGeom prst="rect">
            <a:avLst/>
          </a:prstGeom>
          <a:solidFill>
            <a:schemeClr val="tx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auto">
              <a:spcBef>
                <a:spcPts val="0"/>
              </a:spcBef>
              <a:spcAft>
                <a:spcPts val="0"/>
              </a:spcAft>
              <a:defRPr/>
            </a:pPr>
            <a:endParaRPr lang="en-US"/>
          </a:p>
        </p:txBody>
      </p:sp>
      <p:pic>
        <p:nvPicPr>
          <p:cNvPr id="13315" name="Picture 3"/>
          <p:cNvPicPr>
            <a:picLocks noChangeAspect="1" noChangeArrowheads="1"/>
          </p:cNvPicPr>
          <p:nvPr/>
        </p:nvPicPr>
        <p:blipFill>
          <a:blip r:embed="rId2" cstate="print"/>
          <a:srcRect/>
          <a:stretch>
            <a:fillRect/>
          </a:stretch>
        </p:blipFill>
        <p:spPr bwMode="auto">
          <a:xfrm>
            <a:off x="1371600" y="838200"/>
            <a:ext cx="5376863" cy="3657600"/>
          </a:xfrm>
          <a:prstGeom prst="rect">
            <a:avLst/>
          </a:prstGeom>
          <a:noFill/>
          <a:ln w="9525">
            <a:noFill/>
            <a:miter lim="800000"/>
            <a:headEnd/>
            <a:tailEnd/>
          </a:ln>
        </p:spPr>
      </p:pic>
      <p:sp>
        <p:nvSpPr>
          <p:cNvPr id="7" name="Rectangle 6"/>
          <p:cNvSpPr/>
          <p:nvPr/>
        </p:nvSpPr>
        <p:spPr>
          <a:xfrm>
            <a:off x="4876800" y="4223658"/>
            <a:ext cx="1219200" cy="228600"/>
          </a:xfrm>
          <a:prstGeom prst="rect">
            <a:avLst/>
          </a:prstGeom>
          <a:no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9" name="Picture 3"/>
          <p:cNvPicPr>
            <a:picLocks noChangeAspect="1" noChangeArrowheads="1"/>
          </p:cNvPicPr>
          <p:nvPr/>
        </p:nvPicPr>
        <p:blipFill>
          <a:blip r:embed="rId3" cstate="print"/>
          <a:srcRect/>
          <a:stretch>
            <a:fillRect/>
          </a:stretch>
        </p:blipFill>
        <p:spPr bwMode="auto">
          <a:xfrm>
            <a:off x="3505200" y="4648200"/>
            <a:ext cx="3886200" cy="1909885"/>
          </a:xfrm>
          <a:prstGeom prst="rect">
            <a:avLst/>
          </a:prstGeom>
          <a:noFill/>
          <a:ln w="28575">
            <a:solidFill>
              <a:srgbClr val="FF0000"/>
            </a:solidFill>
            <a:miter lim="800000"/>
            <a:headEnd/>
            <a:tailEnd/>
          </a:ln>
          <a:effectLst>
            <a:glow rad="101600">
              <a:schemeClr val="accent3">
                <a:satMod val="175000"/>
                <a:alpha val="40000"/>
              </a:schemeClr>
            </a:glow>
          </a:effectLst>
        </p:spPr>
      </p:pic>
      <p:sp>
        <p:nvSpPr>
          <p:cNvPr id="8" name="Down Arrow 7"/>
          <p:cNvSpPr/>
          <p:nvPr/>
        </p:nvSpPr>
        <p:spPr>
          <a:xfrm>
            <a:off x="5257800" y="4452256"/>
            <a:ext cx="381000" cy="348344"/>
          </a:xfrm>
          <a:prstGeom prst="downArrow">
            <a:avLst/>
          </a:prstGeom>
          <a:solidFill>
            <a:srgbClr val="FF0000"/>
          </a:solidFill>
          <a:ln>
            <a:solidFill>
              <a:srgbClr val="FF0000"/>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pic>
        <p:nvPicPr>
          <p:cNvPr id="13323" name="Picture 10" descr="volume.png"/>
          <p:cNvPicPr>
            <a:picLocks noChangeAspect="1"/>
          </p:cNvPicPr>
          <p:nvPr/>
        </p:nvPicPr>
        <p:blipFill>
          <a:blip r:embed="rId4" cstate="print"/>
          <a:srcRect/>
          <a:stretch>
            <a:fillRect/>
          </a:stretch>
        </p:blipFill>
        <p:spPr bwMode="auto">
          <a:xfrm>
            <a:off x="2854325" y="4648200"/>
            <a:ext cx="623888" cy="1935163"/>
          </a:xfrm>
          <a:prstGeom prst="rect">
            <a:avLst/>
          </a:prstGeom>
          <a:noFill/>
          <a:ln w="19050">
            <a:solidFill>
              <a:srgbClr val="FF0000"/>
            </a:solidFill>
            <a:miter lim="800000"/>
            <a:headEnd/>
            <a:tailEnd/>
          </a:ln>
        </p:spPr>
      </p:pic>
      <p:sp>
        <p:nvSpPr>
          <p:cNvPr id="12" name="Rectangle 11"/>
          <p:cNvSpPr/>
          <p:nvPr/>
        </p:nvSpPr>
        <p:spPr>
          <a:xfrm>
            <a:off x="3581400" y="1447800"/>
            <a:ext cx="2590800" cy="1905000"/>
          </a:xfrm>
          <a:prstGeom prst="rect">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sz="2400" dirty="0">
                <a:solidFill>
                  <a:schemeClr val="tx1">
                    <a:lumMod val="75000"/>
                    <a:lumOff val="25000"/>
                  </a:schemeClr>
                </a:solidFill>
                <a:latin typeface="Arial" pitchFamily="34" charset="0"/>
                <a:cs typeface="Arial" pitchFamily="34" charset="0"/>
              </a:rPr>
              <a:t>SLaMS Webcast </a:t>
            </a:r>
          </a:p>
          <a:p>
            <a:pPr algn="ctr">
              <a:defRPr/>
            </a:pPr>
            <a:r>
              <a:rPr lang="en-US" sz="2400" dirty="0">
                <a:solidFill>
                  <a:schemeClr val="tx1">
                    <a:lumMod val="75000"/>
                    <a:lumOff val="25000"/>
                  </a:schemeClr>
                </a:solidFill>
                <a:latin typeface="Arial" pitchFamily="34" charset="0"/>
                <a:cs typeface="Arial" pitchFamily="34" charset="0"/>
              </a:rPr>
              <a:t>Series</a:t>
            </a:r>
          </a:p>
        </p:txBody>
      </p:sp>
      <p:pic>
        <p:nvPicPr>
          <p:cNvPr id="13325" name="Picture 7" descr="C:\Users\hvenus\AppData\Local\Microsoft\Windows\Temporary Internet Files\Content.IE5\T05887ME\MC900434665[1].wmf"/>
          <p:cNvPicPr>
            <a:picLocks noChangeAspect="1" noChangeArrowheads="1"/>
          </p:cNvPicPr>
          <p:nvPr/>
        </p:nvPicPr>
        <p:blipFill>
          <a:blip r:embed="rId5" cstate="print"/>
          <a:srcRect/>
          <a:stretch>
            <a:fillRect/>
          </a:stretch>
        </p:blipFill>
        <p:spPr bwMode="auto">
          <a:xfrm>
            <a:off x="5373688" y="5876925"/>
            <a:ext cx="609600" cy="560388"/>
          </a:xfrm>
          <a:prstGeom prst="rect">
            <a:avLst/>
          </a:prstGeom>
          <a:noFill/>
          <a:ln w="9525">
            <a:noFill/>
            <a:miter lim="800000"/>
            <a:headEnd/>
            <a:tailEnd/>
          </a:ln>
        </p:spPr>
      </p:pic>
      <p:sp>
        <p:nvSpPr>
          <p:cNvPr id="10" name="Title 9"/>
          <p:cNvSpPr>
            <a:spLocks noGrp="1"/>
          </p:cNvSpPr>
          <p:nvPr>
            <p:ph type="ctrTitle"/>
          </p:nvPr>
        </p:nvSpPr>
        <p:spPr/>
        <p:txBody>
          <a:bodyPr/>
          <a:lstStyle/>
          <a:p>
            <a:endParaRPr lang="en-US"/>
          </a:p>
        </p:txBody>
      </p:sp>
      <p:sp>
        <p:nvSpPr>
          <p:cNvPr id="11" name="Subtitle 10"/>
          <p:cNvSpPr>
            <a:spLocks noGrp="1"/>
          </p:cNvSpPr>
          <p:nvPr>
            <p:ph type="subTitle" idx="1"/>
          </p:nvPr>
        </p:nvSpPr>
        <p:spPr/>
        <p:txBody>
          <a:bodyPr/>
          <a:lstStyle/>
          <a:p>
            <a:endParaRPr lang="en-US"/>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092" y="1324708"/>
            <a:ext cx="8229600" cy="4144964"/>
          </a:xfrm>
        </p:spPr>
        <p:txBody>
          <a:bodyPr/>
          <a:lstStyle/>
          <a:p>
            <a:r>
              <a:rPr lang="en-US" sz="3200" b="1" dirty="0" smtClean="0">
                <a:solidFill>
                  <a:schemeClr val="accent1">
                    <a:lumMod val="10000"/>
                  </a:schemeClr>
                </a:solidFill>
              </a:rPr>
              <a:t>Acknowledgment:</a:t>
            </a:r>
          </a:p>
          <a:p>
            <a:pPr lvl="1"/>
            <a:r>
              <a:rPr lang="en-US" sz="2800" b="1" dirty="0" smtClean="0">
                <a:solidFill>
                  <a:schemeClr val="accent1">
                    <a:lumMod val="10000"/>
                  </a:schemeClr>
                </a:solidFill>
              </a:rPr>
              <a:t>Walter </a:t>
            </a:r>
            <a:r>
              <a:rPr lang="en-US" sz="2800" b="1" dirty="0">
                <a:solidFill>
                  <a:schemeClr val="accent1">
                    <a:lumMod val="10000"/>
                  </a:schemeClr>
                </a:solidFill>
              </a:rPr>
              <a:t>Tsuha</a:t>
            </a:r>
          </a:p>
          <a:p>
            <a:pPr lvl="1"/>
            <a:r>
              <a:rPr lang="en-US" sz="2800" b="1" dirty="0">
                <a:solidFill>
                  <a:schemeClr val="accent1">
                    <a:lumMod val="10000"/>
                  </a:schemeClr>
                </a:solidFill>
              </a:rPr>
              <a:t>Dennis Kern</a:t>
            </a:r>
          </a:p>
          <a:p>
            <a:pPr lvl="1"/>
            <a:r>
              <a:rPr lang="en-US" sz="2800" b="1" dirty="0">
                <a:solidFill>
                  <a:schemeClr val="accent1">
                    <a:lumMod val="10000"/>
                  </a:schemeClr>
                </a:solidFill>
              </a:rPr>
              <a:t>Ben Doty</a:t>
            </a:r>
          </a:p>
          <a:p>
            <a:pPr lvl="1"/>
            <a:r>
              <a:rPr lang="en-US" sz="2800" b="1" dirty="0" smtClean="0">
                <a:solidFill>
                  <a:schemeClr val="accent1">
                    <a:lumMod val="10000"/>
                  </a:schemeClr>
                </a:solidFill>
              </a:rPr>
              <a:t>Curtis Larsen</a:t>
            </a:r>
          </a:p>
          <a:p>
            <a:pPr lvl="1"/>
            <a:r>
              <a:rPr lang="en-US" sz="2800" b="1" dirty="0" smtClean="0">
                <a:solidFill>
                  <a:schemeClr val="accent1">
                    <a:lumMod val="10000"/>
                  </a:schemeClr>
                </a:solidFill>
              </a:rPr>
              <a:t>JPL Office Chief Engineering</a:t>
            </a:r>
          </a:p>
          <a:p>
            <a:pPr lvl="1"/>
            <a:r>
              <a:rPr lang="en-US" sz="2800" b="1" dirty="0" smtClean="0">
                <a:solidFill>
                  <a:schemeClr val="accent1">
                    <a:lumMod val="10000"/>
                  </a:schemeClr>
                </a:solidFill>
              </a:rPr>
              <a:t>JPL Environmental Testing Laboratories</a:t>
            </a:r>
          </a:p>
          <a:p>
            <a:pPr lvl="1"/>
            <a:r>
              <a:rPr lang="en-US" sz="2800" b="1" dirty="0" smtClean="0">
                <a:solidFill>
                  <a:schemeClr val="accent1">
                    <a:lumMod val="10000"/>
                  </a:schemeClr>
                </a:solidFill>
              </a:rPr>
              <a:t>Arya Majed</a:t>
            </a:r>
          </a:p>
          <a:p>
            <a:pPr lvl="1"/>
            <a:r>
              <a:rPr lang="en-US" sz="2800" b="1" dirty="0">
                <a:solidFill>
                  <a:schemeClr val="accent1">
                    <a:lumMod val="10000"/>
                  </a:schemeClr>
                </a:solidFill>
              </a:rPr>
              <a:t>Darlene </a:t>
            </a:r>
            <a:r>
              <a:rPr lang="en-US" sz="2800" b="1" dirty="0" smtClean="0">
                <a:solidFill>
                  <a:schemeClr val="accent1">
                    <a:lumMod val="10000"/>
                  </a:schemeClr>
                </a:solidFill>
              </a:rPr>
              <a:t>Lee</a:t>
            </a:r>
            <a:endParaRPr lang="en-US" sz="2800" b="1"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pPr>
              <a:defRPr/>
            </a:pPr>
            <a:r>
              <a:rPr lang="en-US" smtClean="0"/>
              <a:t>Page: </a:t>
            </a:r>
            <a:fld id="{1A067B1B-ABBE-43EF-8635-6A37EB67F39F}" type="slidenum">
              <a:rPr lang="en-US" smtClean="0"/>
              <a:pPr>
                <a:defRPr/>
              </a:pPr>
              <a:t>3</a:t>
            </a:fld>
            <a:endParaRPr lang="en-US"/>
          </a:p>
        </p:txBody>
      </p:sp>
    </p:spTree>
    <p:extLst>
      <p:ext uri="{BB962C8B-B14F-4D97-AF65-F5344CB8AC3E}">
        <p14:creationId xmlns:p14="http://schemas.microsoft.com/office/powerpoint/2010/main" val="189066143"/>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4</a:t>
            </a:fld>
            <a:endParaRPr lang="en-US"/>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3071" y="1075348"/>
            <a:ext cx="8390965" cy="52233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272799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1"/>
          </p:nvPr>
        </p:nvSpPr>
        <p:spPr/>
        <p:txBody>
          <a:bodyPr/>
          <a:lstStyle/>
          <a:p>
            <a:pPr>
              <a:defRPr/>
            </a:pPr>
            <a:fld id="{F31A8F4B-863B-4797-9E9C-C48AF63ED351}" type="slidenum">
              <a:rPr lang="en-US" smtClean="0"/>
              <a:pPr>
                <a:defRPr/>
              </a:pPr>
              <a:t>5</a:t>
            </a:fld>
            <a:endParaRPr lang="en-US"/>
          </a:p>
        </p:txBody>
      </p:sp>
      <p:pic>
        <p:nvPicPr>
          <p:cNvPr id="4" name="Picture 3" descr="IMG_2731"/>
          <p:cNvPicPr/>
          <p:nvPr/>
        </p:nvPicPr>
        <p:blipFill>
          <a:blip r:embed="rId2" cstate="print"/>
          <a:srcRect l="16652" t="43074" r="40073" b="23175"/>
          <a:stretch>
            <a:fillRect/>
          </a:stretch>
        </p:blipFill>
        <p:spPr bwMode="auto">
          <a:xfrm>
            <a:off x="266276" y="3913094"/>
            <a:ext cx="1660899" cy="1473200"/>
          </a:xfrm>
          <a:prstGeom prst="rect">
            <a:avLst/>
          </a:prstGeom>
          <a:noFill/>
          <a:ln w="9525">
            <a:noFill/>
            <a:miter lim="800000"/>
            <a:headEnd/>
            <a:tailEnd/>
          </a:ln>
        </p:spPr>
      </p:pic>
      <p:pic>
        <p:nvPicPr>
          <p:cNvPr id="5" name="Picture 2" descr="VCAM 04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5581" y="1490014"/>
            <a:ext cx="1868011" cy="16848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55919"/>
          <a:stretch/>
        </p:blipFill>
        <p:spPr bwMode="auto">
          <a:xfrm>
            <a:off x="2023592" y="775727"/>
            <a:ext cx="4005543" cy="56292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2"/>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17352" y="1046899"/>
            <a:ext cx="3526648" cy="535810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TextBox 7"/>
          <p:cNvSpPr txBox="1"/>
          <p:nvPr/>
        </p:nvSpPr>
        <p:spPr>
          <a:xfrm>
            <a:off x="2127149" y="5758509"/>
            <a:ext cx="3385140" cy="369332"/>
          </a:xfrm>
          <a:prstGeom prst="rect">
            <a:avLst/>
          </a:prstGeom>
          <a:solidFill>
            <a:schemeClr val="bg1"/>
          </a:solidFill>
        </p:spPr>
        <p:txBody>
          <a:bodyPr wrap="square" rtlCol="0">
            <a:spAutoFit/>
          </a:bodyPr>
          <a:lstStyle/>
          <a:p>
            <a:pPr algn="ctr"/>
            <a:r>
              <a:rPr lang="en-US" b="1" dirty="0" smtClean="0">
                <a:solidFill>
                  <a:schemeClr val="accent1">
                    <a:lumMod val="10000"/>
                  </a:schemeClr>
                </a:solidFill>
              </a:rPr>
              <a:t>Cassini Spacecraft</a:t>
            </a:r>
            <a:endParaRPr lang="en-US" b="1" dirty="0">
              <a:solidFill>
                <a:schemeClr val="accent1">
                  <a:lumMod val="10000"/>
                </a:schemeClr>
              </a:solidFill>
            </a:endParaRPr>
          </a:p>
        </p:txBody>
      </p:sp>
      <p:sp>
        <p:nvSpPr>
          <p:cNvPr id="9" name="TextBox 8"/>
          <p:cNvSpPr txBox="1"/>
          <p:nvPr/>
        </p:nvSpPr>
        <p:spPr>
          <a:xfrm>
            <a:off x="5617352" y="5840570"/>
            <a:ext cx="3385140" cy="369332"/>
          </a:xfrm>
          <a:prstGeom prst="rect">
            <a:avLst/>
          </a:prstGeom>
          <a:solidFill>
            <a:schemeClr val="bg1"/>
          </a:solidFill>
        </p:spPr>
        <p:txBody>
          <a:bodyPr wrap="square" rtlCol="0">
            <a:spAutoFit/>
          </a:bodyPr>
          <a:lstStyle/>
          <a:p>
            <a:pPr algn="ctr"/>
            <a:r>
              <a:rPr lang="en-US" b="1" dirty="0" smtClean="0">
                <a:solidFill>
                  <a:schemeClr val="accent1">
                    <a:lumMod val="10000"/>
                  </a:schemeClr>
                </a:solidFill>
              </a:rPr>
              <a:t>MSL</a:t>
            </a:r>
            <a:endParaRPr lang="en-US" b="1" dirty="0">
              <a:solidFill>
                <a:schemeClr val="accent1">
                  <a:lumMod val="10000"/>
                </a:schemeClr>
              </a:solidFill>
            </a:endParaRPr>
          </a:p>
        </p:txBody>
      </p:sp>
      <p:sp>
        <p:nvSpPr>
          <p:cNvPr id="11" name="TextBox 10"/>
          <p:cNvSpPr txBox="1"/>
          <p:nvPr/>
        </p:nvSpPr>
        <p:spPr>
          <a:xfrm>
            <a:off x="162720" y="5368085"/>
            <a:ext cx="1853732" cy="523220"/>
          </a:xfrm>
          <a:prstGeom prst="rect">
            <a:avLst/>
          </a:prstGeom>
          <a:solidFill>
            <a:schemeClr val="bg1"/>
          </a:solidFill>
        </p:spPr>
        <p:txBody>
          <a:bodyPr wrap="square" rtlCol="0">
            <a:spAutoFit/>
          </a:bodyPr>
          <a:lstStyle/>
          <a:p>
            <a:pPr algn="ctr"/>
            <a:r>
              <a:rPr lang="en-US" sz="1400" b="1" dirty="0" smtClean="0">
                <a:solidFill>
                  <a:schemeClr val="accent1">
                    <a:lumMod val="10000"/>
                  </a:schemeClr>
                </a:solidFill>
              </a:rPr>
              <a:t>Small Optical System &lt; 1 kg</a:t>
            </a:r>
            <a:endParaRPr lang="en-US" sz="1400" b="1" dirty="0">
              <a:solidFill>
                <a:schemeClr val="accent1">
                  <a:lumMod val="10000"/>
                </a:schemeClr>
              </a:solidFill>
            </a:endParaRPr>
          </a:p>
        </p:txBody>
      </p:sp>
      <p:sp>
        <p:nvSpPr>
          <p:cNvPr id="12" name="TextBox 11"/>
          <p:cNvSpPr txBox="1"/>
          <p:nvPr/>
        </p:nvSpPr>
        <p:spPr>
          <a:xfrm>
            <a:off x="169860" y="3174865"/>
            <a:ext cx="1853732" cy="307777"/>
          </a:xfrm>
          <a:prstGeom prst="rect">
            <a:avLst/>
          </a:prstGeom>
          <a:solidFill>
            <a:schemeClr val="bg1"/>
          </a:solidFill>
        </p:spPr>
        <p:txBody>
          <a:bodyPr wrap="square" rtlCol="0">
            <a:spAutoFit/>
          </a:bodyPr>
          <a:lstStyle/>
          <a:p>
            <a:pPr algn="ctr"/>
            <a:r>
              <a:rPr lang="en-US" sz="1400" b="1" dirty="0" smtClean="0">
                <a:solidFill>
                  <a:schemeClr val="accent1">
                    <a:lumMod val="10000"/>
                  </a:schemeClr>
                </a:solidFill>
              </a:rPr>
              <a:t>Electronic Box</a:t>
            </a:r>
            <a:endParaRPr lang="en-US" sz="1400" b="1" dirty="0">
              <a:solidFill>
                <a:schemeClr val="accent1">
                  <a:lumMod val="10000"/>
                </a:schemeClr>
              </a:solidFill>
            </a:endParaRPr>
          </a:p>
        </p:txBody>
      </p:sp>
    </p:spTree>
    <p:extLst>
      <p:ext uri="{BB962C8B-B14F-4D97-AF65-F5344CB8AC3E}">
        <p14:creationId xmlns:p14="http://schemas.microsoft.com/office/powerpoint/2010/main" val="120089017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52246" y="100422"/>
            <a:ext cx="6986954" cy="563563"/>
          </a:xfrm>
        </p:spPr>
        <p:txBody>
          <a:bodyPr/>
          <a:lstStyle/>
          <a:p>
            <a:pPr algn="ctr"/>
            <a:r>
              <a:rPr lang="en-US" b="1" dirty="0" smtClean="0">
                <a:solidFill>
                  <a:srgbClr val="8E0000"/>
                </a:solidFill>
              </a:rPr>
              <a:t>Force Limiting Tests: Existing Approaches</a:t>
            </a:r>
            <a:endParaRPr lang="en-US" b="1" dirty="0">
              <a:solidFill>
                <a:srgbClr val="8E0000"/>
              </a:solidFill>
            </a:endParaRPr>
          </a:p>
        </p:txBody>
      </p:sp>
      <p:sp>
        <p:nvSpPr>
          <p:cNvPr id="5" name="Slide Number Placeholder 4"/>
          <p:cNvSpPr>
            <a:spLocks noGrp="1"/>
          </p:cNvSpPr>
          <p:nvPr>
            <p:ph type="sldNum" sz="quarter" idx="11"/>
          </p:nvPr>
        </p:nvSpPr>
        <p:spPr/>
        <p:txBody>
          <a:bodyPr/>
          <a:lstStyle/>
          <a:p>
            <a:r>
              <a:rPr lang="en-US" dirty="0" smtClean="0"/>
              <a:t> P </a:t>
            </a:r>
            <a:fld id="{C2F995EB-9EF3-4242-B834-FCAEF1F12C55}" type="slidenum">
              <a:rPr lang="en-US" smtClean="0"/>
              <a:pPr/>
              <a:t>6</a:t>
            </a:fld>
            <a:endParaRPr lang="en-US" dirty="0"/>
          </a:p>
        </p:txBody>
      </p:sp>
      <p:sp>
        <p:nvSpPr>
          <p:cNvPr id="6" name="Content Placeholder 2"/>
          <p:cNvSpPr>
            <a:spLocks noGrp="1"/>
          </p:cNvSpPr>
          <p:nvPr>
            <p:ph idx="1"/>
          </p:nvPr>
        </p:nvSpPr>
        <p:spPr>
          <a:xfrm>
            <a:off x="130457" y="1068295"/>
            <a:ext cx="8879072" cy="4826000"/>
          </a:xfrm>
          <a:prstGeom prst="rect">
            <a:avLst/>
          </a:prstGeom>
        </p:spPr>
        <p:txBody>
          <a:bodyPr vert="horz" lIns="91440" tIns="45720" rIns="91440" bIns="45720" rtlCol="0">
            <a:noAutofit/>
          </a:bodyPr>
          <a:lstStyle>
            <a:lvl1pPr marL="342900" indent="-342900" algn="l" defTabSz="457200" rtl="0" eaLnBrk="1" latinLnBrk="0" hangingPunct="1">
              <a:spcBef>
                <a:spcPct val="20000"/>
              </a:spcBef>
              <a:buFont typeface="Arial"/>
              <a:buChar char="•"/>
              <a:defRPr sz="2800" kern="1200">
                <a:solidFill>
                  <a:schemeClr val="tx1"/>
                </a:solidFill>
                <a:latin typeface="Times New Roman"/>
                <a:ea typeface="+mn-ea"/>
                <a:cs typeface="Times New Roman"/>
              </a:defRPr>
            </a:lvl1pPr>
            <a:lvl2pPr marL="742950" indent="-285750" algn="l" defTabSz="457200" rtl="0" eaLnBrk="1" latinLnBrk="0" hangingPunct="1">
              <a:spcBef>
                <a:spcPct val="20000"/>
              </a:spcBef>
              <a:buFont typeface="Arial"/>
              <a:buChar char="–"/>
              <a:defRPr sz="2400" kern="1200">
                <a:solidFill>
                  <a:schemeClr val="tx1"/>
                </a:solidFill>
                <a:latin typeface="Times New Roman"/>
                <a:ea typeface="+mn-ea"/>
                <a:cs typeface="Times New Roman"/>
              </a:defRPr>
            </a:lvl2pPr>
            <a:lvl3pPr marL="1143000" indent="-228600" algn="l" defTabSz="457200" rtl="0" eaLnBrk="1" latinLnBrk="0" hangingPunct="1">
              <a:spcBef>
                <a:spcPct val="20000"/>
              </a:spcBef>
              <a:buFont typeface="Arial"/>
              <a:buChar char="•"/>
              <a:defRPr sz="2000" kern="1200">
                <a:solidFill>
                  <a:schemeClr val="tx1"/>
                </a:solidFill>
                <a:latin typeface="Times New Roman"/>
                <a:ea typeface="+mn-ea"/>
                <a:cs typeface="Times New Roman"/>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r>
              <a:rPr lang="en-US" sz="2200" dirty="0" smtClean="0">
                <a:solidFill>
                  <a:schemeClr val="accent1">
                    <a:lumMod val="10000"/>
                  </a:schemeClr>
                </a:solidFill>
                <a:latin typeface="+mj-lt"/>
              </a:rPr>
              <a:t>To qualify flight hardware for random vibration environments the following methods that are used to limit the loads in the aerospace industry will be reviewed:</a:t>
            </a:r>
          </a:p>
          <a:p>
            <a:pPr lvl="1"/>
            <a:r>
              <a:rPr lang="en-US" sz="2200" dirty="0" smtClean="0">
                <a:solidFill>
                  <a:schemeClr val="accent1">
                    <a:lumMod val="10000"/>
                  </a:schemeClr>
                </a:solidFill>
                <a:latin typeface="+mj-lt"/>
              </a:rPr>
              <a:t>Response limiting and notching</a:t>
            </a:r>
          </a:p>
          <a:p>
            <a:pPr lvl="1"/>
            <a:r>
              <a:rPr lang="en-US" sz="2200" dirty="0">
                <a:solidFill>
                  <a:schemeClr val="accent1">
                    <a:lumMod val="10000"/>
                  </a:schemeClr>
                </a:solidFill>
                <a:latin typeface="+mj-lt"/>
              </a:rPr>
              <a:t>Simple TDOF model</a:t>
            </a:r>
          </a:p>
          <a:p>
            <a:pPr lvl="1"/>
            <a:r>
              <a:rPr lang="en-US" sz="2200" b="1" dirty="0">
                <a:solidFill>
                  <a:srgbClr val="003399"/>
                </a:solidFill>
                <a:latin typeface="+mj-lt"/>
              </a:rPr>
              <a:t>Semi-empirical force limits</a:t>
            </a:r>
          </a:p>
          <a:p>
            <a:pPr lvl="1"/>
            <a:r>
              <a:rPr lang="en-US" sz="2200" dirty="0" smtClean="0">
                <a:solidFill>
                  <a:schemeClr val="accent1">
                    <a:lumMod val="10000"/>
                  </a:schemeClr>
                </a:solidFill>
                <a:latin typeface="+mj-lt"/>
              </a:rPr>
              <a:t>Apparent mass, etc.</a:t>
            </a:r>
          </a:p>
          <a:p>
            <a:r>
              <a:rPr lang="en-US" sz="2200" dirty="0" smtClean="0">
                <a:solidFill>
                  <a:schemeClr val="accent1">
                    <a:lumMod val="10000"/>
                  </a:schemeClr>
                </a:solidFill>
                <a:latin typeface="+mj-lt"/>
              </a:rPr>
              <a:t>In all these methods attempts are made to remove conservatism due to the mismatch in impedances between the test and the flight configurations of the hardware that are being qualified</a:t>
            </a:r>
          </a:p>
          <a:p>
            <a:pPr lvl="1"/>
            <a:r>
              <a:rPr lang="en-US" sz="2200" dirty="0" smtClean="0">
                <a:solidFill>
                  <a:schemeClr val="accent1">
                    <a:lumMod val="10000"/>
                  </a:schemeClr>
                </a:solidFill>
                <a:latin typeface="+mj-lt"/>
              </a:rPr>
              <a:t>Assumption is the hardware interfaces have correlated responses</a:t>
            </a:r>
          </a:p>
          <a:p>
            <a:r>
              <a:rPr lang="en-US" sz="2200" dirty="0" smtClean="0">
                <a:solidFill>
                  <a:schemeClr val="accent1">
                    <a:lumMod val="10000"/>
                  </a:schemeClr>
                </a:solidFill>
                <a:latin typeface="+mj-lt"/>
              </a:rPr>
              <a:t>A new method that takes into account of the un-correlated hardware interface responses is also reviewed in this presentation.</a:t>
            </a:r>
          </a:p>
          <a:p>
            <a:pPr lvl="1"/>
            <a:endParaRPr lang="en-US" sz="2200" dirty="0" smtClean="0">
              <a:solidFill>
                <a:schemeClr val="accent1">
                  <a:lumMod val="10000"/>
                </a:schemeClr>
              </a:solidFill>
              <a:latin typeface="+mj-lt"/>
            </a:endParaRPr>
          </a:p>
        </p:txBody>
      </p:sp>
    </p:spTree>
    <p:extLst>
      <p:ext uri="{BB962C8B-B14F-4D97-AF65-F5344CB8AC3E}">
        <p14:creationId xmlns:p14="http://schemas.microsoft.com/office/powerpoint/2010/main" val="28167698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0469" y="118826"/>
            <a:ext cx="6425626" cy="563563"/>
          </a:xfrm>
        </p:spPr>
        <p:txBody>
          <a:bodyPr/>
          <a:lstStyle/>
          <a:p>
            <a:pPr algn="ctr"/>
            <a:r>
              <a:rPr lang="en-US" sz="2400" b="1" dirty="0" smtClean="0">
                <a:solidFill>
                  <a:srgbClr val="8E0000"/>
                </a:solidFill>
              </a:rPr>
              <a:t>Force Limited RV Tests: Response </a:t>
            </a:r>
            <a:r>
              <a:rPr lang="en-US" sz="2400" b="1" dirty="0">
                <a:solidFill>
                  <a:srgbClr val="8E0000"/>
                </a:solidFill>
              </a:rPr>
              <a:t>L</a:t>
            </a:r>
            <a:r>
              <a:rPr lang="en-US" sz="2400" b="1" dirty="0" smtClean="0">
                <a:solidFill>
                  <a:srgbClr val="8E0000"/>
                </a:solidFill>
              </a:rPr>
              <a:t>imiting and Notching (1/5)</a:t>
            </a:r>
            <a:endParaRPr lang="en-US" sz="2400" b="1" dirty="0">
              <a:solidFill>
                <a:srgbClr val="8E0000"/>
              </a:solidFill>
            </a:endParaRPr>
          </a:p>
        </p:txBody>
      </p:sp>
      <p:sp>
        <p:nvSpPr>
          <p:cNvPr id="3" name="Content Placeholder 2"/>
          <p:cNvSpPr>
            <a:spLocks noGrp="1"/>
          </p:cNvSpPr>
          <p:nvPr>
            <p:ph idx="1"/>
          </p:nvPr>
        </p:nvSpPr>
        <p:spPr>
          <a:xfrm>
            <a:off x="174812" y="928700"/>
            <a:ext cx="8875059" cy="5467813"/>
          </a:xfrm>
        </p:spPr>
        <p:txBody>
          <a:bodyPr/>
          <a:lstStyle/>
          <a:p>
            <a:r>
              <a:rPr lang="en-US" sz="2800" dirty="0" smtClean="0">
                <a:solidFill>
                  <a:schemeClr val="accent1">
                    <a:lumMod val="10000"/>
                  </a:schemeClr>
                </a:solidFill>
              </a:rPr>
              <a:t>In force limited vibration testing, base acceleration is considered an input and base force is a response</a:t>
            </a:r>
          </a:p>
          <a:p>
            <a:r>
              <a:rPr lang="en-US" sz="2800" dirty="0" smtClean="0">
                <a:solidFill>
                  <a:schemeClr val="accent1">
                    <a:lumMod val="10000"/>
                  </a:schemeClr>
                </a:solidFill>
              </a:rPr>
              <a:t>Both acceleration and force specifications are </a:t>
            </a:r>
            <a:r>
              <a:rPr lang="en-US" sz="2800" dirty="0" smtClean="0">
                <a:solidFill>
                  <a:schemeClr val="accent1">
                    <a:lumMod val="10000"/>
                  </a:schemeClr>
                </a:solidFill>
              </a:rPr>
              <a:t>needed</a:t>
            </a:r>
            <a:endParaRPr lang="en-US" sz="2800" dirty="0" smtClean="0">
              <a:solidFill>
                <a:schemeClr val="accent1">
                  <a:lumMod val="10000"/>
                </a:schemeClr>
              </a:solidFill>
            </a:endParaRPr>
          </a:p>
          <a:p>
            <a:pPr lvl="1"/>
            <a:r>
              <a:rPr lang="en-US" sz="2400" dirty="0" smtClean="0">
                <a:solidFill>
                  <a:schemeClr val="accent1">
                    <a:lumMod val="10000"/>
                  </a:schemeClr>
                </a:solidFill>
              </a:rPr>
              <a:t>Force limits are proportional to the acceleration specification, </a:t>
            </a:r>
          </a:p>
          <a:p>
            <a:pPr lvl="1"/>
            <a:r>
              <a:rPr lang="en-US" sz="2400" dirty="0" smtClean="0">
                <a:solidFill>
                  <a:schemeClr val="accent1">
                    <a:lumMod val="10000"/>
                  </a:schemeClr>
                </a:solidFill>
              </a:rPr>
              <a:t>Forces limits typically cover only first few modes</a:t>
            </a:r>
          </a:p>
          <a:p>
            <a:r>
              <a:rPr lang="en-US" sz="2800" dirty="0" smtClean="0">
                <a:solidFill>
                  <a:schemeClr val="accent1">
                    <a:lumMod val="10000"/>
                  </a:schemeClr>
                </a:solidFill>
              </a:rPr>
              <a:t>In force limiting, input is reduced (notched) at frequencies where force limits would be exceeded</a:t>
            </a:r>
          </a:p>
          <a:p>
            <a:pPr lvl="1"/>
            <a:r>
              <a:rPr lang="en-US" sz="2400" dirty="0" smtClean="0">
                <a:solidFill>
                  <a:schemeClr val="accent1">
                    <a:lumMod val="10000"/>
                  </a:schemeClr>
                </a:solidFill>
              </a:rPr>
              <a:t> Notch depth depends on the force limit, and the damping of the resonance being limited in the test,</a:t>
            </a:r>
          </a:p>
          <a:p>
            <a:pPr lvl="1"/>
            <a:r>
              <a:rPr lang="en-US" sz="2400" dirty="0" smtClean="0">
                <a:solidFill>
                  <a:schemeClr val="accent1">
                    <a:lumMod val="10000"/>
                  </a:schemeClr>
                </a:solidFill>
              </a:rPr>
              <a:t> Notching is not nearly as effective in reducing </a:t>
            </a:r>
            <a:r>
              <a:rPr lang="en-US" sz="2400" dirty="0" err="1" smtClean="0">
                <a:solidFill>
                  <a:schemeClr val="accent1">
                    <a:lumMod val="10000"/>
                  </a:schemeClr>
                </a:solidFill>
              </a:rPr>
              <a:t>rms</a:t>
            </a:r>
            <a:r>
              <a:rPr lang="en-US" sz="2400" dirty="0" smtClean="0">
                <a:solidFill>
                  <a:schemeClr val="accent1">
                    <a:lumMod val="10000"/>
                  </a:schemeClr>
                </a:solidFill>
              </a:rPr>
              <a:t> response as reducing the input at all frequencies.</a:t>
            </a:r>
            <a:endParaRPr lang="en-US" sz="2400"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7</a:t>
            </a:fld>
            <a:endParaRPr lang="en-US"/>
          </a:p>
        </p:txBody>
      </p:sp>
    </p:spTree>
    <p:extLst>
      <p:ext uri="{BB962C8B-B14F-4D97-AF65-F5344CB8AC3E}">
        <p14:creationId xmlns:p14="http://schemas.microsoft.com/office/powerpoint/2010/main" val="300901811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40249" y="97127"/>
            <a:ext cx="5433272" cy="601662"/>
          </a:xfrm>
        </p:spPr>
        <p:txBody>
          <a:bodyPr/>
          <a:lstStyle/>
          <a:p>
            <a:pPr algn="ctr"/>
            <a:r>
              <a:rPr lang="en-US" sz="2400" b="1" dirty="0">
                <a:solidFill>
                  <a:srgbClr val="8E0000"/>
                </a:solidFill>
              </a:rPr>
              <a:t>Force Limits Review: </a:t>
            </a:r>
            <a:r>
              <a:rPr lang="en-US" sz="2400" b="1" dirty="0" smtClean="0">
                <a:solidFill>
                  <a:srgbClr val="8E0000"/>
                </a:solidFill>
              </a:rPr>
              <a:t>Simple TDOF Model (2/5)</a:t>
            </a:r>
            <a:endParaRPr lang="en-US" sz="2400" b="1" dirty="0">
              <a:solidFill>
                <a:srgbClr val="8E0000"/>
              </a:solidFill>
            </a:endParaRPr>
          </a:p>
        </p:txBody>
      </p:sp>
      <p:pic>
        <p:nvPicPr>
          <p:cNvPr id="7" name="Picture 6"/>
          <p:cNvPicPr>
            <a:picLocks noChangeAspect="1"/>
          </p:cNvPicPr>
          <p:nvPr/>
        </p:nvPicPr>
        <p:blipFill>
          <a:blip r:embed="rId2" cstate="print"/>
          <a:stretch>
            <a:fillRect/>
          </a:stretch>
        </p:blipFill>
        <p:spPr>
          <a:xfrm>
            <a:off x="608809" y="1242704"/>
            <a:ext cx="7763526" cy="5386993"/>
          </a:xfrm>
          <a:prstGeom prst="rect">
            <a:avLst/>
          </a:prstGeom>
        </p:spPr>
      </p:pic>
      <p:pic>
        <p:nvPicPr>
          <p:cNvPr id="8" name="Picture 7"/>
          <p:cNvPicPr>
            <a:picLocks noChangeAspect="1"/>
          </p:cNvPicPr>
          <p:nvPr/>
        </p:nvPicPr>
        <p:blipFill>
          <a:blip r:embed="rId3" cstate="print"/>
          <a:stretch>
            <a:fillRect/>
          </a:stretch>
        </p:blipFill>
        <p:spPr>
          <a:xfrm>
            <a:off x="4151967" y="1242704"/>
            <a:ext cx="4622800" cy="2051792"/>
          </a:xfrm>
          <a:prstGeom prst="rect">
            <a:avLst/>
          </a:prstGeom>
        </p:spPr>
      </p:pic>
      <p:sp>
        <p:nvSpPr>
          <p:cNvPr id="9" name="TextBox 8"/>
          <p:cNvSpPr txBox="1"/>
          <p:nvPr/>
        </p:nvSpPr>
        <p:spPr>
          <a:xfrm>
            <a:off x="1829920" y="1748871"/>
            <a:ext cx="1264971" cy="400110"/>
          </a:xfrm>
          <a:prstGeom prst="rect">
            <a:avLst/>
          </a:prstGeom>
          <a:solidFill>
            <a:schemeClr val="bg1"/>
          </a:solidFill>
        </p:spPr>
        <p:txBody>
          <a:bodyPr wrap="square" rtlCol="0">
            <a:spAutoFit/>
          </a:bodyPr>
          <a:lstStyle/>
          <a:p>
            <a:r>
              <a:rPr lang="en-US" sz="2000" dirty="0" smtClean="0"/>
              <a:t>Q= 50</a:t>
            </a:r>
            <a:endParaRPr lang="en-US" sz="2000" dirty="0"/>
          </a:p>
        </p:txBody>
      </p:sp>
      <p:sp>
        <p:nvSpPr>
          <p:cNvPr id="10" name="TextBox 9"/>
          <p:cNvSpPr txBox="1"/>
          <p:nvPr/>
        </p:nvSpPr>
        <p:spPr>
          <a:xfrm>
            <a:off x="1829919" y="2488875"/>
            <a:ext cx="1077403" cy="400110"/>
          </a:xfrm>
          <a:prstGeom prst="rect">
            <a:avLst/>
          </a:prstGeom>
          <a:solidFill>
            <a:schemeClr val="bg1"/>
          </a:solidFill>
        </p:spPr>
        <p:txBody>
          <a:bodyPr wrap="square" rtlCol="0">
            <a:spAutoFit/>
          </a:bodyPr>
          <a:lstStyle/>
          <a:p>
            <a:r>
              <a:rPr lang="en-US" sz="2000" dirty="0" smtClean="0"/>
              <a:t>Q= 20</a:t>
            </a:r>
            <a:endParaRPr lang="en-US" sz="2000" dirty="0"/>
          </a:p>
        </p:txBody>
      </p:sp>
      <p:sp>
        <p:nvSpPr>
          <p:cNvPr id="11" name="TextBox 10"/>
          <p:cNvSpPr txBox="1"/>
          <p:nvPr/>
        </p:nvSpPr>
        <p:spPr>
          <a:xfrm>
            <a:off x="1829919" y="3841654"/>
            <a:ext cx="1020231" cy="400110"/>
          </a:xfrm>
          <a:prstGeom prst="rect">
            <a:avLst/>
          </a:prstGeom>
          <a:solidFill>
            <a:schemeClr val="bg1"/>
          </a:solidFill>
        </p:spPr>
        <p:txBody>
          <a:bodyPr wrap="square" rtlCol="0">
            <a:spAutoFit/>
          </a:bodyPr>
          <a:lstStyle/>
          <a:p>
            <a:r>
              <a:rPr lang="en-US" sz="2000" dirty="0" smtClean="0"/>
              <a:t>Q= 5</a:t>
            </a:r>
            <a:endParaRPr lang="en-US" sz="2000" dirty="0"/>
          </a:p>
        </p:txBody>
      </p:sp>
      <p:sp>
        <p:nvSpPr>
          <p:cNvPr id="3" name="TextBox 2"/>
          <p:cNvSpPr txBox="1"/>
          <p:nvPr/>
        </p:nvSpPr>
        <p:spPr>
          <a:xfrm>
            <a:off x="1924050" y="4962525"/>
            <a:ext cx="3441326" cy="461665"/>
          </a:xfrm>
          <a:prstGeom prst="rect">
            <a:avLst/>
          </a:prstGeom>
          <a:solidFill>
            <a:schemeClr val="bg1"/>
          </a:solidFill>
        </p:spPr>
        <p:txBody>
          <a:bodyPr wrap="square" rtlCol="0">
            <a:spAutoFit/>
          </a:bodyPr>
          <a:lstStyle/>
          <a:p>
            <a:pPr algn="ctr"/>
            <a:r>
              <a:rPr lang="en-US" b="1" dirty="0" smtClean="0">
                <a:solidFill>
                  <a:srgbClr val="002060"/>
                </a:solidFill>
              </a:rPr>
              <a:t>From Terry Scharton</a:t>
            </a:r>
            <a:endParaRPr lang="en-US" b="1" dirty="0">
              <a:solidFill>
                <a:srgbClr val="002060"/>
              </a:solidFill>
            </a:endParaRPr>
          </a:p>
        </p:txBody>
      </p:sp>
      <p:sp>
        <p:nvSpPr>
          <p:cNvPr id="4" name="Slide Number Placeholder 3"/>
          <p:cNvSpPr>
            <a:spLocks noGrp="1"/>
          </p:cNvSpPr>
          <p:nvPr>
            <p:ph type="sldNum" sz="quarter" idx="11"/>
          </p:nvPr>
        </p:nvSpPr>
        <p:spPr/>
        <p:txBody>
          <a:bodyPr/>
          <a:lstStyle/>
          <a:p>
            <a:r>
              <a:rPr lang="en-US" smtClean="0"/>
              <a:t> P </a:t>
            </a:r>
            <a:fld id="{08A45445-B3BF-499B-AB82-84265F6BBD76}" type="slidenum">
              <a:rPr lang="en-US" smtClean="0"/>
              <a:pPr/>
              <a:t>8</a:t>
            </a:fld>
            <a:endParaRPr lang="en-US"/>
          </a:p>
        </p:txBody>
      </p:sp>
    </p:spTree>
    <p:extLst>
      <p:ext uri="{BB962C8B-B14F-4D97-AF65-F5344CB8AC3E}">
        <p14:creationId xmlns:p14="http://schemas.microsoft.com/office/powerpoint/2010/main" val="694478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92542" y="149167"/>
            <a:ext cx="6575612" cy="487363"/>
          </a:xfrm>
        </p:spPr>
        <p:txBody>
          <a:bodyPr/>
          <a:lstStyle/>
          <a:p>
            <a:pPr algn="ctr"/>
            <a:r>
              <a:rPr lang="en-US" sz="2400" b="1" dirty="0">
                <a:solidFill>
                  <a:srgbClr val="8E0000"/>
                </a:solidFill>
              </a:rPr>
              <a:t>Force Limits Review: </a:t>
            </a:r>
            <a:r>
              <a:rPr lang="en-US" sz="2400" b="1" dirty="0" smtClean="0">
                <a:solidFill>
                  <a:srgbClr val="8E0000"/>
                </a:solidFill>
              </a:rPr>
              <a:t>Semi-empirical </a:t>
            </a:r>
            <a:r>
              <a:rPr lang="en-US" sz="2400" b="1" dirty="0">
                <a:solidFill>
                  <a:srgbClr val="8E0000"/>
                </a:solidFill>
              </a:rPr>
              <a:t>F</a:t>
            </a:r>
            <a:r>
              <a:rPr lang="en-US" sz="2400" b="1" dirty="0" smtClean="0">
                <a:solidFill>
                  <a:srgbClr val="8E0000"/>
                </a:solidFill>
              </a:rPr>
              <a:t>orce </a:t>
            </a:r>
            <a:r>
              <a:rPr lang="en-US" sz="2400" b="1" dirty="0">
                <a:solidFill>
                  <a:srgbClr val="8E0000"/>
                </a:solidFill>
              </a:rPr>
              <a:t>L</a:t>
            </a:r>
            <a:r>
              <a:rPr lang="en-US" sz="2400" b="1" dirty="0" smtClean="0">
                <a:solidFill>
                  <a:srgbClr val="8E0000"/>
                </a:solidFill>
              </a:rPr>
              <a:t>imits (3/5)</a:t>
            </a:r>
            <a:endParaRPr lang="en-US" sz="2400" b="1" dirty="0">
              <a:solidFill>
                <a:srgbClr val="8E0000"/>
              </a:solidFill>
            </a:endParaRPr>
          </a:p>
        </p:txBody>
      </p:sp>
      <p:sp>
        <p:nvSpPr>
          <p:cNvPr id="3" name="Content Placeholder 2"/>
          <p:cNvSpPr>
            <a:spLocks noGrp="1"/>
          </p:cNvSpPr>
          <p:nvPr>
            <p:ph idx="1"/>
          </p:nvPr>
        </p:nvSpPr>
        <p:spPr>
          <a:xfrm>
            <a:off x="360269" y="1219841"/>
            <a:ext cx="8608919" cy="5334000"/>
          </a:xfrm>
        </p:spPr>
        <p:txBody>
          <a:bodyPr/>
          <a:lstStyle/>
          <a:p>
            <a:pPr hangingPunct="0"/>
            <a:r>
              <a:rPr lang="en-US" sz="2400" dirty="0" smtClean="0">
                <a:solidFill>
                  <a:schemeClr val="accent1">
                    <a:lumMod val="10000"/>
                  </a:schemeClr>
                </a:solidFill>
              </a:rPr>
              <a:t>Semi-empirical force limit </a:t>
            </a:r>
            <a:r>
              <a:rPr lang="en-US" sz="2400" i="1" dirty="0" err="1">
                <a:solidFill>
                  <a:schemeClr val="accent1">
                    <a:lumMod val="10000"/>
                  </a:schemeClr>
                </a:solidFill>
              </a:rPr>
              <a:t>S</a:t>
            </a:r>
            <a:r>
              <a:rPr lang="en-US" sz="2400" i="1" baseline="-25000" dirty="0" err="1">
                <a:solidFill>
                  <a:schemeClr val="accent1">
                    <a:lumMod val="10000"/>
                  </a:schemeClr>
                </a:solidFill>
              </a:rPr>
              <a:t>ff</a:t>
            </a:r>
            <a:r>
              <a:rPr lang="en-US" sz="2400" i="1" baseline="-25000" dirty="0">
                <a:solidFill>
                  <a:schemeClr val="accent1">
                    <a:lumMod val="10000"/>
                  </a:schemeClr>
                </a:solidFill>
              </a:rPr>
              <a:t> </a:t>
            </a:r>
            <a:r>
              <a:rPr lang="en-US" sz="2400" i="1" dirty="0" smtClean="0">
                <a:solidFill>
                  <a:schemeClr val="accent1">
                    <a:lumMod val="10000"/>
                  </a:schemeClr>
                </a:solidFill>
              </a:rPr>
              <a:t>(f)</a:t>
            </a:r>
            <a:r>
              <a:rPr lang="en-US" sz="2400" dirty="0" smtClean="0">
                <a:solidFill>
                  <a:schemeClr val="accent1">
                    <a:lumMod val="10000"/>
                  </a:schemeClr>
                </a:solidFill>
              </a:rPr>
              <a:t> for </a:t>
            </a:r>
            <a:r>
              <a:rPr lang="en-US" sz="2400" dirty="0">
                <a:solidFill>
                  <a:schemeClr val="accent1">
                    <a:lumMod val="10000"/>
                  </a:schemeClr>
                </a:solidFill>
              </a:rPr>
              <a:t>r</a:t>
            </a:r>
            <a:r>
              <a:rPr lang="en-US" sz="2400" dirty="0" smtClean="0">
                <a:solidFill>
                  <a:schemeClr val="accent1">
                    <a:lumMod val="10000"/>
                  </a:schemeClr>
                </a:solidFill>
              </a:rPr>
              <a:t>andom vibration test with input acceleration spectral density of </a:t>
            </a:r>
            <a:r>
              <a:rPr lang="en-US" sz="2400" i="1" dirty="0" err="1" smtClean="0">
                <a:solidFill>
                  <a:schemeClr val="accent1">
                    <a:lumMod val="10000"/>
                  </a:schemeClr>
                </a:solidFill>
              </a:rPr>
              <a:t>S</a:t>
            </a:r>
            <a:r>
              <a:rPr lang="en-US" sz="2400" i="1" baseline="-25000" dirty="0" err="1" smtClean="0">
                <a:solidFill>
                  <a:schemeClr val="accent1">
                    <a:lumMod val="10000"/>
                  </a:schemeClr>
                </a:solidFill>
              </a:rPr>
              <a:t>aa</a:t>
            </a:r>
            <a:r>
              <a:rPr lang="en-US" sz="2400" dirty="0" smtClean="0">
                <a:solidFill>
                  <a:schemeClr val="accent1">
                    <a:lumMod val="10000"/>
                  </a:schemeClr>
                </a:solidFill>
              </a:rPr>
              <a:t>:</a:t>
            </a:r>
          </a:p>
          <a:p>
            <a:pPr lvl="1" hangingPunct="0">
              <a:buNone/>
            </a:pPr>
            <a:r>
              <a:rPr lang="en-US" sz="2000" dirty="0" smtClean="0">
                <a:solidFill>
                  <a:schemeClr val="accent1">
                    <a:lumMod val="10000"/>
                  </a:schemeClr>
                </a:solidFill>
              </a:rPr>
              <a:t>			</a:t>
            </a:r>
            <a:r>
              <a:rPr lang="en-US" sz="2000" i="1" dirty="0" err="1" smtClean="0">
                <a:solidFill>
                  <a:schemeClr val="accent1">
                    <a:lumMod val="10000"/>
                  </a:schemeClr>
                </a:solidFill>
              </a:rPr>
              <a:t>S</a:t>
            </a:r>
            <a:r>
              <a:rPr lang="en-US" sz="2000" i="1" baseline="-25000" dirty="0" err="1" smtClean="0">
                <a:solidFill>
                  <a:schemeClr val="accent1">
                    <a:lumMod val="10000"/>
                  </a:schemeClr>
                </a:solidFill>
              </a:rPr>
              <a:t>ff</a:t>
            </a:r>
            <a:r>
              <a:rPr lang="en-US" sz="2000" i="1" baseline="-25000" dirty="0" smtClean="0">
                <a:solidFill>
                  <a:schemeClr val="accent1">
                    <a:lumMod val="10000"/>
                  </a:schemeClr>
                </a:solidFill>
              </a:rPr>
              <a:t> </a:t>
            </a:r>
            <a:r>
              <a:rPr lang="en-US" sz="2000" i="1" dirty="0" smtClean="0">
                <a:solidFill>
                  <a:schemeClr val="accent1">
                    <a:lumMod val="10000"/>
                  </a:schemeClr>
                </a:solidFill>
              </a:rPr>
              <a:t>(f) = C</a:t>
            </a:r>
            <a:r>
              <a:rPr lang="en-US" sz="2000" i="1" baseline="30000" dirty="0" smtClean="0">
                <a:solidFill>
                  <a:schemeClr val="accent1">
                    <a:lumMod val="10000"/>
                  </a:schemeClr>
                </a:solidFill>
              </a:rPr>
              <a:t>2</a:t>
            </a:r>
            <a:r>
              <a:rPr lang="en-US" sz="2000" i="1" dirty="0" smtClean="0">
                <a:solidFill>
                  <a:schemeClr val="accent1">
                    <a:lumMod val="10000"/>
                  </a:schemeClr>
                </a:solidFill>
              </a:rPr>
              <a:t>  M</a:t>
            </a:r>
            <a:r>
              <a:rPr lang="en-US" sz="2000" i="1" baseline="-25000" dirty="0" smtClean="0">
                <a:solidFill>
                  <a:schemeClr val="accent1">
                    <a:lumMod val="10000"/>
                  </a:schemeClr>
                </a:solidFill>
              </a:rPr>
              <a:t>o</a:t>
            </a:r>
            <a:r>
              <a:rPr lang="en-US" sz="2000" i="1" baseline="30000" dirty="0" smtClean="0">
                <a:solidFill>
                  <a:schemeClr val="accent1">
                    <a:lumMod val="10000"/>
                  </a:schemeClr>
                </a:solidFill>
              </a:rPr>
              <a:t>2</a:t>
            </a:r>
            <a:r>
              <a:rPr lang="en-US" sz="2000" i="1" dirty="0" smtClean="0">
                <a:solidFill>
                  <a:schemeClr val="accent1">
                    <a:lumMod val="10000"/>
                  </a:schemeClr>
                </a:solidFill>
              </a:rPr>
              <a:t>S</a:t>
            </a:r>
            <a:r>
              <a:rPr lang="en-US" sz="2000" i="1" baseline="-25000" dirty="0" smtClean="0">
                <a:solidFill>
                  <a:schemeClr val="accent1">
                    <a:lumMod val="10000"/>
                  </a:schemeClr>
                </a:solidFill>
              </a:rPr>
              <a:t>aa</a:t>
            </a:r>
            <a:r>
              <a:rPr lang="en-US" sz="2000" i="1" dirty="0" smtClean="0">
                <a:solidFill>
                  <a:schemeClr val="accent1">
                    <a:lumMod val="10000"/>
                  </a:schemeClr>
                </a:solidFill>
              </a:rPr>
              <a:t>(f),			f &lt; f</a:t>
            </a:r>
            <a:r>
              <a:rPr lang="en-US" sz="2000" i="1" baseline="-25000" dirty="0" smtClean="0">
                <a:solidFill>
                  <a:schemeClr val="accent1">
                    <a:lumMod val="10000"/>
                  </a:schemeClr>
                </a:solidFill>
              </a:rPr>
              <a:t>b		</a:t>
            </a:r>
            <a:endParaRPr lang="en-US" sz="2000" i="1" dirty="0" smtClean="0">
              <a:solidFill>
                <a:schemeClr val="accent1">
                  <a:lumMod val="10000"/>
                </a:schemeClr>
              </a:solidFill>
            </a:endParaRPr>
          </a:p>
          <a:p>
            <a:pPr lvl="1" hangingPunct="0">
              <a:buNone/>
            </a:pPr>
            <a:r>
              <a:rPr lang="en-US" sz="2000" i="1" dirty="0" smtClean="0">
                <a:solidFill>
                  <a:schemeClr val="accent1">
                    <a:lumMod val="10000"/>
                  </a:schemeClr>
                </a:solidFill>
              </a:rPr>
              <a:t>			</a:t>
            </a:r>
            <a:r>
              <a:rPr lang="en-US" sz="2000" i="1" dirty="0">
                <a:solidFill>
                  <a:schemeClr val="accent1">
                    <a:lumMod val="10000"/>
                  </a:schemeClr>
                </a:solidFill>
              </a:rPr>
              <a:t> </a:t>
            </a:r>
            <a:r>
              <a:rPr lang="en-US" sz="2000" i="1" dirty="0" err="1">
                <a:solidFill>
                  <a:schemeClr val="accent1">
                    <a:lumMod val="10000"/>
                  </a:schemeClr>
                </a:solidFill>
              </a:rPr>
              <a:t>S</a:t>
            </a:r>
            <a:r>
              <a:rPr lang="en-US" sz="2000" i="1" baseline="-25000" dirty="0" err="1">
                <a:solidFill>
                  <a:schemeClr val="accent1">
                    <a:lumMod val="10000"/>
                  </a:schemeClr>
                </a:solidFill>
              </a:rPr>
              <a:t>ff</a:t>
            </a:r>
            <a:r>
              <a:rPr lang="en-US" sz="2000" i="1" baseline="-25000" dirty="0">
                <a:solidFill>
                  <a:schemeClr val="accent1">
                    <a:lumMod val="10000"/>
                  </a:schemeClr>
                </a:solidFill>
              </a:rPr>
              <a:t> </a:t>
            </a:r>
            <a:r>
              <a:rPr lang="en-US" sz="2000" i="1" dirty="0" smtClean="0">
                <a:solidFill>
                  <a:schemeClr val="accent1">
                    <a:lumMod val="10000"/>
                  </a:schemeClr>
                </a:solidFill>
              </a:rPr>
              <a:t>(f) = </a:t>
            </a:r>
            <a:r>
              <a:rPr lang="en-US" sz="2000" i="1" dirty="0">
                <a:solidFill>
                  <a:schemeClr val="accent1">
                    <a:lumMod val="10000"/>
                  </a:schemeClr>
                </a:solidFill>
              </a:rPr>
              <a:t>C</a:t>
            </a:r>
            <a:r>
              <a:rPr lang="en-US" sz="2000" i="1" baseline="30000" dirty="0">
                <a:solidFill>
                  <a:schemeClr val="accent1">
                    <a:lumMod val="10000"/>
                  </a:schemeClr>
                </a:solidFill>
              </a:rPr>
              <a:t>2</a:t>
            </a:r>
            <a:r>
              <a:rPr lang="en-US" sz="2000" i="1" dirty="0">
                <a:solidFill>
                  <a:schemeClr val="accent1">
                    <a:lumMod val="10000"/>
                  </a:schemeClr>
                </a:solidFill>
              </a:rPr>
              <a:t> M</a:t>
            </a:r>
            <a:r>
              <a:rPr lang="en-US" sz="2000" i="1" baseline="-25000" dirty="0">
                <a:solidFill>
                  <a:schemeClr val="accent1">
                    <a:lumMod val="10000"/>
                  </a:schemeClr>
                </a:solidFill>
              </a:rPr>
              <a:t>o</a:t>
            </a:r>
            <a:r>
              <a:rPr lang="en-US" sz="2000" i="1" baseline="30000" dirty="0">
                <a:solidFill>
                  <a:schemeClr val="accent1">
                    <a:lumMod val="10000"/>
                  </a:schemeClr>
                </a:solidFill>
              </a:rPr>
              <a:t>2</a:t>
            </a:r>
            <a:r>
              <a:rPr lang="en-US" sz="2000" i="1" dirty="0" smtClean="0">
                <a:solidFill>
                  <a:schemeClr val="accent1">
                    <a:lumMod val="10000"/>
                  </a:schemeClr>
                </a:solidFill>
              </a:rPr>
              <a:t> (</a:t>
            </a:r>
            <a:r>
              <a:rPr lang="en-US" sz="2000" i="1" dirty="0" err="1" smtClean="0">
                <a:solidFill>
                  <a:schemeClr val="accent1">
                    <a:lumMod val="10000"/>
                  </a:schemeClr>
                </a:solidFill>
              </a:rPr>
              <a:t>f</a:t>
            </a:r>
            <a:r>
              <a:rPr lang="en-US" sz="2000" i="1" baseline="-25000" dirty="0" err="1" smtClean="0">
                <a:solidFill>
                  <a:schemeClr val="accent1">
                    <a:lumMod val="10000"/>
                  </a:schemeClr>
                </a:solidFill>
              </a:rPr>
              <a:t>b</a:t>
            </a:r>
            <a:r>
              <a:rPr lang="en-US" sz="2000" i="1" dirty="0" smtClean="0">
                <a:solidFill>
                  <a:schemeClr val="accent1">
                    <a:lumMod val="10000"/>
                  </a:schemeClr>
                </a:solidFill>
              </a:rPr>
              <a:t>/f)</a:t>
            </a:r>
            <a:r>
              <a:rPr lang="en-US" sz="2000" i="1" baseline="30000" dirty="0" smtClean="0">
                <a:solidFill>
                  <a:schemeClr val="accent1">
                    <a:lumMod val="10000"/>
                  </a:schemeClr>
                </a:solidFill>
              </a:rPr>
              <a:t>2n </a:t>
            </a:r>
            <a:r>
              <a:rPr lang="en-US" sz="2000" i="1" dirty="0" err="1">
                <a:solidFill>
                  <a:schemeClr val="accent1">
                    <a:lumMod val="10000"/>
                  </a:schemeClr>
                </a:solidFill>
              </a:rPr>
              <a:t>S</a:t>
            </a:r>
            <a:r>
              <a:rPr lang="en-US" sz="2000" i="1" baseline="-25000" dirty="0" err="1">
                <a:solidFill>
                  <a:schemeClr val="accent1">
                    <a:lumMod val="10000"/>
                  </a:schemeClr>
                </a:solidFill>
              </a:rPr>
              <a:t>aa</a:t>
            </a:r>
            <a:r>
              <a:rPr lang="en-US" sz="2000" i="1" baseline="-25000" dirty="0">
                <a:solidFill>
                  <a:schemeClr val="accent1">
                    <a:lumMod val="10000"/>
                  </a:schemeClr>
                </a:solidFill>
              </a:rPr>
              <a:t> </a:t>
            </a:r>
            <a:r>
              <a:rPr lang="en-US" sz="2000" i="1" dirty="0" smtClean="0">
                <a:solidFill>
                  <a:schemeClr val="accent1">
                    <a:lumMod val="10000"/>
                  </a:schemeClr>
                </a:solidFill>
              </a:rPr>
              <a:t>(f),		f </a:t>
            </a:r>
            <a:r>
              <a:rPr lang="en-US" sz="2000" i="1" dirty="0" smtClean="0">
                <a:solidFill>
                  <a:schemeClr val="accent1">
                    <a:lumMod val="10000"/>
                  </a:schemeClr>
                </a:solidFill>
                <a:sym typeface="Symbol"/>
              </a:rPr>
              <a:t></a:t>
            </a:r>
            <a:r>
              <a:rPr lang="en-US" sz="2000" i="1" dirty="0" smtClean="0">
                <a:solidFill>
                  <a:schemeClr val="accent1">
                    <a:lumMod val="10000"/>
                  </a:schemeClr>
                </a:solidFill>
              </a:rPr>
              <a:t> f</a:t>
            </a:r>
            <a:r>
              <a:rPr lang="en-US" sz="2000" i="1" baseline="-25000" dirty="0" smtClean="0">
                <a:solidFill>
                  <a:schemeClr val="accent1">
                    <a:lumMod val="10000"/>
                  </a:schemeClr>
                </a:solidFill>
              </a:rPr>
              <a:t>b	</a:t>
            </a:r>
            <a:endParaRPr lang="en-US" sz="2000" dirty="0" smtClean="0">
              <a:solidFill>
                <a:schemeClr val="accent1">
                  <a:lumMod val="10000"/>
                </a:schemeClr>
              </a:solidFill>
            </a:endParaRPr>
          </a:p>
          <a:p>
            <a:pPr lvl="1" hangingPunct="0">
              <a:buNone/>
            </a:pPr>
            <a:r>
              <a:rPr lang="en-US" sz="2000" dirty="0">
                <a:solidFill>
                  <a:schemeClr val="accent1">
                    <a:lumMod val="10000"/>
                  </a:schemeClr>
                </a:solidFill>
              </a:rPr>
              <a:t>w</a:t>
            </a:r>
            <a:r>
              <a:rPr lang="en-US" sz="2000" dirty="0" smtClean="0">
                <a:solidFill>
                  <a:schemeClr val="accent1">
                    <a:lumMod val="10000"/>
                  </a:schemeClr>
                </a:solidFill>
              </a:rPr>
              <a:t>here </a:t>
            </a:r>
            <a:r>
              <a:rPr lang="en-US" sz="2000" i="1" dirty="0" smtClean="0">
                <a:solidFill>
                  <a:schemeClr val="accent1">
                    <a:lumMod val="10000"/>
                  </a:schemeClr>
                </a:solidFill>
              </a:rPr>
              <a:t>C</a:t>
            </a:r>
            <a:r>
              <a:rPr lang="en-US" sz="2000" dirty="0" smtClean="0">
                <a:solidFill>
                  <a:schemeClr val="accent1">
                    <a:lumMod val="10000"/>
                  </a:schemeClr>
                </a:solidFill>
              </a:rPr>
              <a:t> is dimensionless constant that depends on the flight </a:t>
            </a:r>
          </a:p>
          <a:p>
            <a:pPr lvl="1" hangingPunct="0">
              <a:buNone/>
            </a:pPr>
            <a:r>
              <a:rPr lang="en-US" sz="2000" dirty="0" smtClean="0">
                <a:solidFill>
                  <a:schemeClr val="accent1">
                    <a:lumMod val="10000"/>
                  </a:schemeClr>
                </a:solidFill>
              </a:rPr>
              <a:t>mounting configuration, </a:t>
            </a:r>
            <a:r>
              <a:rPr lang="en-US" sz="2000" i="1" dirty="0" smtClean="0">
                <a:solidFill>
                  <a:schemeClr val="accent1">
                    <a:lumMod val="10000"/>
                  </a:schemeClr>
                </a:solidFill>
              </a:rPr>
              <a:t>M</a:t>
            </a:r>
            <a:r>
              <a:rPr lang="en-US" sz="2000" i="1" baseline="-25000" dirty="0" smtClean="0">
                <a:solidFill>
                  <a:schemeClr val="accent1">
                    <a:lumMod val="10000"/>
                  </a:schemeClr>
                </a:solidFill>
              </a:rPr>
              <a:t>o</a:t>
            </a:r>
            <a:r>
              <a:rPr lang="en-US" sz="2000" dirty="0" smtClean="0">
                <a:solidFill>
                  <a:schemeClr val="accent1">
                    <a:lumMod val="10000"/>
                  </a:schemeClr>
                </a:solidFill>
              </a:rPr>
              <a:t> is the total mass of the test item, </a:t>
            </a:r>
          </a:p>
          <a:p>
            <a:pPr lvl="1" hangingPunct="0">
              <a:buNone/>
            </a:pPr>
            <a:r>
              <a:rPr lang="en-US" sz="2000" i="1" dirty="0" smtClean="0">
                <a:solidFill>
                  <a:schemeClr val="accent1">
                    <a:lumMod val="10000"/>
                  </a:schemeClr>
                </a:solidFill>
              </a:rPr>
              <a:t>f</a:t>
            </a:r>
            <a:r>
              <a:rPr lang="en-US" sz="2000" i="1" baseline="-25000" dirty="0" smtClean="0">
                <a:solidFill>
                  <a:schemeClr val="accent1">
                    <a:lumMod val="10000"/>
                  </a:schemeClr>
                </a:solidFill>
              </a:rPr>
              <a:t>b</a:t>
            </a:r>
            <a:r>
              <a:rPr lang="en-US" sz="2000" dirty="0" smtClean="0">
                <a:solidFill>
                  <a:schemeClr val="accent1">
                    <a:lumMod val="10000"/>
                  </a:schemeClr>
                </a:solidFill>
              </a:rPr>
              <a:t> is a break frequency (often </a:t>
            </a:r>
            <a:r>
              <a:rPr lang="en-US" sz="2000" i="1" dirty="0" smtClean="0">
                <a:solidFill>
                  <a:schemeClr val="accent1">
                    <a:lumMod val="10000"/>
                  </a:schemeClr>
                </a:solidFill>
              </a:rPr>
              <a:t>f</a:t>
            </a:r>
            <a:r>
              <a:rPr lang="en-US" sz="2000" i="1" baseline="-25000" dirty="0" smtClean="0">
                <a:solidFill>
                  <a:schemeClr val="accent1">
                    <a:lumMod val="10000"/>
                  </a:schemeClr>
                </a:solidFill>
              </a:rPr>
              <a:t>o</a:t>
            </a:r>
            <a:r>
              <a:rPr lang="en-US" sz="2000" dirty="0" smtClean="0">
                <a:solidFill>
                  <a:schemeClr val="accent1">
                    <a:lumMod val="10000"/>
                  </a:schemeClr>
                </a:solidFill>
              </a:rPr>
              <a:t>), and n is a positive constant </a:t>
            </a:r>
          </a:p>
          <a:p>
            <a:pPr lvl="1" hangingPunct="0">
              <a:buNone/>
            </a:pPr>
            <a:r>
              <a:rPr lang="en-US" sz="2000" dirty="0" smtClean="0">
                <a:solidFill>
                  <a:schemeClr val="accent1">
                    <a:lumMod val="10000"/>
                  </a:schemeClr>
                </a:solidFill>
              </a:rPr>
              <a:t>(often 2),</a:t>
            </a:r>
          </a:p>
          <a:p>
            <a:pPr hangingPunct="0"/>
            <a:r>
              <a:rPr lang="en-US" sz="2400" dirty="0" smtClean="0">
                <a:solidFill>
                  <a:schemeClr val="accent1">
                    <a:lumMod val="10000"/>
                  </a:schemeClr>
                </a:solidFill>
              </a:rPr>
              <a:t>Constant </a:t>
            </a:r>
            <a:r>
              <a:rPr lang="en-US" sz="2400" i="1" dirty="0" smtClean="0">
                <a:solidFill>
                  <a:schemeClr val="accent1">
                    <a:lumMod val="10000"/>
                  </a:schemeClr>
                </a:solidFill>
              </a:rPr>
              <a:t>C</a:t>
            </a:r>
            <a:r>
              <a:rPr lang="en-US" sz="2400" dirty="0" smtClean="0">
                <a:solidFill>
                  <a:schemeClr val="accent1">
                    <a:lumMod val="10000"/>
                  </a:schemeClr>
                </a:solidFill>
              </a:rPr>
              <a:t>, analogous to </a:t>
            </a:r>
            <a:r>
              <a:rPr lang="en-US" sz="2400" i="1" dirty="0" smtClean="0">
                <a:solidFill>
                  <a:schemeClr val="accent1">
                    <a:lumMod val="10000"/>
                  </a:schemeClr>
                </a:solidFill>
              </a:rPr>
              <a:t>Q</a:t>
            </a:r>
            <a:r>
              <a:rPr lang="en-US" sz="2400" dirty="0" smtClean="0">
                <a:solidFill>
                  <a:schemeClr val="accent1">
                    <a:lumMod val="10000"/>
                  </a:schemeClr>
                </a:solidFill>
              </a:rPr>
              <a:t>, determined from:</a:t>
            </a:r>
          </a:p>
          <a:p>
            <a:pPr lvl="1" hangingPunct="0"/>
            <a:r>
              <a:rPr lang="en-US" sz="2000" dirty="0" smtClean="0">
                <a:solidFill>
                  <a:schemeClr val="accent1">
                    <a:lumMod val="10000"/>
                  </a:schemeClr>
                </a:solidFill>
              </a:rPr>
              <a:t>Simple TDOF model, </a:t>
            </a:r>
          </a:p>
          <a:p>
            <a:pPr lvl="1" hangingPunct="0"/>
            <a:r>
              <a:rPr lang="en-US" sz="2000" dirty="0" smtClean="0">
                <a:solidFill>
                  <a:schemeClr val="accent1">
                    <a:lumMod val="10000"/>
                  </a:schemeClr>
                </a:solidFill>
              </a:rPr>
              <a:t>Impedance analyses, </a:t>
            </a:r>
          </a:p>
          <a:p>
            <a:pPr lvl="1" hangingPunct="0"/>
            <a:r>
              <a:rPr lang="en-US" sz="2000" dirty="0" smtClean="0">
                <a:solidFill>
                  <a:schemeClr val="accent1">
                    <a:lumMod val="10000"/>
                  </a:schemeClr>
                </a:solidFill>
              </a:rPr>
              <a:t>Finite element analysis of flight configuration, and </a:t>
            </a:r>
          </a:p>
          <a:p>
            <a:pPr lvl="1" hangingPunct="0"/>
            <a:r>
              <a:rPr lang="en-US" sz="2000" dirty="0" smtClean="0">
                <a:solidFill>
                  <a:schemeClr val="accent1">
                    <a:lumMod val="10000"/>
                  </a:schemeClr>
                </a:solidFill>
              </a:rPr>
              <a:t>Flight or ground test data on similar configurations. </a:t>
            </a: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9</a:t>
            </a:fld>
            <a:endParaRPr lang="en-US"/>
          </a:p>
        </p:txBody>
      </p:sp>
    </p:spTree>
    <p:extLst>
      <p:ext uri="{BB962C8B-B14F-4D97-AF65-F5344CB8AC3E}">
        <p14:creationId xmlns:p14="http://schemas.microsoft.com/office/powerpoint/2010/main" val="308909595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64539" y="112577"/>
            <a:ext cx="6521003" cy="574675"/>
          </a:xfrm>
        </p:spPr>
        <p:txBody>
          <a:bodyPr/>
          <a:lstStyle/>
          <a:p>
            <a:pPr algn="ctr"/>
            <a:r>
              <a:rPr lang="en-US" b="1" dirty="0" smtClean="0">
                <a:solidFill>
                  <a:srgbClr val="C00000"/>
                </a:solidFill>
              </a:rPr>
              <a:t>Apparent, Residual, and effective Masses (4/5)</a:t>
            </a:r>
            <a:endParaRPr lang="en-US" b="1" dirty="0">
              <a:solidFill>
                <a:srgbClr val="C00000"/>
              </a:solidFill>
            </a:endParaRPr>
          </a:p>
        </p:txBody>
      </p:sp>
      <p:sp>
        <p:nvSpPr>
          <p:cNvPr id="3" name="Content Placeholder 2"/>
          <p:cNvSpPr>
            <a:spLocks noGrp="1"/>
          </p:cNvSpPr>
          <p:nvPr>
            <p:ph idx="1"/>
          </p:nvPr>
        </p:nvSpPr>
        <p:spPr>
          <a:xfrm>
            <a:off x="121024" y="918192"/>
            <a:ext cx="4477870" cy="4826000"/>
          </a:xfrm>
        </p:spPr>
        <p:txBody>
          <a:bodyPr/>
          <a:lstStyle/>
          <a:p>
            <a:r>
              <a:rPr lang="en-US" sz="2400" dirty="0" smtClean="0">
                <a:solidFill>
                  <a:schemeClr val="accent1">
                    <a:lumMod val="10000"/>
                  </a:schemeClr>
                </a:solidFill>
              </a:rPr>
              <a:t>Force/acceleration FRF is the measure of structural impedance called “apparent mass”, M(f)</a:t>
            </a:r>
          </a:p>
          <a:p>
            <a:r>
              <a:rPr lang="en-US" sz="2400" dirty="0" smtClean="0">
                <a:solidFill>
                  <a:schemeClr val="accent1">
                    <a:lumMod val="10000"/>
                  </a:schemeClr>
                </a:solidFill>
              </a:rPr>
              <a:t>Asymptotic M(f) is frequency average or critically damped</a:t>
            </a:r>
          </a:p>
          <a:p>
            <a:r>
              <a:rPr lang="en-US" sz="2400" dirty="0" smtClean="0">
                <a:solidFill>
                  <a:schemeClr val="accent1">
                    <a:lumMod val="10000"/>
                  </a:schemeClr>
                </a:solidFill>
              </a:rPr>
              <a:t>Residual and effective masses are modal prosperities of M(f)</a:t>
            </a:r>
          </a:p>
          <a:p>
            <a:r>
              <a:rPr lang="en-US" sz="2400" dirty="0" smtClean="0">
                <a:solidFill>
                  <a:schemeClr val="accent1">
                    <a:lumMod val="10000"/>
                  </a:schemeClr>
                </a:solidFill>
              </a:rPr>
              <a:t> M(f) calculated from FEM’s</a:t>
            </a:r>
          </a:p>
          <a:p>
            <a:r>
              <a:rPr lang="en-US" sz="2400" dirty="0" smtClean="0">
                <a:solidFill>
                  <a:schemeClr val="accent1">
                    <a:lumMod val="10000"/>
                  </a:schemeClr>
                </a:solidFill>
              </a:rPr>
              <a:t>M(f) of test item measured on shaker, and M(f) of mounting structures measured in tap test</a:t>
            </a:r>
            <a:endParaRPr lang="en-US" sz="2400"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10</a:t>
            </a:fld>
            <a:endParaRPr lang="en-US"/>
          </a:p>
        </p:txBody>
      </p:sp>
      <p:pic>
        <p:nvPicPr>
          <p:cNvPr id="2050"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51619" b="13095"/>
          <a:stretch/>
        </p:blipFill>
        <p:spPr bwMode="auto">
          <a:xfrm>
            <a:off x="4450973" y="838544"/>
            <a:ext cx="4534569" cy="490817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80435602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94679" y="140944"/>
            <a:ext cx="6889173" cy="563563"/>
          </a:xfrm>
        </p:spPr>
        <p:txBody>
          <a:bodyPr/>
          <a:lstStyle/>
          <a:p>
            <a:r>
              <a:rPr lang="en-US" sz="2400" b="1" dirty="0">
                <a:solidFill>
                  <a:srgbClr val="8E0000"/>
                </a:solidFill>
              </a:rPr>
              <a:t>Force Limits Review: </a:t>
            </a:r>
            <a:r>
              <a:rPr lang="en-US" sz="2400" b="1" dirty="0" smtClean="0">
                <a:solidFill>
                  <a:srgbClr val="8E0000"/>
                </a:solidFill>
              </a:rPr>
              <a:t>Impedance Method (5/5)</a:t>
            </a:r>
            <a:endParaRPr lang="en-US" sz="2400" b="1" dirty="0">
              <a:solidFill>
                <a:srgbClr val="8E0000"/>
              </a:solidFill>
            </a:endParaRPr>
          </a:p>
        </p:txBody>
      </p:sp>
      <mc:AlternateContent xmlns:mc="http://schemas.openxmlformats.org/markup-compatibility/2006">
        <mc:Choice xmlns:a14="http://schemas.microsoft.com/office/drawing/2010/main" Requires="a14">
          <p:sp>
            <p:nvSpPr>
              <p:cNvPr id="3" name="Content Placeholder 2"/>
              <p:cNvSpPr>
                <a:spLocks noGrp="1"/>
              </p:cNvSpPr>
              <p:nvPr>
                <p:ph idx="1"/>
              </p:nvPr>
            </p:nvSpPr>
            <p:spPr>
              <a:xfrm>
                <a:off x="371733" y="948015"/>
                <a:ext cx="8229600" cy="5263078"/>
              </a:xfrm>
            </p:spPr>
            <p:txBody>
              <a:bodyPr/>
              <a:lstStyle/>
              <a:p>
                <a:pPr hangingPunct="0"/>
                <a:r>
                  <a:rPr lang="en-US" sz="2400" dirty="0" smtClean="0">
                    <a:solidFill>
                      <a:schemeClr val="accent1">
                        <a:lumMod val="10000"/>
                      </a:schemeClr>
                    </a:solidFill>
                  </a:rPr>
                  <a:t>Using Norton's/</a:t>
                </a:r>
                <a:r>
                  <a:rPr lang="en-US" sz="2400" dirty="0" err="1" smtClean="0">
                    <a:solidFill>
                      <a:schemeClr val="accent1">
                        <a:lumMod val="10000"/>
                      </a:schemeClr>
                    </a:solidFill>
                  </a:rPr>
                  <a:t>Thevinen’s</a:t>
                </a:r>
                <a:r>
                  <a:rPr lang="en-US" sz="2400" dirty="0" smtClean="0">
                    <a:solidFill>
                      <a:schemeClr val="accent1">
                        <a:lumMod val="10000"/>
                      </a:schemeClr>
                    </a:solidFill>
                  </a:rPr>
                  <a:t> equivalent circuit theorem, the ratio of the acceleration (</a:t>
                </a:r>
                <a:r>
                  <a:rPr lang="en-US" sz="2400" i="1" dirty="0" smtClean="0">
                    <a:solidFill>
                      <a:schemeClr val="accent1">
                        <a:lumMod val="10000"/>
                      </a:schemeClr>
                    </a:solidFill>
                  </a:rPr>
                  <a:t>A</a:t>
                </a:r>
                <a:r>
                  <a:rPr lang="en-US" sz="2400" dirty="0" smtClean="0">
                    <a:solidFill>
                      <a:schemeClr val="accent1">
                        <a:lumMod val="10000"/>
                      </a:schemeClr>
                    </a:solidFill>
                  </a:rPr>
                  <a:t>) and force (</a:t>
                </a:r>
                <a:r>
                  <a:rPr lang="en-US" sz="2400" i="1" dirty="0" smtClean="0">
                    <a:solidFill>
                      <a:schemeClr val="accent1">
                        <a:lumMod val="10000"/>
                      </a:schemeClr>
                    </a:solidFill>
                  </a:rPr>
                  <a:t>F</a:t>
                </a:r>
                <a:r>
                  <a:rPr lang="en-US" sz="2400" dirty="0" smtClean="0">
                    <a:solidFill>
                      <a:schemeClr val="accent1">
                        <a:lumMod val="10000"/>
                      </a:schemeClr>
                    </a:solidFill>
                  </a:rPr>
                  <a:t>) at the interface of a coupled source (s) and load  (l) to the free acceleration of the source (</a:t>
                </a:r>
                <a:r>
                  <a:rPr lang="en-US" sz="2400" i="1" dirty="0" smtClean="0">
                    <a:solidFill>
                      <a:schemeClr val="accent1">
                        <a:lumMod val="10000"/>
                      </a:schemeClr>
                    </a:solidFill>
                  </a:rPr>
                  <a:t>A</a:t>
                </a:r>
                <a:r>
                  <a:rPr lang="en-US" sz="2400" i="1" baseline="-25000" dirty="0" smtClean="0">
                    <a:solidFill>
                      <a:schemeClr val="accent1">
                        <a:lumMod val="10000"/>
                      </a:schemeClr>
                    </a:solidFill>
                  </a:rPr>
                  <a:t>s</a:t>
                </a:r>
                <a:r>
                  <a:rPr lang="en-US" sz="2400" dirty="0" smtClean="0">
                    <a:solidFill>
                      <a:schemeClr val="accent1">
                        <a:lumMod val="10000"/>
                      </a:schemeClr>
                    </a:solidFill>
                  </a:rPr>
                  <a:t>) is:</a:t>
                </a:r>
              </a:p>
              <a:p>
                <a:pPr hangingPunct="0">
                  <a:buNone/>
                </a:pPr>
                <a:r>
                  <a:rPr lang="en-US" sz="2400" dirty="0" smtClean="0">
                    <a:solidFill>
                      <a:schemeClr val="accent1">
                        <a:lumMod val="10000"/>
                      </a:schemeClr>
                    </a:solidFill>
                  </a:rPr>
                  <a:t> 		</a:t>
                </a:r>
                <a14:m>
                  <m:oMath xmlns:m="http://schemas.openxmlformats.org/officeDocument/2006/math">
                    <m:d>
                      <m:dPr>
                        <m:begChr m:val="|"/>
                        <m:endChr m:val="|"/>
                        <m:ctrlPr>
                          <a:rPr lang="en-US" sz="2400" i="1" smtClean="0">
                            <a:solidFill>
                              <a:schemeClr val="accent1">
                                <a:lumMod val="10000"/>
                              </a:schemeClr>
                            </a:solidFill>
                            <a:latin typeface="Cambria Math"/>
                          </a:rPr>
                        </m:ctrlPr>
                      </m:dPr>
                      <m:e>
                        <m:f>
                          <m:fPr>
                            <m:ctrlPr>
                              <a:rPr lang="en-US" sz="2400" i="1" smtClean="0">
                                <a:solidFill>
                                  <a:schemeClr val="accent1">
                                    <a:lumMod val="10000"/>
                                  </a:schemeClr>
                                </a:solidFill>
                                <a:latin typeface="Cambria Math"/>
                              </a:rPr>
                            </m:ctrlPr>
                          </m:fPr>
                          <m:num>
                            <m:r>
                              <a:rPr lang="en-US" sz="2400" b="0" i="1" smtClean="0">
                                <a:solidFill>
                                  <a:schemeClr val="accent1">
                                    <a:lumMod val="10000"/>
                                  </a:schemeClr>
                                </a:solidFill>
                                <a:latin typeface="Cambria Math"/>
                              </a:rPr>
                              <m:t>𝐴</m:t>
                            </m:r>
                            <m:r>
                              <a:rPr lang="en-US" sz="2400" b="0" i="1" smtClean="0">
                                <a:solidFill>
                                  <a:schemeClr val="accent1">
                                    <a:lumMod val="10000"/>
                                  </a:schemeClr>
                                </a:solidFill>
                                <a:latin typeface="Cambria Math"/>
                              </a:rPr>
                              <m:t>(</m:t>
                            </m:r>
                            <m:r>
                              <a:rPr lang="en-US" sz="2400" b="0" i="1" smtClean="0">
                                <a:solidFill>
                                  <a:schemeClr val="accent1">
                                    <a:lumMod val="10000"/>
                                  </a:schemeClr>
                                </a:solidFill>
                                <a:latin typeface="Cambria Math"/>
                              </a:rPr>
                              <m:t>𝑓</m:t>
                            </m:r>
                            <m:r>
                              <a:rPr lang="en-US" sz="2400" b="0" i="1" smtClean="0">
                                <a:solidFill>
                                  <a:schemeClr val="accent1">
                                    <a:lumMod val="10000"/>
                                  </a:schemeClr>
                                </a:solidFill>
                                <a:latin typeface="Cambria Math"/>
                              </a:rPr>
                              <m:t>)</m:t>
                            </m:r>
                          </m:num>
                          <m:den>
                            <m:sSub>
                              <m:sSubPr>
                                <m:ctrlPr>
                                  <a:rPr lang="en-US" sz="2400" i="1" smtClean="0">
                                    <a:solidFill>
                                      <a:schemeClr val="accent1">
                                        <a:lumMod val="10000"/>
                                      </a:schemeClr>
                                    </a:solidFill>
                                    <a:latin typeface="Cambria Math"/>
                                  </a:rPr>
                                </m:ctrlPr>
                              </m:sSubPr>
                              <m:e>
                                <m:r>
                                  <a:rPr lang="en-US" sz="2400" b="0" i="1" smtClean="0">
                                    <a:solidFill>
                                      <a:schemeClr val="accent1">
                                        <a:lumMod val="10000"/>
                                      </a:schemeClr>
                                    </a:solidFill>
                                    <a:latin typeface="Cambria Math"/>
                                  </a:rPr>
                                  <m:t>𝐴</m:t>
                                </m:r>
                              </m:e>
                              <m:sub>
                                <m:r>
                                  <a:rPr lang="en-US" sz="2400" b="0" i="1" smtClean="0">
                                    <a:solidFill>
                                      <a:schemeClr val="accent1">
                                        <a:lumMod val="10000"/>
                                      </a:schemeClr>
                                    </a:solidFill>
                                    <a:latin typeface="Cambria Math"/>
                                  </a:rPr>
                                  <m:t>𝑠</m:t>
                                </m:r>
                              </m:sub>
                            </m:sSub>
                            <m:r>
                              <a:rPr lang="en-US" sz="2400" b="0" i="1" smtClean="0">
                                <a:solidFill>
                                  <a:schemeClr val="accent1">
                                    <a:lumMod val="10000"/>
                                  </a:schemeClr>
                                </a:solidFill>
                                <a:latin typeface="Cambria Math"/>
                              </a:rPr>
                              <m:t>(</m:t>
                            </m:r>
                            <m:r>
                              <a:rPr lang="en-US" sz="2400" b="0" i="1" smtClean="0">
                                <a:solidFill>
                                  <a:schemeClr val="accent1">
                                    <a:lumMod val="10000"/>
                                  </a:schemeClr>
                                </a:solidFill>
                                <a:latin typeface="Cambria Math"/>
                              </a:rPr>
                              <m:t>𝑓</m:t>
                            </m:r>
                            <m:r>
                              <a:rPr lang="en-US" sz="2400" b="0" i="1" smtClean="0">
                                <a:solidFill>
                                  <a:schemeClr val="accent1">
                                    <a:lumMod val="10000"/>
                                  </a:schemeClr>
                                </a:solidFill>
                                <a:latin typeface="Cambria Math"/>
                              </a:rPr>
                              <m:t>)</m:t>
                            </m:r>
                          </m:den>
                        </m:f>
                      </m:e>
                    </m:d>
                    <m:r>
                      <a:rPr lang="en-US" sz="2400" b="0" i="1" smtClean="0">
                        <a:solidFill>
                          <a:schemeClr val="accent1">
                            <a:lumMod val="10000"/>
                          </a:schemeClr>
                        </a:solidFill>
                        <a:latin typeface="Cambria Math"/>
                      </a:rPr>
                      <m:t>= </m:t>
                    </m:r>
                    <m:d>
                      <m:dPr>
                        <m:begChr m:val="|"/>
                        <m:endChr m:val="|"/>
                        <m:ctrlPr>
                          <a:rPr lang="en-US" sz="2400" b="0" i="1" smtClean="0">
                            <a:solidFill>
                              <a:schemeClr val="accent1">
                                <a:lumMod val="10000"/>
                              </a:schemeClr>
                            </a:solidFill>
                            <a:latin typeface="Cambria Math"/>
                          </a:rPr>
                        </m:ctrlPr>
                      </m:dPr>
                      <m:e>
                        <m:f>
                          <m:fPr>
                            <m:ctrlPr>
                              <a:rPr lang="en-US" sz="2400" b="0" i="1" smtClean="0">
                                <a:solidFill>
                                  <a:schemeClr val="accent1">
                                    <a:lumMod val="10000"/>
                                  </a:schemeClr>
                                </a:solidFill>
                                <a:latin typeface="Cambria Math"/>
                              </a:rPr>
                            </m:ctrlPr>
                          </m:fPr>
                          <m:num>
                            <m:sSub>
                              <m:sSubPr>
                                <m:ctrlPr>
                                  <a:rPr lang="en-US" sz="2400" b="0" i="1" smtClean="0">
                                    <a:solidFill>
                                      <a:schemeClr val="accent1">
                                        <a:lumMod val="10000"/>
                                      </a:schemeClr>
                                    </a:solidFill>
                                    <a:latin typeface="Cambria Math"/>
                                  </a:rPr>
                                </m:ctrlPr>
                              </m:sSubPr>
                              <m:e>
                                <m:r>
                                  <a:rPr lang="en-US" sz="2400" b="0" i="1" smtClean="0">
                                    <a:solidFill>
                                      <a:schemeClr val="accent1">
                                        <a:lumMod val="10000"/>
                                      </a:schemeClr>
                                    </a:solidFill>
                                    <a:latin typeface="Cambria Math"/>
                                  </a:rPr>
                                  <m:t>𝑀</m:t>
                                </m:r>
                              </m:e>
                              <m:sub>
                                <m:r>
                                  <a:rPr lang="en-US" sz="2400" b="0" i="1" smtClean="0">
                                    <a:solidFill>
                                      <a:schemeClr val="accent1">
                                        <a:lumMod val="10000"/>
                                      </a:schemeClr>
                                    </a:solidFill>
                                    <a:latin typeface="Cambria Math"/>
                                  </a:rPr>
                                  <m:t>𝑠</m:t>
                                </m:r>
                              </m:sub>
                            </m:sSub>
                            <m:r>
                              <a:rPr lang="en-US" sz="2400" b="0" i="1" smtClean="0">
                                <a:solidFill>
                                  <a:schemeClr val="accent1">
                                    <a:lumMod val="10000"/>
                                  </a:schemeClr>
                                </a:solidFill>
                                <a:latin typeface="Cambria Math"/>
                              </a:rPr>
                              <m:t>(</m:t>
                            </m:r>
                            <m:r>
                              <a:rPr lang="en-US" sz="2400" b="0" i="1" smtClean="0">
                                <a:solidFill>
                                  <a:schemeClr val="accent1">
                                    <a:lumMod val="10000"/>
                                  </a:schemeClr>
                                </a:solidFill>
                                <a:latin typeface="Cambria Math"/>
                              </a:rPr>
                              <m:t>𝑓</m:t>
                            </m:r>
                            <m:r>
                              <a:rPr lang="en-US" sz="2400" b="0" i="1" smtClean="0">
                                <a:solidFill>
                                  <a:schemeClr val="accent1">
                                    <a:lumMod val="10000"/>
                                  </a:schemeClr>
                                </a:solidFill>
                                <a:latin typeface="Cambria Math"/>
                              </a:rPr>
                              <m:t>)</m:t>
                            </m:r>
                          </m:num>
                          <m:den>
                            <m:d>
                              <m:dPr>
                                <m:begChr m:val="["/>
                                <m:endChr m:val="]"/>
                                <m:ctrlPr>
                                  <a:rPr lang="en-US" sz="2400" b="0" i="1" smtClean="0">
                                    <a:solidFill>
                                      <a:schemeClr val="accent1">
                                        <a:lumMod val="10000"/>
                                      </a:schemeClr>
                                    </a:solidFill>
                                    <a:latin typeface="Cambria Math"/>
                                  </a:rPr>
                                </m:ctrlPr>
                              </m:dPr>
                              <m:e>
                                <m:sSub>
                                  <m:sSubPr>
                                    <m:ctrlPr>
                                      <a:rPr lang="en-US" i="1">
                                        <a:solidFill>
                                          <a:schemeClr val="accent1">
                                            <a:lumMod val="10000"/>
                                          </a:schemeClr>
                                        </a:solidFill>
                                        <a:latin typeface="Cambria Math"/>
                                      </a:rPr>
                                    </m:ctrlPr>
                                  </m:sSubPr>
                                  <m:e>
                                    <m:r>
                                      <a:rPr lang="en-US" i="1">
                                        <a:solidFill>
                                          <a:schemeClr val="accent1">
                                            <a:lumMod val="10000"/>
                                          </a:schemeClr>
                                        </a:solidFill>
                                        <a:latin typeface="Cambria Math"/>
                                      </a:rPr>
                                      <m:t>𝑀</m:t>
                                    </m:r>
                                  </m:e>
                                  <m:sub>
                                    <m:r>
                                      <a:rPr lang="en-US" i="1">
                                        <a:solidFill>
                                          <a:schemeClr val="accent1">
                                            <a:lumMod val="10000"/>
                                          </a:schemeClr>
                                        </a:solidFill>
                                        <a:latin typeface="Cambria Math"/>
                                      </a:rPr>
                                      <m:t>𝑠</m:t>
                                    </m:r>
                                  </m:sub>
                                </m:sSub>
                                <m:r>
                                  <a:rPr lang="en-US" b="0" i="1" smtClean="0">
                                    <a:solidFill>
                                      <a:schemeClr val="accent1">
                                        <a:lumMod val="10000"/>
                                      </a:schemeClr>
                                    </a:solidFill>
                                    <a:latin typeface="Cambria Math"/>
                                  </a:rPr>
                                  <m:t>(</m:t>
                                </m:r>
                                <m:r>
                                  <a:rPr lang="en-US" b="0" i="1" smtClean="0">
                                    <a:solidFill>
                                      <a:schemeClr val="accent1">
                                        <a:lumMod val="10000"/>
                                      </a:schemeClr>
                                    </a:solidFill>
                                    <a:latin typeface="Cambria Math"/>
                                  </a:rPr>
                                  <m:t>𝑓</m:t>
                                </m:r>
                                <m:r>
                                  <a:rPr lang="en-US" b="0" i="1" smtClean="0">
                                    <a:solidFill>
                                      <a:schemeClr val="accent1">
                                        <a:lumMod val="10000"/>
                                      </a:schemeClr>
                                    </a:solidFill>
                                    <a:latin typeface="Cambria Math"/>
                                  </a:rPr>
                                  <m:t>)+</m:t>
                                </m:r>
                                <m:sSub>
                                  <m:sSubPr>
                                    <m:ctrlPr>
                                      <a:rPr lang="en-US" i="1">
                                        <a:solidFill>
                                          <a:schemeClr val="accent1">
                                            <a:lumMod val="10000"/>
                                          </a:schemeClr>
                                        </a:solidFill>
                                        <a:latin typeface="Cambria Math"/>
                                      </a:rPr>
                                    </m:ctrlPr>
                                  </m:sSubPr>
                                  <m:e>
                                    <m:r>
                                      <a:rPr lang="en-US" i="1">
                                        <a:solidFill>
                                          <a:schemeClr val="accent1">
                                            <a:lumMod val="10000"/>
                                          </a:schemeClr>
                                        </a:solidFill>
                                        <a:latin typeface="Cambria Math"/>
                                      </a:rPr>
                                      <m:t>𝑀</m:t>
                                    </m:r>
                                  </m:e>
                                  <m:sub>
                                    <m:r>
                                      <a:rPr lang="en-US" b="0" i="1" smtClean="0">
                                        <a:solidFill>
                                          <a:schemeClr val="accent1">
                                            <a:lumMod val="10000"/>
                                          </a:schemeClr>
                                        </a:solidFill>
                                        <a:latin typeface="Cambria Math"/>
                                      </a:rPr>
                                      <m:t>𝑙</m:t>
                                    </m:r>
                                  </m:sub>
                                </m:sSub>
                                <m:r>
                                  <a:rPr lang="en-US" b="0" i="1" smtClean="0">
                                    <a:solidFill>
                                      <a:schemeClr val="accent1">
                                        <a:lumMod val="10000"/>
                                      </a:schemeClr>
                                    </a:solidFill>
                                    <a:latin typeface="Cambria Math"/>
                                  </a:rPr>
                                  <m:t>(</m:t>
                                </m:r>
                                <m:r>
                                  <a:rPr lang="en-US" b="0" i="1" smtClean="0">
                                    <a:solidFill>
                                      <a:schemeClr val="accent1">
                                        <a:lumMod val="10000"/>
                                      </a:schemeClr>
                                    </a:solidFill>
                                    <a:latin typeface="Cambria Math"/>
                                  </a:rPr>
                                  <m:t>𝑓</m:t>
                                </m:r>
                                <m:r>
                                  <a:rPr lang="en-US" b="0" i="1" smtClean="0">
                                    <a:solidFill>
                                      <a:schemeClr val="accent1">
                                        <a:lumMod val="10000"/>
                                      </a:schemeClr>
                                    </a:solidFill>
                                    <a:latin typeface="Cambria Math"/>
                                  </a:rPr>
                                  <m:t>)</m:t>
                                </m:r>
                              </m:e>
                            </m:d>
                          </m:den>
                        </m:f>
                      </m:e>
                    </m:d>
                    <m:r>
                      <a:rPr lang="en-US" sz="2400" b="0" i="0" smtClean="0">
                        <a:solidFill>
                          <a:schemeClr val="accent1">
                            <a:lumMod val="10000"/>
                          </a:schemeClr>
                        </a:solidFill>
                        <a:latin typeface="Cambria Math"/>
                      </a:rPr>
                      <m:t>,</m:t>
                    </m:r>
                  </m:oMath>
                </a14:m>
                <a:r>
                  <a:rPr lang="en-US" sz="2400" b="0" dirty="0" smtClean="0">
                    <a:solidFill>
                      <a:schemeClr val="accent1">
                        <a:lumMod val="10000"/>
                      </a:schemeClr>
                    </a:solidFill>
                  </a:rPr>
                  <a:t> and </a:t>
                </a:r>
                <a:r>
                  <a:rPr lang="en-US" sz="2400" dirty="0" smtClean="0">
                    <a:solidFill>
                      <a:schemeClr val="accent1">
                        <a:lumMod val="10000"/>
                      </a:schemeClr>
                    </a:solidFill>
                  </a:rPr>
                  <a:t>		</a:t>
                </a:r>
              </a:p>
              <a:p>
                <a:pPr>
                  <a:buNone/>
                </a:pPr>
                <a:r>
                  <a:rPr lang="en-US" sz="2400" dirty="0" smtClean="0">
                    <a:solidFill>
                      <a:schemeClr val="accent1">
                        <a:lumMod val="10000"/>
                      </a:schemeClr>
                    </a:solidFill>
                  </a:rPr>
                  <a:t>		</a:t>
                </a:r>
                <a14:m>
                  <m:oMath xmlns:m="http://schemas.openxmlformats.org/officeDocument/2006/math">
                    <m:d>
                      <m:dPr>
                        <m:begChr m:val="|"/>
                        <m:endChr m:val="|"/>
                        <m:ctrlPr>
                          <a:rPr lang="en-US" sz="2400" i="1">
                            <a:solidFill>
                              <a:schemeClr val="accent1">
                                <a:lumMod val="10000"/>
                              </a:schemeClr>
                            </a:solidFill>
                            <a:latin typeface="Cambria Math"/>
                          </a:rPr>
                        </m:ctrlPr>
                      </m:dPr>
                      <m:e>
                        <m:f>
                          <m:fPr>
                            <m:ctrlPr>
                              <a:rPr lang="en-US" sz="2400" i="1">
                                <a:solidFill>
                                  <a:schemeClr val="accent1">
                                    <a:lumMod val="10000"/>
                                  </a:schemeClr>
                                </a:solidFill>
                                <a:latin typeface="Cambria Math"/>
                              </a:rPr>
                            </m:ctrlPr>
                          </m:fPr>
                          <m:num>
                            <m:r>
                              <a:rPr lang="en-US" sz="2400" b="0" i="1" smtClean="0">
                                <a:solidFill>
                                  <a:schemeClr val="accent1">
                                    <a:lumMod val="10000"/>
                                  </a:schemeClr>
                                </a:solidFill>
                                <a:latin typeface="Cambria Math"/>
                              </a:rPr>
                              <m:t>𝐹</m:t>
                            </m:r>
                            <m:r>
                              <a:rPr lang="en-US" sz="2400" i="1">
                                <a:solidFill>
                                  <a:schemeClr val="accent1">
                                    <a:lumMod val="10000"/>
                                  </a:schemeClr>
                                </a:solidFill>
                                <a:latin typeface="Cambria Math"/>
                              </a:rPr>
                              <m:t>(</m:t>
                            </m:r>
                            <m:r>
                              <a:rPr lang="en-US" sz="2400" i="1">
                                <a:solidFill>
                                  <a:schemeClr val="accent1">
                                    <a:lumMod val="10000"/>
                                  </a:schemeClr>
                                </a:solidFill>
                                <a:latin typeface="Cambria Math"/>
                              </a:rPr>
                              <m:t>𝑓</m:t>
                            </m:r>
                            <m:r>
                              <a:rPr lang="en-US" sz="2400" i="1">
                                <a:solidFill>
                                  <a:schemeClr val="accent1">
                                    <a:lumMod val="10000"/>
                                  </a:schemeClr>
                                </a:solidFill>
                                <a:latin typeface="Cambria Math"/>
                              </a:rPr>
                              <m:t>)</m:t>
                            </m:r>
                          </m:num>
                          <m:den>
                            <m:sSub>
                              <m:sSubPr>
                                <m:ctrlPr>
                                  <a:rPr lang="en-US" sz="2400" i="1">
                                    <a:solidFill>
                                      <a:schemeClr val="accent1">
                                        <a:lumMod val="10000"/>
                                      </a:schemeClr>
                                    </a:solidFill>
                                    <a:latin typeface="Cambria Math"/>
                                  </a:rPr>
                                </m:ctrlPr>
                              </m:sSubPr>
                              <m:e>
                                <m:r>
                                  <a:rPr lang="en-US" sz="2400" i="1">
                                    <a:solidFill>
                                      <a:schemeClr val="accent1">
                                        <a:lumMod val="10000"/>
                                      </a:schemeClr>
                                    </a:solidFill>
                                    <a:latin typeface="Cambria Math"/>
                                  </a:rPr>
                                  <m:t>𝐴</m:t>
                                </m:r>
                              </m:e>
                              <m:sub>
                                <m:r>
                                  <a:rPr lang="en-US" sz="2400" i="1">
                                    <a:solidFill>
                                      <a:schemeClr val="accent1">
                                        <a:lumMod val="10000"/>
                                      </a:schemeClr>
                                    </a:solidFill>
                                    <a:latin typeface="Cambria Math"/>
                                  </a:rPr>
                                  <m:t>𝑠</m:t>
                                </m:r>
                              </m:sub>
                            </m:sSub>
                            <m:r>
                              <a:rPr lang="en-US" sz="2400" i="1">
                                <a:solidFill>
                                  <a:schemeClr val="accent1">
                                    <a:lumMod val="10000"/>
                                  </a:schemeClr>
                                </a:solidFill>
                                <a:latin typeface="Cambria Math"/>
                              </a:rPr>
                              <m:t>(</m:t>
                            </m:r>
                            <m:r>
                              <a:rPr lang="en-US" sz="2400" i="1">
                                <a:solidFill>
                                  <a:schemeClr val="accent1">
                                    <a:lumMod val="10000"/>
                                  </a:schemeClr>
                                </a:solidFill>
                                <a:latin typeface="Cambria Math"/>
                              </a:rPr>
                              <m:t>𝑓</m:t>
                            </m:r>
                            <m:r>
                              <a:rPr lang="en-US" sz="2400" i="1">
                                <a:solidFill>
                                  <a:schemeClr val="accent1">
                                    <a:lumMod val="10000"/>
                                  </a:schemeClr>
                                </a:solidFill>
                                <a:latin typeface="Cambria Math"/>
                              </a:rPr>
                              <m:t>)</m:t>
                            </m:r>
                          </m:den>
                        </m:f>
                      </m:e>
                    </m:d>
                    <m:r>
                      <a:rPr lang="en-US" sz="2400" i="1">
                        <a:solidFill>
                          <a:schemeClr val="accent1">
                            <a:lumMod val="10000"/>
                          </a:schemeClr>
                        </a:solidFill>
                        <a:latin typeface="Cambria Math"/>
                      </a:rPr>
                      <m:t>= </m:t>
                    </m:r>
                    <m:d>
                      <m:dPr>
                        <m:begChr m:val="|"/>
                        <m:endChr m:val="|"/>
                        <m:ctrlPr>
                          <a:rPr lang="en-US" sz="2400" i="1">
                            <a:solidFill>
                              <a:schemeClr val="accent1">
                                <a:lumMod val="10000"/>
                              </a:schemeClr>
                            </a:solidFill>
                            <a:latin typeface="Cambria Math"/>
                          </a:rPr>
                        </m:ctrlPr>
                      </m:dPr>
                      <m:e>
                        <m:f>
                          <m:fPr>
                            <m:ctrlPr>
                              <a:rPr lang="en-US" sz="2400" i="1">
                                <a:solidFill>
                                  <a:schemeClr val="accent1">
                                    <a:lumMod val="10000"/>
                                  </a:schemeClr>
                                </a:solidFill>
                                <a:latin typeface="Cambria Math"/>
                              </a:rPr>
                            </m:ctrlPr>
                          </m:fPr>
                          <m:num>
                            <m:sSub>
                              <m:sSubPr>
                                <m:ctrlPr>
                                  <a:rPr lang="en-US" sz="2400" i="1">
                                    <a:solidFill>
                                      <a:schemeClr val="accent1">
                                        <a:lumMod val="10000"/>
                                      </a:schemeClr>
                                    </a:solidFill>
                                    <a:latin typeface="Cambria Math"/>
                                  </a:rPr>
                                </m:ctrlPr>
                              </m:sSubPr>
                              <m:e>
                                <m:r>
                                  <a:rPr lang="en-US" sz="2400" i="1">
                                    <a:solidFill>
                                      <a:schemeClr val="accent1">
                                        <a:lumMod val="10000"/>
                                      </a:schemeClr>
                                    </a:solidFill>
                                    <a:latin typeface="Cambria Math"/>
                                  </a:rPr>
                                  <m:t>𝑀</m:t>
                                </m:r>
                              </m:e>
                              <m:sub>
                                <m:r>
                                  <a:rPr lang="en-US" sz="2400" i="1">
                                    <a:solidFill>
                                      <a:schemeClr val="accent1">
                                        <a:lumMod val="10000"/>
                                      </a:schemeClr>
                                    </a:solidFill>
                                    <a:latin typeface="Cambria Math"/>
                                  </a:rPr>
                                  <m:t>𝑠</m:t>
                                </m:r>
                              </m:sub>
                            </m:sSub>
                            <m:d>
                              <m:dPr>
                                <m:ctrlPr>
                                  <a:rPr lang="en-US" sz="2400" i="1">
                                    <a:solidFill>
                                      <a:schemeClr val="accent1">
                                        <a:lumMod val="10000"/>
                                      </a:schemeClr>
                                    </a:solidFill>
                                    <a:latin typeface="Cambria Math"/>
                                  </a:rPr>
                                </m:ctrlPr>
                              </m:dPr>
                              <m:e>
                                <m:r>
                                  <a:rPr lang="en-US" sz="2400" i="1">
                                    <a:solidFill>
                                      <a:schemeClr val="accent1">
                                        <a:lumMod val="10000"/>
                                      </a:schemeClr>
                                    </a:solidFill>
                                    <a:latin typeface="Cambria Math"/>
                                  </a:rPr>
                                  <m:t>𝑓</m:t>
                                </m:r>
                              </m:e>
                            </m:d>
                            <m:r>
                              <a:rPr lang="en-US" sz="2400" b="0" i="1" smtClean="0">
                                <a:solidFill>
                                  <a:schemeClr val="accent1">
                                    <a:lumMod val="10000"/>
                                  </a:schemeClr>
                                </a:solidFill>
                                <a:latin typeface="Cambria Math"/>
                              </a:rPr>
                              <m:t>𝑥</m:t>
                            </m:r>
                            <m:sSub>
                              <m:sSubPr>
                                <m:ctrlPr>
                                  <a:rPr lang="en-US" sz="2400" i="1">
                                    <a:solidFill>
                                      <a:schemeClr val="accent1">
                                        <a:lumMod val="10000"/>
                                      </a:schemeClr>
                                    </a:solidFill>
                                    <a:latin typeface="Cambria Math"/>
                                  </a:rPr>
                                </m:ctrlPr>
                              </m:sSubPr>
                              <m:e>
                                <m:r>
                                  <a:rPr lang="en-US" sz="2400" i="1">
                                    <a:solidFill>
                                      <a:schemeClr val="accent1">
                                        <a:lumMod val="10000"/>
                                      </a:schemeClr>
                                    </a:solidFill>
                                    <a:latin typeface="Cambria Math"/>
                                  </a:rPr>
                                  <m:t>𝑀</m:t>
                                </m:r>
                              </m:e>
                              <m:sub>
                                <m:r>
                                  <a:rPr lang="en-US" sz="2400" i="1">
                                    <a:solidFill>
                                      <a:schemeClr val="accent1">
                                        <a:lumMod val="10000"/>
                                      </a:schemeClr>
                                    </a:solidFill>
                                    <a:latin typeface="Cambria Math"/>
                                  </a:rPr>
                                  <m:t>𝑙</m:t>
                                </m:r>
                              </m:sub>
                            </m:sSub>
                            <m:r>
                              <a:rPr lang="en-US" sz="2400" i="1">
                                <a:solidFill>
                                  <a:schemeClr val="accent1">
                                    <a:lumMod val="10000"/>
                                  </a:schemeClr>
                                </a:solidFill>
                                <a:latin typeface="Cambria Math"/>
                              </a:rPr>
                              <m:t>(</m:t>
                            </m:r>
                            <m:r>
                              <a:rPr lang="en-US" sz="2400" i="1">
                                <a:solidFill>
                                  <a:schemeClr val="accent1">
                                    <a:lumMod val="10000"/>
                                  </a:schemeClr>
                                </a:solidFill>
                                <a:latin typeface="Cambria Math"/>
                              </a:rPr>
                              <m:t>𝑓</m:t>
                            </m:r>
                          </m:num>
                          <m:den>
                            <m:d>
                              <m:dPr>
                                <m:begChr m:val="["/>
                                <m:endChr m:val="]"/>
                                <m:ctrlPr>
                                  <a:rPr lang="en-US" sz="2400" i="1">
                                    <a:solidFill>
                                      <a:schemeClr val="accent1">
                                        <a:lumMod val="10000"/>
                                      </a:schemeClr>
                                    </a:solidFill>
                                    <a:latin typeface="Cambria Math"/>
                                  </a:rPr>
                                </m:ctrlPr>
                              </m:dPr>
                              <m:e>
                                <m:sSub>
                                  <m:sSubPr>
                                    <m:ctrlPr>
                                      <a:rPr lang="en-US" sz="2400" i="1">
                                        <a:solidFill>
                                          <a:schemeClr val="accent1">
                                            <a:lumMod val="10000"/>
                                          </a:schemeClr>
                                        </a:solidFill>
                                        <a:latin typeface="Cambria Math"/>
                                      </a:rPr>
                                    </m:ctrlPr>
                                  </m:sSubPr>
                                  <m:e>
                                    <m:r>
                                      <a:rPr lang="en-US" sz="2400" i="1">
                                        <a:solidFill>
                                          <a:schemeClr val="accent1">
                                            <a:lumMod val="10000"/>
                                          </a:schemeClr>
                                        </a:solidFill>
                                        <a:latin typeface="Cambria Math"/>
                                      </a:rPr>
                                      <m:t>𝑀</m:t>
                                    </m:r>
                                  </m:e>
                                  <m:sub>
                                    <m:r>
                                      <a:rPr lang="en-US" sz="2400" i="1">
                                        <a:solidFill>
                                          <a:schemeClr val="accent1">
                                            <a:lumMod val="10000"/>
                                          </a:schemeClr>
                                        </a:solidFill>
                                        <a:latin typeface="Cambria Math"/>
                                      </a:rPr>
                                      <m:t>𝑠</m:t>
                                    </m:r>
                                  </m:sub>
                                </m:sSub>
                                <m:r>
                                  <a:rPr lang="en-US" sz="2400" i="1">
                                    <a:solidFill>
                                      <a:schemeClr val="accent1">
                                        <a:lumMod val="10000"/>
                                      </a:schemeClr>
                                    </a:solidFill>
                                    <a:latin typeface="Cambria Math"/>
                                  </a:rPr>
                                  <m:t>(</m:t>
                                </m:r>
                                <m:r>
                                  <a:rPr lang="en-US" sz="2400" i="1">
                                    <a:solidFill>
                                      <a:schemeClr val="accent1">
                                        <a:lumMod val="10000"/>
                                      </a:schemeClr>
                                    </a:solidFill>
                                    <a:latin typeface="Cambria Math"/>
                                  </a:rPr>
                                  <m:t>𝑓</m:t>
                                </m:r>
                                <m:r>
                                  <a:rPr lang="en-US" sz="2400" i="1">
                                    <a:solidFill>
                                      <a:schemeClr val="accent1">
                                        <a:lumMod val="10000"/>
                                      </a:schemeClr>
                                    </a:solidFill>
                                    <a:latin typeface="Cambria Math"/>
                                  </a:rPr>
                                  <m:t>)+</m:t>
                                </m:r>
                                <m:sSub>
                                  <m:sSubPr>
                                    <m:ctrlPr>
                                      <a:rPr lang="en-US" sz="2400" i="1">
                                        <a:solidFill>
                                          <a:schemeClr val="accent1">
                                            <a:lumMod val="10000"/>
                                          </a:schemeClr>
                                        </a:solidFill>
                                        <a:latin typeface="Cambria Math"/>
                                      </a:rPr>
                                    </m:ctrlPr>
                                  </m:sSubPr>
                                  <m:e>
                                    <m:r>
                                      <a:rPr lang="en-US" sz="2400" i="1">
                                        <a:solidFill>
                                          <a:schemeClr val="accent1">
                                            <a:lumMod val="10000"/>
                                          </a:schemeClr>
                                        </a:solidFill>
                                        <a:latin typeface="Cambria Math"/>
                                      </a:rPr>
                                      <m:t>𝑀</m:t>
                                    </m:r>
                                  </m:e>
                                  <m:sub>
                                    <m:r>
                                      <a:rPr lang="en-US" sz="2400" i="1">
                                        <a:solidFill>
                                          <a:schemeClr val="accent1">
                                            <a:lumMod val="10000"/>
                                          </a:schemeClr>
                                        </a:solidFill>
                                        <a:latin typeface="Cambria Math"/>
                                      </a:rPr>
                                      <m:t>𝑙</m:t>
                                    </m:r>
                                  </m:sub>
                                </m:sSub>
                                <m:r>
                                  <a:rPr lang="en-US" sz="2400" i="1">
                                    <a:solidFill>
                                      <a:schemeClr val="accent1">
                                        <a:lumMod val="10000"/>
                                      </a:schemeClr>
                                    </a:solidFill>
                                    <a:latin typeface="Cambria Math"/>
                                  </a:rPr>
                                  <m:t>(</m:t>
                                </m:r>
                                <m:r>
                                  <a:rPr lang="en-US" sz="2400" i="1">
                                    <a:solidFill>
                                      <a:schemeClr val="accent1">
                                        <a:lumMod val="10000"/>
                                      </a:schemeClr>
                                    </a:solidFill>
                                    <a:latin typeface="Cambria Math"/>
                                  </a:rPr>
                                  <m:t>𝑓</m:t>
                                </m:r>
                                <m:r>
                                  <a:rPr lang="en-US" sz="2400" i="1">
                                    <a:solidFill>
                                      <a:schemeClr val="accent1">
                                        <a:lumMod val="10000"/>
                                      </a:schemeClr>
                                    </a:solidFill>
                                    <a:latin typeface="Cambria Math"/>
                                  </a:rPr>
                                  <m:t>)</m:t>
                                </m:r>
                              </m:e>
                            </m:d>
                          </m:den>
                        </m:f>
                      </m:e>
                    </m:d>
                    <m:r>
                      <a:rPr lang="en-US" sz="2400">
                        <a:solidFill>
                          <a:schemeClr val="accent1">
                            <a:lumMod val="10000"/>
                          </a:schemeClr>
                        </a:solidFill>
                        <a:latin typeface="Cambria Math"/>
                      </a:rPr>
                      <m:t>,</m:t>
                    </m:r>
                  </m:oMath>
                </a14:m>
                <a:r>
                  <a:rPr lang="en-US" sz="2400" dirty="0" smtClean="0">
                    <a:solidFill>
                      <a:schemeClr val="accent1">
                        <a:lumMod val="10000"/>
                      </a:schemeClr>
                    </a:solidFill>
                  </a:rPr>
                  <a:t> 	</a:t>
                </a:r>
              </a:p>
              <a:p>
                <a:pPr>
                  <a:buNone/>
                </a:pPr>
                <a:r>
                  <a:rPr lang="en-US" sz="2400" dirty="0" smtClean="0">
                    <a:solidFill>
                      <a:schemeClr val="accent1">
                        <a:lumMod val="10000"/>
                      </a:schemeClr>
                    </a:solidFill>
                  </a:rPr>
                  <a:t>	where: </a:t>
                </a:r>
                <a:r>
                  <a:rPr lang="en-US" sz="2400" i="1" dirty="0" smtClean="0">
                    <a:solidFill>
                      <a:schemeClr val="accent1">
                        <a:lumMod val="10000"/>
                      </a:schemeClr>
                    </a:solidFill>
                  </a:rPr>
                  <a:t>M</a:t>
                </a:r>
                <a:r>
                  <a:rPr lang="en-US" sz="2400" i="1" baseline="-25000" dirty="0" smtClean="0">
                    <a:solidFill>
                      <a:schemeClr val="accent1">
                        <a:lumMod val="10000"/>
                      </a:schemeClr>
                    </a:solidFill>
                  </a:rPr>
                  <a:t>s</a:t>
                </a:r>
                <a:r>
                  <a:rPr lang="en-US" sz="2400" dirty="0" smtClean="0">
                    <a:solidFill>
                      <a:schemeClr val="accent1">
                        <a:lumMod val="10000"/>
                      </a:schemeClr>
                    </a:solidFill>
                  </a:rPr>
                  <a:t> and </a:t>
                </a:r>
                <a:r>
                  <a:rPr lang="en-US" sz="2400" i="1" dirty="0" smtClean="0">
                    <a:solidFill>
                      <a:schemeClr val="accent1">
                        <a:lumMod val="10000"/>
                      </a:schemeClr>
                    </a:solidFill>
                  </a:rPr>
                  <a:t>M</a:t>
                </a:r>
                <a:r>
                  <a:rPr lang="en-US" sz="2400" i="1" baseline="-25000" dirty="0" smtClean="0">
                    <a:solidFill>
                      <a:schemeClr val="accent1">
                        <a:lumMod val="10000"/>
                      </a:schemeClr>
                    </a:solidFill>
                  </a:rPr>
                  <a:t>l</a:t>
                </a:r>
                <a:r>
                  <a:rPr lang="en-US" sz="2400" dirty="0" smtClean="0">
                    <a:solidFill>
                      <a:schemeClr val="accent1">
                        <a:lumMod val="10000"/>
                      </a:schemeClr>
                    </a:solidFill>
                  </a:rPr>
                  <a:t> are the apparent masses of the source and the load, respectively.</a:t>
                </a:r>
              </a:p>
              <a:p>
                <a:r>
                  <a:rPr lang="en-US" sz="2400" dirty="0" smtClean="0">
                    <a:solidFill>
                      <a:schemeClr val="accent1">
                        <a:lumMod val="10000"/>
                      </a:schemeClr>
                    </a:solidFill>
                  </a:rPr>
                  <a:t>Note that if a vibration test specification is used as the reference free acceleration </a:t>
                </a:r>
                <a:r>
                  <a:rPr lang="en-US" sz="2400" i="1" dirty="0" smtClean="0">
                    <a:solidFill>
                      <a:schemeClr val="accent1">
                        <a:lumMod val="10000"/>
                      </a:schemeClr>
                    </a:solidFill>
                  </a:rPr>
                  <a:t>A</a:t>
                </a:r>
                <a:r>
                  <a:rPr lang="en-US" sz="2400" i="1" baseline="-25000" dirty="0" smtClean="0">
                    <a:solidFill>
                      <a:schemeClr val="accent1">
                        <a:lumMod val="10000"/>
                      </a:schemeClr>
                    </a:solidFill>
                  </a:rPr>
                  <a:t>s</a:t>
                </a:r>
                <a:r>
                  <a:rPr lang="en-US" sz="2400" i="1" dirty="0" smtClean="0">
                    <a:solidFill>
                      <a:schemeClr val="accent1">
                        <a:lumMod val="10000"/>
                      </a:schemeClr>
                    </a:solidFill>
                  </a:rPr>
                  <a:t>(f) </a:t>
                </a:r>
                <a:r>
                  <a:rPr lang="en-US" sz="2400" dirty="0" smtClean="0">
                    <a:solidFill>
                      <a:schemeClr val="accent1">
                        <a:lumMod val="10000"/>
                      </a:schemeClr>
                    </a:solidFill>
                  </a:rPr>
                  <a:t>in these Equations, then the source and load apparent masses on the RHS must also be frequency averages or envelopes.</a:t>
                </a:r>
              </a:p>
              <a:p>
                <a:endParaRPr lang="en-US" sz="2400" dirty="0" smtClean="0">
                  <a:solidFill>
                    <a:schemeClr val="accent1">
                      <a:lumMod val="10000"/>
                    </a:schemeClr>
                  </a:solidFill>
                </a:endParaRPr>
              </a:p>
              <a:p>
                <a:pPr>
                  <a:buNone/>
                </a:pPr>
                <a:endParaRPr lang="en-US" sz="2400" dirty="0" smtClean="0">
                  <a:solidFill>
                    <a:schemeClr val="accent1">
                      <a:lumMod val="10000"/>
                    </a:schemeClr>
                  </a:solidFill>
                </a:endParaRPr>
              </a:p>
              <a:p>
                <a:pPr>
                  <a:buNone/>
                </a:pPr>
                <a:r>
                  <a:rPr lang="en-US" dirty="0" smtClean="0">
                    <a:solidFill>
                      <a:schemeClr val="accent1">
                        <a:lumMod val="10000"/>
                      </a:schemeClr>
                    </a:solidFill>
                  </a:rPr>
                  <a:t> </a:t>
                </a:r>
                <a:endParaRPr lang="en-US" dirty="0">
                  <a:solidFill>
                    <a:schemeClr val="accent1">
                      <a:lumMod val="10000"/>
                    </a:schemeClr>
                  </a:solidFill>
                </a:endParaRPr>
              </a:p>
            </p:txBody>
          </p:sp>
        </mc:Choice>
        <mc:Fallback>
          <p:sp>
            <p:nvSpPr>
              <p:cNvPr id="3" name="Content Placeholder 2"/>
              <p:cNvSpPr>
                <a:spLocks noGrp="1" noRot="1" noChangeAspect="1" noMove="1" noResize="1" noEditPoints="1" noAdjustHandles="1" noChangeArrowheads="1" noChangeShapeType="1" noTextEdit="1"/>
              </p:cNvSpPr>
              <p:nvPr>
                <p:ph idx="1"/>
              </p:nvPr>
            </p:nvSpPr>
            <p:spPr>
              <a:xfrm>
                <a:off x="371733" y="948015"/>
                <a:ext cx="8229600" cy="5263078"/>
              </a:xfrm>
              <a:blipFill rotWithShape="1">
                <a:blip r:embed="rId3"/>
                <a:stretch>
                  <a:fillRect l="-1037" t="-811" r="-1630" b="-6489"/>
                </a:stretch>
              </a:blipFill>
            </p:spPr>
            <p:txBody>
              <a:bodyPr/>
              <a:lstStyle/>
              <a:p>
                <a:r>
                  <a:rPr lang="en-US">
                    <a:noFill/>
                  </a:rPr>
                  <a:t> </a:t>
                </a:r>
              </a:p>
            </p:txBody>
          </p:sp>
        </mc:Fallback>
      </mc:AlternateContent>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11</a:t>
            </a:fld>
            <a:endParaRPr lang="en-US"/>
          </a:p>
        </p:txBody>
      </p:sp>
    </p:spTree>
    <p:extLst>
      <p:ext uri="{BB962C8B-B14F-4D97-AF65-F5344CB8AC3E}">
        <p14:creationId xmlns:p14="http://schemas.microsoft.com/office/powerpoint/2010/main" val="42635928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09138" y="105507"/>
            <a:ext cx="7081784" cy="574675"/>
          </a:xfrm>
        </p:spPr>
        <p:txBody>
          <a:bodyPr/>
          <a:lstStyle/>
          <a:p>
            <a:pPr algn="ctr"/>
            <a:r>
              <a:rPr lang="en-US" b="1" dirty="0" smtClean="0">
                <a:solidFill>
                  <a:srgbClr val="C00000"/>
                </a:solidFill>
              </a:rPr>
              <a:t>Force Limited Vibration Test: Example 1</a:t>
            </a:r>
            <a:endParaRPr lang="en-US" b="1" dirty="0">
              <a:solidFill>
                <a:srgbClr val="C00000"/>
              </a:solidFill>
            </a:endParaRPr>
          </a:p>
        </p:txBody>
      </p:sp>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12</a:t>
            </a:fld>
            <a:endParaRPr lang="en-US"/>
          </a:p>
        </p:txBody>
      </p:sp>
      <p:sp>
        <p:nvSpPr>
          <p:cNvPr id="8" name="Content Placeholder 7"/>
          <p:cNvSpPr>
            <a:spLocks noGrp="1"/>
          </p:cNvSpPr>
          <p:nvPr>
            <p:ph idx="1"/>
          </p:nvPr>
        </p:nvSpPr>
        <p:spPr>
          <a:xfrm>
            <a:off x="68381" y="991971"/>
            <a:ext cx="3540590" cy="3440942"/>
          </a:xfrm>
          <a:prstGeom prst="rect">
            <a:avLst/>
          </a:prstGeom>
        </p:spPr>
        <p:txBody>
          <a:bodyPr wrap="square">
            <a:spAutoFit/>
          </a:bodyPr>
          <a:lstStyle/>
          <a:p>
            <a:pPr marL="174625" indent="-174625"/>
            <a:r>
              <a:rPr lang="en-US" sz="1600" b="1" dirty="0" smtClean="0">
                <a:solidFill>
                  <a:schemeClr val="accent1">
                    <a:lumMod val="10000"/>
                  </a:schemeClr>
                </a:solidFill>
              </a:rPr>
              <a:t>The first predominant lateral X mode was measured to be 260 Hz.</a:t>
            </a:r>
          </a:p>
          <a:p>
            <a:pPr marL="174625" indent="-174625"/>
            <a:r>
              <a:rPr lang="en-US" sz="1600" b="1" dirty="0" smtClean="0">
                <a:solidFill>
                  <a:schemeClr val="accent1">
                    <a:lumMod val="10000"/>
                  </a:schemeClr>
                </a:solidFill>
              </a:rPr>
              <a:t>C</a:t>
            </a:r>
            <a:r>
              <a:rPr lang="en-US" sz="1600" b="1" baseline="30000" dirty="0" smtClean="0">
                <a:solidFill>
                  <a:schemeClr val="accent1">
                    <a:lumMod val="10000"/>
                  </a:schemeClr>
                </a:solidFill>
              </a:rPr>
              <a:t>2</a:t>
            </a:r>
            <a:r>
              <a:rPr lang="en-US" sz="1600" b="1" dirty="0" smtClean="0">
                <a:solidFill>
                  <a:schemeClr val="accent1">
                    <a:lumMod val="10000"/>
                  </a:schemeClr>
                </a:solidFill>
              </a:rPr>
              <a:t> of 5 was used to derive the force limiting specification</a:t>
            </a:r>
          </a:p>
          <a:p>
            <a:pPr marL="174625" indent="-174625"/>
            <a:r>
              <a:rPr lang="en-US" sz="1600" b="1" dirty="0" smtClean="0">
                <a:solidFill>
                  <a:schemeClr val="accent1">
                    <a:lumMod val="10000"/>
                  </a:schemeClr>
                </a:solidFill>
              </a:rPr>
              <a:t>Notches at frequencies near 260 Hz (~ 4 dB) and 488 Hz (~20 dB) were achieved as a result of applying the force limiting method</a:t>
            </a:r>
          </a:p>
          <a:p>
            <a:pPr marL="174625" indent="-174625"/>
            <a:r>
              <a:rPr lang="en-US" sz="1600" b="1" dirty="0" smtClean="0">
                <a:solidFill>
                  <a:schemeClr val="accent1">
                    <a:lumMod val="10000"/>
                  </a:schemeClr>
                </a:solidFill>
              </a:rPr>
              <a:t>The deeper notch at 488 Hz was expected since this hardware had very low damping!</a:t>
            </a:r>
            <a:endParaRPr lang="en-US" sz="1600" b="1" dirty="0">
              <a:solidFill>
                <a:schemeClr val="accent1">
                  <a:lumMod val="10000"/>
                </a:schemeClr>
              </a:solidFill>
            </a:endParaRPr>
          </a:p>
        </p:txBody>
      </p:sp>
      <p:pic>
        <p:nvPicPr>
          <p:cNvPr id="4099" name="Picture 3" descr="PICT0019"/>
          <p:cNvPicPr preferRelativeResize="0">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9092" y="4489263"/>
            <a:ext cx="2733675" cy="222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0" name="Picture 4"/>
          <p:cNvPicPr preferRelativeResize="0">
            <a:picLocks noChangeArrowheads="1"/>
          </p:cNvPicPr>
          <p:nvPr/>
        </p:nvPicPr>
        <p:blipFill>
          <a:blip r:embed="rId3">
            <a:extLst>
              <a:ext uri="{28A0092B-C50C-407E-A947-70E740481C1C}">
                <a14:useLocalDpi xmlns:a14="http://schemas.microsoft.com/office/drawing/2010/main" val="0"/>
              </a:ext>
            </a:extLst>
          </a:blip>
          <a:srcRect t="10623" b="4430"/>
          <a:stretch>
            <a:fillRect/>
          </a:stretch>
        </p:blipFill>
        <p:spPr bwMode="auto">
          <a:xfrm>
            <a:off x="3452767" y="991971"/>
            <a:ext cx="5691233" cy="2894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01" name="Picture 5"/>
          <p:cNvPicPr preferRelativeResize="0">
            <a:picLocks noChangeArrowheads="1"/>
          </p:cNvPicPr>
          <p:nvPr/>
        </p:nvPicPr>
        <p:blipFill>
          <a:blip r:embed="rId4">
            <a:extLst>
              <a:ext uri="{28A0092B-C50C-407E-A947-70E740481C1C}">
                <a14:useLocalDpi xmlns:a14="http://schemas.microsoft.com/office/drawing/2010/main" val="0"/>
              </a:ext>
            </a:extLst>
          </a:blip>
          <a:srcRect t="7727" b="4407"/>
          <a:stretch>
            <a:fillRect/>
          </a:stretch>
        </p:blipFill>
        <p:spPr bwMode="auto">
          <a:xfrm>
            <a:off x="3531416" y="3428999"/>
            <a:ext cx="5459506" cy="28164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9867169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891539" y="0"/>
            <a:ext cx="7252461" cy="574675"/>
          </a:xfrm>
        </p:spPr>
        <p:txBody>
          <a:bodyPr/>
          <a:lstStyle/>
          <a:p>
            <a:pPr algn="ctr"/>
            <a:r>
              <a:rPr lang="en-US" b="1" dirty="0" smtClean="0">
                <a:solidFill>
                  <a:srgbClr val="C00000"/>
                </a:solidFill>
              </a:rPr>
              <a:t>Force </a:t>
            </a:r>
            <a:r>
              <a:rPr lang="en-US" b="1" dirty="0">
                <a:solidFill>
                  <a:srgbClr val="C00000"/>
                </a:solidFill>
              </a:rPr>
              <a:t>Limited Vibration </a:t>
            </a:r>
            <a:r>
              <a:rPr lang="en-US" b="1" dirty="0" smtClean="0">
                <a:solidFill>
                  <a:srgbClr val="C00000"/>
                </a:solidFill>
              </a:rPr>
              <a:t>Test:  Example 2</a:t>
            </a:r>
            <a:endParaRPr lang="en-US" dirty="0">
              <a:solidFill>
                <a:srgbClr val="C00000"/>
              </a:solidFill>
            </a:endParaRPr>
          </a:p>
        </p:txBody>
      </p:sp>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13</a:t>
            </a:fld>
            <a:endParaRPr lang="en-US"/>
          </a:p>
        </p:txBody>
      </p:sp>
      <p:pic>
        <p:nvPicPr>
          <p:cNvPr id="6" name="Picture 4"/>
          <p:cNvPicPr>
            <a:picLocks noChangeAspect="1" noChangeArrowheads="1"/>
          </p:cNvPicPr>
          <p:nvPr/>
        </p:nvPicPr>
        <p:blipFill>
          <a:blip r:embed="rId2" cstate="screen">
            <a:extLst>
              <a:ext uri="{28A0092B-C50C-407E-A947-70E740481C1C}">
                <a14:useLocalDpi xmlns:a14="http://schemas.microsoft.com/office/drawing/2010/main"/>
              </a:ext>
            </a:extLst>
          </a:blip>
          <a:srcRect l="18339" t="21455" r="17141"/>
          <a:stretch>
            <a:fillRect/>
          </a:stretch>
        </p:blipFill>
        <p:spPr bwMode="auto">
          <a:xfrm>
            <a:off x="117729" y="732104"/>
            <a:ext cx="6430990" cy="3202888"/>
          </a:xfrm>
          <a:prstGeom prst="rect">
            <a:avLst/>
          </a:prstGeom>
          <a:noFill/>
          <a:ln w="9525">
            <a:noFill/>
            <a:miter lim="800000"/>
            <a:headEnd/>
            <a:tailEnd/>
          </a:ln>
        </p:spPr>
      </p:pic>
      <p:pic>
        <p:nvPicPr>
          <p:cNvPr id="7" name="Picture 6"/>
          <p:cNvPicPr>
            <a:picLocks noChangeAspect="1" noChangeArrowheads="1"/>
          </p:cNvPicPr>
          <p:nvPr/>
        </p:nvPicPr>
        <p:blipFill>
          <a:blip r:embed="rId3" cstate="screen">
            <a:extLst>
              <a:ext uri="{28A0092B-C50C-407E-A947-70E740481C1C}">
                <a14:useLocalDpi xmlns:a14="http://schemas.microsoft.com/office/drawing/2010/main"/>
              </a:ext>
            </a:extLst>
          </a:blip>
          <a:srcRect l="24912" t="21795" r="15165"/>
          <a:stretch>
            <a:fillRect/>
          </a:stretch>
        </p:blipFill>
        <p:spPr>
          <a:xfrm>
            <a:off x="309284" y="2782849"/>
            <a:ext cx="6602504" cy="2913886"/>
          </a:xfrm>
          <a:prstGeom prst="rect">
            <a:avLst/>
          </a:prstGeom>
          <a:noFill/>
          <a:ln/>
        </p:spPr>
      </p:pic>
      <p:sp>
        <p:nvSpPr>
          <p:cNvPr id="8" name="Content Placeholder 7"/>
          <p:cNvSpPr>
            <a:spLocks noGrp="1"/>
          </p:cNvSpPr>
          <p:nvPr>
            <p:ph idx="1"/>
          </p:nvPr>
        </p:nvSpPr>
        <p:spPr>
          <a:xfrm>
            <a:off x="508008" y="5531931"/>
            <a:ext cx="7803308" cy="830997"/>
          </a:xfrm>
          <a:prstGeom prst="rect">
            <a:avLst/>
          </a:prstGeom>
          <a:solidFill>
            <a:schemeClr val="accent2"/>
          </a:solidFill>
        </p:spPr>
        <p:txBody>
          <a:bodyPr wrap="square">
            <a:spAutoFit/>
          </a:bodyPr>
          <a:lstStyle/>
          <a:p>
            <a:pPr marL="0" indent="0" algn="ctr">
              <a:buNone/>
            </a:pPr>
            <a:r>
              <a:rPr lang="en-US" b="1" dirty="0" smtClean="0">
                <a:solidFill>
                  <a:schemeClr val="bg1"/>
                </a:solidFill>
              </a:rPr>
              <a:t>A highly nonlinear and highly damped system.  C</a:t>
            </a:r>
            <a:r>
              <a:rPr lang="en-US" b="1" baseline="30000" dirty="0" smtClean="0">
                <a:solidFill>
                  <a:schemeClr val="bg1"/>
                </a:solidFill>
              </a:rPr>
              <a:t>2</a:t>
            </a:r>
            <a:r>
              <a:rPr lang="en-US" b="1" dirty="0" smtClean="0">
                <a:solidFill>
                  <a:schemeClr val="bg1"/>
                </a:solidFill>
              </a:rPr>
              <a:t> of 4 was used to derive the force limiting specification</a:t>
            </a:r>
            <a:endParaRPr lang="en-US" b="1" dirty="0">
              <a:solidFill>
                <a:schemeClr val="bg1"/>
              </a:solidFill>
            </a:endParaRPr>
          </a:p>
        </p:txBody>
      </p:sp>
      <p:pic>
        <p:nvPicPr>
          <p:cNvPr id="2050" name="Picture 2" descr="VCAM 04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427694" y="1888704"/>
            <a:ext cx="2606675" cy="2351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2665146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58463" y="93784"/>
            <a:ext cx="7385537" cy="574675"/>
          </a:xfrm>
        </p:spPr>
        <p:txBody>
          <a:bodyPr/>
          <a:lstStyle/>
          <a:p>
            <a:pPr algn="ctr"/>
            <a:r>
              <a:rPr lang="en-US" b="1" dirty="0" smtClean="0">
                <a:solidFill>
                  <a:srgbClr val="C00000"/>
                </a:solidFill>
              </a:rPr>
              <a:t>Force </a:t>
            </a:r>
            <a:r>
              <a:rPr lang="en-US" b="1" dirty="0">
                <a:solidFill>
                  <a:srgbClr val="C00000"/>
                </a:solidFill>
              </a:rPr>
              <a:t>Limited Vibration </a:t>
            </a:r>
            <a:r>
              <a:rPr lang="en-US" b="1" dirty="0" smtClean="0">
                <a:solidFill>
                  <a:srgbClr val="C00000"/>
                </a:solidFill>
              </a:rPr>
              <a:t>Test: Example 3</a:t>
            </a:r>
            <a:endParaRPr lang="en-US" dirty="0">
              <a:solidFill>
                <a:srgbClr val="C00000"/>
              </a:solidFill>
            </a:endParaRPr>
          </a:p>
        </p:txBody>
      </p:sp>
      <p:sp>
        <p:nvSpPr>
          <p:cNvPr id="3" name="Content Placeholder 2"/>
          <p:cNvSpPr>
            <a:spLocks noGrp="1"/>
          </p:cNvSpPr>
          <p:nvPr>
            <p:ph idx="1"/>
          </p:nvPr>
        </p:nvSpPr>
        <p:spPr>
          <a:xfrm>
            <a:off x="105508" y="6185306"/>
            <a:ext cx="8594739" cy="569600"/>
          </a:xfrm>
          <a:solidFill>
            <a:schemeClr val="accent2"/>
          </a:solidFill>
        </p:spPr>
        <p:txBody>
          <a:bodyPr/>
          <a:lstStyle/>
          <a:p>
            <a:pPr marL="0" indent="0">
              <a:buNone/>
            </a:pPr>
            <a:r>
              <a:rPr lang="en-US" b="1" dirty="0">
                <a:solidFill>
                  <a:schemeClr val="bg1"/>
                </a:solidFill>
              </a:rPr>
              <a:t>The force specification was developed based on C</a:t>
            </a:r>
            <a:r>
              <a:rPr lang="en-US" b="1" baseline="30000" dirty="0">
                <a:solidFill>
                  <a:schemeClr val="bg1"/>
                </a:solidFill>
              </a:rPr>
              <a:t>2</a:t>
            </a:r>
            <a:r>
              <a:rPr lang="en-US" b="1" dirty="0">
                <a:solidFill>
                  <a:schemeClr val="bg1"/>
                </a:solidFill>
              </a:rPr>
              <a:t> of 2</a:t>
            </a:r>
          </a:p>
        </p:txBody>
      </p:sp>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14</a:t>
            </a:fld>
            <a:endParaRPr lang="en-US"/>
          </a:p>
        </p:txBody>
      </p:sp>
      <p:pic>
        <p:nvPicPr>
          <p:cNvPr id="6" name="Picture 2"/>
          <p:cNvPicPr preferRelativeResize="0">
            <a:picLocks noChangeArrowheads="1"/>
          </p:cNvPicPr>
          <p:nvPr/>
        </p:nvPicPr>
        <p:blipFill>
          <a:blip r:embed="rId2" cstate="screen">
            <a:extLst>
              <a:ext uri="{28A0092B-C50C-407E-A947-70E740481C1C}">
                <a14:useLocalDpi xmlns:a14="http://schemas.microsoft.com/office/drawing/2010/main"/>
              </a:ext>
            </a:extLst>
          </a:blip>
          <a:srcRect l="11708" t="13447" r="7596"/>
          <a:stretch>
            <a:fillRect/>
          </a:stretch>
        </p:blipFill>
        <p:spPr bwMode="auto">
          <a:xfrm>
            <a:off x="215153" y="3389002"/>
            <a:ext cx="6239436" cy="2944562"/>
          </a:xfrm>
          <a:prstGeom prst="rect">
            <a:avLst/>
          </a:prstGeom>
          <a:noFill/>
          <a:ln w="9525">
            <a:noFill/>
            <a:miter lim="800000"/>
            <a:headEnd/>
            <a:tailEnd/>
          </a:ln>
        </p:spPr>
      </p:pic>
      <p:pic>
        <p:nvPicPr>
          <p:cNvPr id="7" name="Picture 2"/>
          <p:cNvPicPr preferRelativeResize="0">
            <a:picLocks noChangeArrowheads="1"/>
          </p:cNvPicPr>
          <p:nvPr/>
        </p:nvPicPr>
        <p:blipFill>
          <a:blip r:embed="rId3" cstate="screen">
            <a:extLst>
              <a:ext uri="{28A0092B-C50C-407E-A947-70E740481C1C}">
                <a14:useLocalDpi xmlns:a14="http://schemas.microsoft.com/office/drawing/2010/main"/>
              </a:ext>
            </a:extLst>
          </a:blip>
          <a:srcRect l="11659" t="16533" r="8418"/>
          <a:stretch>
            <a:fillRect/>
          </a:stretch>
        </p:blipFill>
        <p:spPr bwMode="auto">
          <a:xfrm>
            <a:off x="228600" y="1179431"/>
            <a:ext cx="6129561" cy="2720215"/>
          </a:xfrm>
          <a:prstGeom prst="rect">
            <a:avLst/>
          </a:prstGeom>
          <a:noFill/>
          <a:ln w="9525">
            <a:noFill/>
            <a:miter lim="800000"/>
            <a:headEnd/>
            <a:tailEnd/>
          </a:ln>
        </p:spPr>
      </p:pic>
      <p:pic>
        <p:nvPicPr>
          <p:cNvPr id="3074" name="Picture 2" descr="101961 001"/>
          <p:cNvPicPr preferRelativeResize="0">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09073" y="1315757"/>
            <a:ext cx="2927350" cy="3840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845400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30098" y="0"/>
            <a:ext cx="5983941" cy="679592"/>
          </a:xfrm>
        </p:spPr>
        <p:txBody>
          <a:bodyPr>
            <a:noAutofit/>
          </a:bodyPr>
          <a:lstStyle/>
          <a:p>
            <a:pPr algn="ctr"/>
            <a:r>
              <a:rPr lang="en-US" sz="2400" b="1" dirty="0" smtClean="0">
                <a:solidFill>
                  <a:srgbClr val="C00000"/>
                </a:solidFill>
                <a:latin typeface="Times New Roman"/>
                <a:cs typeface="Times New Roman"/>
              </a:rPr>
              <a:t>LIMITATIONS OF EXISTING FORCE LIMITING METHODS</a:t>
            </a:r>
            <a:endParaRPr lang="en-US" sz="2400" b="1" dirty="0">
              <a:solidFill>
                <a:srgbClr val="C00000"/>
              </a:solidFill>
              <a:latin typeface="Times New Roman"/>
              <a:cs typeface="Times New Roman"/>
            </a:endParaRPr>
          </a:p>
        </p:txBody>
      </p:sp>
      <p:sp>
        <p:nvSpPr>
          <p:cNvPr id="3" name="Content Placeholder 2"/>
          <p:cNvSpPr>
            <a:spLocks noGrp="1"/>
          </p:cNvSpPr>
          <p:nvPr>
            <p:ph idx="1"/>
          </p:nvPr>
        </p:nvSpPr>
        <p:spPr>
          <a:xfrm>
            <a:off x="262208" y="934151"/>
            <a:ext cx="8579017" cy="5435242"/>
          </a:xfrm>
        </p:spPr>
        <p:txBody>
          <a:bodyPr>
            <a:normAutofit fontScale="92500" lnSpcReduction="10000"/>
          </a:bodyPr>
          <a:lstStyle/>
          <a:p>
            <a:r>
              <a:rPr lang="en-US" b="1" dirty="0" smtClean="0">
                <a:solidFill>
                  <a:schemeClr val="accent1">
                    <a:lumMod val="10000"/>
                  </a:schemeClr>
                </a:solidFill>
              </a:rPr>
              <a:t>Existing force limiting methods, which are based on one-dimensional translation source and load apparent mass considerations, do not,  taken alone, guarantee realistic vibration tests. </a:t>
            </a:r>
          </a:p>
          <a:p>
            <a:r>
              <a:rPr lang="en-US" b="1" dirty="0" smtClean="0">
                <a:solidFill>
                  <a:schemeClr val="accent1">
                    <a:lumMod val="10000"/>
                  </a:schemeClr>
                </a:solidFill>
              </a:rPr>
              <a:t>One must remember that the payload natural frequencies and response mode shapes will seldom be the same on the shaker as in the field.</a:t>
            </a:r>
          </a:p>
          <a:p>
            <a:r>
              <a:rPr lang="en-US" b="1" dirty="0" smtClean="0">
                <a:solidFill>
                  <a:schemeClr val="accent1">
                    <a:lumMod val="10000"/>
                  </a:schemeClr>
                </a:solidFill>
              </a:rPr>
              <a:t>About all one can do with traditional force limiting methods is to try and achieve the same maximum vibratory force on the shaker as that predicted in flight, but the frequencies and mode shapes will not be correct</a:t>
            </a:r>
            <a:endParaRPr lang="en-US" b="1" dirty="0">
              <a:solidFill>
                <a:schemeClr val="accent1">
                  <a:lumMod val="10000"/>
                </a:schemeClr>
              </a:solidFill>
            </a:endParaRPr>
          </a:p>
          <a:p>
            <a:r>
              <a:rPr lang="en-US" b="1" dirty="0">
                <a:solidFill>
                  <a:schemeClr val="accent1">
                    <a:lumMod val="10000"/>
                  </a:schemeClr>
                </a:solidFill>
              </a:rPr>
              <a:t>For lightweight payloads mounted on </a:t>
            </a:r>
            <a:r>
              <a:rPr lang="en-US" b="1" dirty="0" smtClean="0">
                <a:solidFill>
                  <a:schemeClr val="accent1">
                    <a:lumMod val="10000"/>
                  </a:schemeClr>
                </a:solidFill>
              </a:rPr>
              <a:t>panels uncorrelated </a:t>
            </a:r>
            <a:r>
              <a:rPr lang="en-US" b="1" dirty="0">
                <a:solidFill>
                  <a:schemeClr val="accent1">
                    <a:lumMod val="10000"/>
                  </a:schemeClr>
                </a:solidFill>
              </a:rPr>
              <a:t>motion of the mounting points is indeed an important </a:t>
            </a:r>
            <a:r>
              <a:rPr lang="en-US" b="1" dirty="0" smtClean="0">
                <a:solidFill>
                  <a:schemeClr val="accent1">
                    <a:lumMod val="10000"/>
                  </a:schemeClr>
                </a:solidFill>
              </a:rPr>
              <a:t>consideration</a:t>
            </a:r>
          </a:p>
          <a:p>
            <a:r>
              <a:rPr lang="en-US" b="1" dirty="0" smtClean="0">
                <a:solidFill>
                  <a:schemeClr val="accent1">
                    <a:lumMod val="10000"/>
                  </a:schemeClr>
                </a:solidFill>
              </a:rPr>
              <a:t>The </a:t>
            </a:r>
            <a:r>
              <a:rPr lang="en-US" b="1" dirty="0">
                <a:solidFill>
                  <a:schemeClr val="accent1">
                    <a:lumMod val="10000"/>
                  </a:schemeClr>
                </a:solidFill>
              </a:rPr>
              <a:t>effect of correlated, but out-of-phase motion of the supports, i.e., </a:t>
            </a:r>
            <a:r>
              <a:rPr lang="en-US" b="1" dirty="0" smtClean="0">
                <a:solidFill>
                  <a:schemeClr val="accent1">
                    <a:lumMod val="10000"/>
                  </a:schemeClr>
                </a:solidFill>
              </a:rPr>
              <a:t>rotations also need to be considered</a:t>
            </a:r>
            <a:endParaRPr lang="en-US" b="1" dirty="0">
              <a:solidFill>
                <a:schemeClr val="accent1">
                  <a:lumMod val="10000"/>
                </a:schemeClr>
              </a:solidFill>
            </a:endParaRPr>
          </a:p>
          <a:p>
            <a:endParaRPr lang="en-US" b="1" dirty="0" smtClean="0">
              <a:solidFill>
                <a:schemeClr val="accent1">
                  <a:lumMod val="10000"/>
                </a:schemeClr>
              </a:solidFill>
            </a:endParaRPr>
          </a:p>
        </p:txBody>
      </p:sp>
    </p:spTree>
    <p:extLst>
      <p:ext uri="{BB962C8B-B14F-4D97-AF65-F5344CB8AC3E}">
        <p14:creationId xmlns:p14="http://schemas.microsoft.com/office/powerpoint/2010/main" val="81654893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730443" y="103909"/>
            <a:ext cx="5663280" cy="563563"/>
          </a:xfrm>
        </p:spPr>
        <p:txBody>
          <a:bodyPr/>
          <a:lstStyle/>
          <a:p>
            <a:pPr algn="ctr"/>
            <a:r>
              <a:rPr lang="en-US" sz="2400" b="1" dirty="0">
                <a:solidFill>
                  <a:srgbClr val="C00000"/>
                </a:solidFill>
              </a:rPr>
              <a:t>CONSIDERING “ROCK AND ROLL” MOTION</a:t>
            </a:r>
            <a:endParaRPr lang="en-US" sz="2400" b="1" dirty="0">
              <a:solidFill>
                <a:srgbClr val="8E0000"/>
              </a:solidFill>
            </a:endParaRPr>
          </a:p>
        </p:txBody>
      </p:sp>
      <p:sp>
        <p:nvSpPr>
          <p:cNvPr id="8" name="Content Placeholder 7"/>
          <p:cNvSpPr>
            <a:spLocks noGrp="1"/>
          </p:cNvSpPr>
          <p:nvPr>
            <p:ph idx="1"/>
          </p:nvPr>
        </p:nvSpPr>
        <p:spPr>
          <a:xfrm>
            <a:off x="0" y="990600"/>
            <a:ext cx="9144000" cy="5135563"/>
          </a:xfrm>
        </p:spPr>
        <p:txBody>
          <a:bodyPr/>
          <a:lstStyle/>
          <a:p>
            <a:r>
              <a:rPr lang="en-US" sz="2800" dirty="0" smtClean="0">
                <a:solidFill>
                  <a:schemeClr val="accent1">
                    <a:lumMod val="10000"/>
                  </a:schemeClr>
                </a:solidFill>
              </a:rPr>
              <a:t>Results from a recent R&amp;D Mass Loading Study are used to take a new look at force limiting approaches</a:t>
            </a:r>
          </a:p>
          <a:p>
            <a:pPr lvl="1"/>
            <a:r>
              <a:rPr lang="en-US" sz="2400" dirty="0" smtClean="0">
                <a:solidFill>
                  <a:schemeClr val="accent1">
                    <a:lumMod val="10000"/>
                  </a:schemeClr>
                </a:solidFill>
              </a:rPr>
              <a:t>Acoustic tests performed using two boxes attached to panels are considered as flight-like data</a:t>
            </a:r>
          </a:p>
          <a:p>
            <a:pPr lvl="2"/>
            <a:r>
              <a:rPr lang="en-US" sz="2000" dirty="0" smtClean="0">
                <a:solidFill>
                  <a:schemeClr val="accent1">
                    <a:lumMod val="10000"/>
                  </a:schemeClr>
                </a:solidFill>
              </a:rPr>
              <a:t>Acceleration responses at boxes interfaces are measured and enveloped  to obtain input acceleration for each box</a:t>
            </a:r>
          </a:p>
          <a:p>
            <a:pPr lvl="2"/>
            <a:r>
              <a:rPr lang="en-US" sz="2000" dirty="0" smtClean="0">
                <a:solidFill>
                  <a:schemeClr val="accent1">
                    <a:lumMod val="10000"/>
                  </a:schemeClr>
                </a:solidFill>
              </a:rPr>
              <a:t>Boxes base </a:t>
            </a:r>
            <a:r>
              <a:rPr lang="en-US" sz="2000" dirty="0" err="1" smtClean="0">
                <a:solidFill>
                  <a:schemeClr val="accent1">
                    <a:lumMod val="10000"/>
                  </a:schemeClr>
                </a:solidFill>
              </a:rPr>
              <a:t>shaked</a:t>
            </a:r>
            <a:r>
              <a:rPr lang="en-US" sz="2000" dirty="0" smtClean="0">
                <a:solidFill>
                  <a:schemeClr val="accent1">
                    <a:lumMod val="10000"/>
                  </a:schemeClr>
                </a:solidFill>
              </a:rPr>
              <a:t> to inputs obtained from acoustic tests</a:t>
            </a:r>
          </a:p>
          <a:p>
            <a:pPr lvl="2"/>
            <a:r>
              <a:rPr lang="en-US" sz="2000" dirty="0" smtClean="0">
                <a:solidFill>
                  <a:schemeClr val="accent1">
                    <a:lumMod val="10000"/>
                  </a:schemeClr>
                </a:solidFill>
              </a:rPr>
              <a:t>Forces at boxes interfaces measured</a:t>
            </a:r>
          </a:p>
          <a:p>
            <a:pPr lvl="1"/>
            <a:r>
              <a:rPr lang="en-US" sz="2400" dirty="0" smtClean="0">
                <a:solidFill>
                  <a:schemeClr val="accent1">
                    <a:lumMod val="10000"/>
                  </a:schemeClr>
                </a:solidFill>
              </a:rPr>
              <a:t>Semi-empirical approach was used to force limit the shaker testing of the boxes</a:t>
            </a:r>
          </a:p>
          <a:p>
            <a:pPr lvl="1"/>
            <a:r>
              <a:rPr lang="en-US" sz="2400" dirty="0" smtClean="0">
                <a:solidFill>
                  <a:schemeClr val="accent1">
                    <a:lumMod val="10000"/>
                  </a:schemeClr>
                </a:solidFill>
              </a:rPr>
              <a:t>The base shake test results are compared with the interface force responses measured from acoustic tests</a:t>
            </a:r>
          </a:p>
          <a:p>
            <a:pPr lvl="2"/>
            <a:endParaRPr lang="en-US" sz="2000" dirty="0">
              <a:solidFill>
                <a:schemeClr val="accent1">
                  <a:lumMod val="10000"/>
                </a:schemeClr>
              </a:solidFill>
            </a:endParaRPr>
          </a:p>
        </p:txBody>
      </p:sp>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16</a:t>
            </a:fld>
            <a:endParaRPr lang="en-US"/>
          </a:p>
        </p:txBody>
      </p:sp>
    </p:spTree>
    <p:extLst>
      <p:ext uri="{BB962C8B-B14F-4D97-AF65-F5344CB8AC3E}">
        <p14:creationId xmlns:p14="http://schemas.microsoft.com/office/powerpoint/2010/main" val="228160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69478" y="0"/>
            <a:ext cx="7174522" cy="563563"/>
          </a:xfrm>
        </p:spPr>
        <p:txBody>
          <a:bodyPr/>
          <a:lstStyle/>
          <a:p>
            <a:pPr algn="ctr"/>
            <a:r>
              <a:rPr lang="en-US" b="1" dirty="0" smtClean="0">
                <a:solidFill>
                  <a:srgbClr val="8E0000"/>
                </a:solidFill>
              </a:rPr>
              <a:t>Acoustic Test:  Al Panel and Boxes A&amp;B</a:t>
            </a:r>
            <a:endParaRPr lang="en-US" dirty="0">
              <a:solidFill>
                <a:srgbClr val="8E0000"/>
              </a:solidFill>
            </a:endParaRPr>
          </a:p>
        </p:txBody>
      </p:sp>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17</a:t>
            </a:fld>
            <a:endParaRPr lang="en-US"/>
          </a:p>
        </p:txBody>
      </p:sp>
      <p:pic>
        <p:nvPicPr>
          <p:cNvPr id="9" name="Content Placeholder 8"/>
          <p:cNvPicPr>
            <a:picLocks noGrp="1"/>
          </p:cNvPicPr>
          <p:nvPr>
            <p:ph sz="half" idx="2"/>
          </p:nvPr>
        </p:nvPicPr>
        <p:blipFill>
          <a:blip r:embed="rId2" cstate="print"/>
          <a:srcRect r="10756"/>
          <a:stretch>
            <a:fillRect/>
          </a:stretch>
        </p:blipFill>
        <p:spPr bwMode="auto">
          <a:xfrm>
            <a:off x="5022124" y="1008529"/>
            <a:ext cx="3451090" cy="4741116"/>
          </a:xfrm>
          <a:prstGeom prst="rect">
            <a:avLst/>
          </a:prstGeom>
          <a:noFill/>
          <a:ln w="9525">
            <a:noFill/>
            <a:miter lim="800000"/>
            <a:headEnd/>
            <a:tailEnd/>
          </a:ln>
        </p:spPr>
      </p:pic>
      <p:pic>
        <p:nvPicPr>
          <p:cNvPr id="10" name="Content Placeholder 9"/>
          <p:cNvPicPr>
            <a:picLocks noGrp="1"/>
          </p:cNvPicPr>
          <p:nvPr>
            <p:ph sz="half" idx="1"/>
          </p:nvPr>
        </p:nvPicPr>
        <p:blipFill>
          <a:blip r:embed="rId3" cstate="print"/>
          <a:srcRect/>
          <a:stretch>
            <a:fillRect/>
          </a:stretch>
        </p:blipFill>
        <p:spPr bwMode="auto">
          <a:xfrm>
            <a:off x="830918" y="981635"/>
            <a:ext cx="3854446" cy="4781457"/>
          </a:xfrm>
          <a:prstGeom prst="rect">
            <a:avLst/>
          </a:prstGeom>
          <a:noFill/>
          <a:ln w="9525">
            <a:noFill/>
            <a:miter lim="800000"/>
            <a:headEnd/>
            <a:tailEnd/>
          </a:ln>
        </p:spPr>
      </p:pic>
      <p:sp>
        <p:nvSpPr>
          <p:cNvPr id="7" name="TextBox 6"/>
          <p:cNvSpPr txBox="1"/>
          <p:nvPr/>
        </p:nvSpPr>
        <p:spPr>
          <a:xfrm>
            <a:off x="687869" y="5665875"/>
            <a:ext cx="7623792" cy="830997"/>
          </a:xfrm>
          <a:prstGeom prst="rect">
            <a:avLst/>
          </a:prstGeom>
          <a:noFill/>
        </p:spPr>
        <p:txBody>
          <a:bodyPr wrap="square" rtlCol="0">
            <a:spAutoFit/>
          </a:bodyPr>
          <a:lstStyle/>
          <a:p>
            <a:pPr algn="ctr"/>
            <a:r>
              <a:rPr lang="en-US" sz="2400" b="1" dirty="0" smtClean="0">
                <a:solidFill>
                  <a:schemeClr val="accent1">
                    <a:lumMod val="10000"/>
                  </a:schemeClr>
                </a:solidFill>
              </a:rPr>
              <a:t>AL panel with boxes underwent reverberant acoustic tests to OASPL of 140 </a:t>
            </a:r>
            <a:r>
              <a:rPr lang="en-US" sz="2400" b="1" dirty="0" err="1" smtClean="0">
                <a:solidFill>
                  <a:schemeClr val="accent1">
                    <a:lumMod val="10000"/>
                  </a:schemeClr>
                </a:solidFill>
              </a:rPr>
              <a:t>dB.</a:t>
            </a:r>
            <a:endParaRPr lang="en-US" sz="2400" b="1" dirty="0">
              <a:solidFill>
                <a:schemeClr val="accent1">
                  <a:lumMod val="10000"/>
                </a:schemeClr>
              </a:solidFill>
            </a:endParaRPr>
          </a:p>
        </p:txBody>
      </p:sp>
    </p:spTree>
    <p:extLst>
      <p:ext uri="{BB962C8B-B14F-4D97-AF65-F5344CB8AC3E}">
        <p14:creationId xmlns:p14="http://schemas.microsoft.com/office/powerpoint/2010/main" val="355326261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p:cNvSpPr>
            <a:spLocks noGrp="1"/>
          </p:cNvSpPr>
          <p:nvPr>
            <p:ph type="title"/>
          </p:nvPr>
        </p:nvSpPr>
        <p:spPr>
          <a:xfrm>
            <a:off x="1299364" y="0"/>
            <a:ext cx="7784124" cy="563563"/>
          </a:xfrm>
        </p:spPr>
        <p:txBody>
          <a:bodyPr/>
          <a:lstStyle/>
          <a:p>
            <a:pPr algn="ctr"/>
            <a:r>
              <a:rPr lang="en-US" b="1" dirty="0" smtClean="0">
                <a:solidFill>
                  <a:srgbClr val="8E0000"/>
                </a:solidFill>
              </a:rPr>
              <a:t>Acoustic Test:  Rover Deck and Boxes A&amp;B</a:t>
            </a:r>
            <a:endParaRPr lang="en-US" b="1" dirty="0">
              <a:solidFill>
                <a:srgbClr val="8E0000"/>
              </a:solidFill>
            </a:endParaRPr>
          </a:p>
        </p:txBody>
      </p:sp>
      <p:sp>
        <p:nvSpPr>
          <p:cNvPr id="6" name="Slide Number Placeholder 5"/>
          <p:cNvSpPr>
            <a:spLocks noGrp="1"/>
          </p:cNvSpPr>
          <p:nvPr>
            <p:ph type="sldNum" sz="quarter" idx="11"/>
          </p:nvPr>
        </p:nvSpPr>
        <p:spPr/>
        <p:txBody>
          <a:bodyPr/>
          <a:lstStyle/>
          <a:p>
            <a:r>
              <a:rPr lang="en-US" smtClean="0"/>
              <a:t> P </a:t>
            </a:r>
            <a:fld id="{08A45445-B3BF-499B-AB82-84265F6BBD76}" type="slidenum">
              <a:rPr lang="en-US" smtClean="0"/>
              <a:pPr/>
              <a:t>18</a:t>
            </a:fld>
            <a:endParaRPr lang="en-US"/>
          </a:p>
        </p:txBody>
      </p:sp>
      <p:pic>
        <p:nvPicPr>
          <p:cNvPr id="11" name="P 18" descr="IMG_0836.JPG"/>
          <p:cNvPicPr>
            <a:picLocks noGrp="1"/>
          </p:cNvPicPr>
          <p:nvPr>
            <p:ph idx="1"/>
          </p:nvPr>
        </p:nvPicPr>
        <p:blipFill>
          <a:blip r:embed="rId2" cstate="print"/>
          <a:stretch>
            <a:fillRect/>
          </a:stretch>
        </p:blipFill>
        <p:spPr>
          <a:xfrm>
            <a:off x="1543050" y="1513797"/>
            <a:ext cx="5752479" cy="3582078"/>
          </a:xfrm>
          <a:prstGeom prst="rect">
            <a:avLst/>
          </a:prstGeom>
        </p:spPr>
      </p:pic>
      <p:sp>
        <p:nvSpPr>
          <p:cNvPr id="2" name="TextBox 1"/>
          <p:cNvSpPr txBox="1"/>
          <p:nvPr/>
        </p:nvSpPr>
        <p:spPr>
          <a:xfrm>
            <a:off x="640977" y="5436421"/>
            <a:ext cx="7459669" cy="830997"/>
          </a:xfrm>
          <a:prstGeom prst="rect">
            <a:avLst/>
          </a:prstGeom>
          <a:noFill/>
        </p:spPr>
        <p:txBody>
          <a:bodyPr wrap="square" rtlCol="0">
            <a:spAutoFit/>
          </a:bodyPr>
          <a:lstStyle/>
          <a:p>
            <a:pPr algn="ctr"/>
            <a:r>
              <a:rPr lang="en-US" sz="2400" b="1" dirty="0" smtClean="0">
                <a:solidFill>
                  <a:schemeClr val="accent1">
                    <a:lumMod val="10000"/>
                  </a:schemeClr>
                </a:solidFill>
              </a:rPr>
              <a:t>Rover Deck with boxes underwent reverberant acoustic tests to OASPL of 140 </a:t>
            </a:r>
            <a:r>
              <a:rPr lang="en-US" sz="2400" b="1" dirty="0" err="1" smtClean="0">
                <a:solidFill>
                  <a:schemeClr val="accent1">
                    <a:lumMod val="10000"/>
                  </a:schemeClr>
                </a:solidFill>
              </a:rPr>
              <a:t>dB.</a:t>
            </a:r>
            <a:endParaRPr lang="en-US" sz="2400" b="1" dirty="0">
              <a:solidFill>
                <a:schemeClr val="accent1">
                  <a:lumMod val="10000"/>
                </a:schemeClr>
              </a:solidFill>
            </a:endParaRPr>
          </a:p>
        </p:txBody>
      </p:sp>
    </p:spTree>
    <p:extLst>
      <p:ext uri="{BB962C8B-B14F-4D97-AF65-F5344CB8AC3E}">
        <p14:creationId xmlns:p14="http://schemas.microsoft.com/office/powerpoint/2010/main" val="1554206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239108" y="58615"/>
            <a:ext cx="6787661" cy="563563"/>
          </a:xfrm>
        </p:spPr>
        <p:txBody>
          <a:bodyPr/>
          <a:lstStyle/>
          <a:p>
            <a:pPr algn="ctr"/>
            <a:r>
              <a:rPr lang="en-US" b="1" dirty="0" smtClean="0">
                <a:solidFill>
                  <a:srgbClr val="8E0000"/>
                </a:solidFill>
              </a:rPr>
              <a:t>Box A and B Base Shake Test Setup</a:t>
            </a:r>
            <a:endParaRPr lang="en-US" b="1" dirty="0">
              <a:solidFill>
                <a:srgbClr val="8E0000"/>
              </a:solidFill>
            </a:endParaRPr>
          </a:p>
        </p:txBody>
      </p:sp>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19</a:t>
            </a:fld>
            <a:endParaRPr lang="en-US"/>
          </a:p>
        </p:txBody>
      </p:sp>
      <p:pic>
        <p:nvPicPr>
          <p:cNvPr id="9" name="Content Placeholder 8"/>
          <p:cNvPicPr>
            <a:picLocks noGrp="1"/>
          </p:cNvPicPr>
          <p:nvPr>
            <p:ph sz="half" idx="1"/>
          </p:nvPr>
        </p:nvPicPr>
        <p:blipFill>
          <a:blip r:embed="rId2" cstate="print"/>
          <a:srcRect/>
          <a:stretch>
            <a:fillRect/>
          </a:stretch>
        </p:blipFill>
        <p:spPr bwMode="auto">
          <a:xfrm>
            <a:off x="423429" y="1857374"/>
            <a:ext cx="4137607" cy="2922443"/>
          </a:xfrm>
          <a:prstGeom prst="rect">
            <a:avLst/>
          </a:prstGeom>
          <a:noFill/>
          <a:ln w="9525">
            <a:noFill/>
            <a:miter lim="800000"/>
            <a:headEnd/>
            <a:tailEnd/>
          </a:ln>
        </p:spPr>
      </p:pic>
      <p:pic>
        <p:nvPicPr>
          <p:cNvPr id="10" name="Content Placeholder 9"/>
          <p:cNvPicPr>
            <a:picLocks noGrp="1"/>
          </p:cNvPicPr>
          <p:nvPr>
            <p:ph sz="half" idx="2"/>
          </p:nvPr>
        </p:nvPicPr>
        <p:blipFill>
          <a:blip r:embed="rId3" cstate="print"/>
          <a:srcRect l="3107" t="7649" r="2401" b="4816"/>
          <a:stretch>
            <a:fillRect/>
          </a:stretch>
        </p:blipFill>
        <p:spPr bwMode="auto">
          <a:xfrm>
            <a:off x="4684713" y="1854982"/>
            <a:ext cx="3878262" cy="2892448"/>
          </a:xfrm>
          <a:prstGeom prst="rect">
            <a:avLst/>
          </a:prstGeom>
          <a:noFill/>
          <a:ln w="9525">
            <a:noFill/>
            <a:miter lim="800000"/>
            <a:headEnd/>
            <a:tailEnd/>
          </a:ln>
        </p:spPr>
      </p:pic>
      <p:sp>
        <p:nvSpPr>
          <p:cNvPr id="12" name="TextBox 11"/>
          <p:cNvSpPr txBox="1"/>
          <p:nvPr/>
        </p:nvSpPr>
        <p:spPr>
          <a:xfrm>
            <a:off x="1952625" y="1548884"/>
            <a:ext cx="1238250" cy="369332"/>
          </a:xfrm>
          <a:prstGeom prst="rect">
            <a:avLst/>
          </a:prstGeom>
          <a:noFill/>
        </p:spPr>
        <p:txBody>
          <a:bodyPr wrap="square" rtlCol="0">
            <a:spAutoFit/>
          </a:bodyPr>
          <a:lstStyle/>
          <a:p>
            <a:pPr algn="ctr"/>
            <a:r>
              <a:rPr lang="en-US" dirty="0" smtClean="0"/>
              <a:t>Box A</a:t>
            </a:r>
            <a:endParaRPr lang="en-US" dirty="0"/>
          </a:p>
        </p:txBody>
      </p:sp>
      <p:sp>
        <p:nvSpPr>
          <p:cNvPr id="13" name="TextBox 12"/>
          <p:cNvSpPr txBox="1"/>
          <p:nvPr/>
        </p:nvSpPr>
        <p:spPr>
          <a:xfrm>
            <a:off x="5972175" y="1488043"/>
            <a:ext cx="1238250" cy="369332"/>
          </a:xfrm>
          <a:prstGeom prst="rect">
            <a:avLst/>
          </a:prstGeom>
          <a:noFill/>
        </p:spPr>
        <p:txBody>
          <a:bodyPr wrap="square" rtlCol="0">
            <a:spAutoFit/>
          </a:bodyPr>
          <a:lstStyle/>
          <a:p>
            <a:pPr algn="ctr"/>
            <a:r>
              <a:rPr lang="en-US" dirty="0" smtClean="0"/>
              <a:t>Box B</a:t>
            </a:r>
            <a:endParaRPr lang="en-US" dirty="0"/>
          </a:p>
        </p:txBody>
      </p:sp>
      <p:sp>
        <p:nvSpPr>
          <p:cNvPr id="8" name="TextBox 7"/>
          <p:cNvSpPr txBox="1"/>
          <p:nvPr/>
        </p:nvSpPr>
        <p:spPr>
          <a:xfrm>
            <a:off x="336177" y="4904564"/>
            <a:ext cx="8458200" cy="830997"/>
          </a:xfrm>
          <a:prstGeom prst="rect">
            <a:avLst/>
          </a:prstGeom>
          <a:noFill/>
        </p:spPr>
        <p:txBody>
          <a:bodyPr wrap="square" rtlCol="0">
            <a:spAutoFit/>
          </a:bodyPr>
          <a:lstStyle/>
          <a:p>
            <a:pPr algn="ctr"/>
            <a:r>
              <a:rPr lang="en-US" sz="2400" b="1" dirty="0" smtClean="0">
                <a:solidFill>
                  <a:schemeClr val="accent1">
                    <a:lumMod val="10000"/>
                  </a:schemeClr>
                </a:solidFill>
              </a:rPr>
              <a:t>Electronic Boxes underwent force limited RV tests to input environments derived from acoustic test.</a:t>
            </a:r>
            <a:endParaRPr lang="en-US" sz="2400" b="1" dirty="0">
              <a:solidFill>
                <a:schemeClr val="accent1">
                  <a:lumMod val="10000"/>
                </a:schemeClr>
              </a:solidFill>
            </a:endParaRPr>
          </a:p>
        </p:txBody>
      </p:sp>
    </p:spTree>
    <p:extLst>
      <p:ext uri="{BB962C8B-B14F-4D97-AF65-F5344CB8AC3E}">
        <p14:creationId xmlns:p14="http://schemas.microsoft.com/office/powerpoint/2010/main" val="8844041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a:xfrm>
            <a:off x="1870862" y="119300"/>
            <a:ext cx="6925237" cy="563563"/>
          </a:xfrm>
        </p:spPr>
        <p:txBody>
          <a:bodyPr/>
          <a:lstStyle/>
          <a:p>
            <a:pPr algn="ctr"/>
            <a:r>
              <a:rPr lang="en-US" sz="2400" b="1" dirty="0" smtClean="0">
                <a:solidFill>
                  <a:srgbClr val="8E0000"/>
                </a:solidFill>
              </a:rPr>
              <a:t>Input Acceleration Specification for Box A Shaker Test</a:t>
            </a:r>
            <a:endParaRPr lang="en-US" sz="2400" b="1" dirty="0">
              <a:solidFill>
                <a:srgbClr val="8E0000"/>
              </a:solidFill>
            </a:endParaRPr>
          </a:p>
        </p:txBody>
      </p:sp>
      <p:sp>
        <p:nvSpPr>
          <p:cNvPr id="6" name="Slide Number Placeholder 5"/>
          <p:cNvSpPr>
            <a:spLocks noGrp="1"/>
          </p:cNvSpPr>
          <p:nvPr>
            <p:ph type="sldNum" sz="quarter" idx="11"/>
          </p:nvPr>
        </p:nvSpPr>
        <p:spPr/>
        <p:txBody>
          <a:bodyPr/>
          <a:lstStyle/>
          <a:p>
            <a:r>
              <a:rPr lang="en-US" smtClean="0"/>
              <a:t> P </a:t>
            </a:r>
            <a:fld id="{08A45445-B3BF-499B-AB82-84265F6BBD76}" type="slidenum">
              <a:rPr lang="en-US" smtClean="0"/>
              <a:pPr/>
              <a:t>20</a:t>
            </a:fld>
            <a:endParaRPr lang="en-US"/>
          </a:p>
        </p:txBody>
      </p:sp>
      <p:pic>
        <p:nvPicPr>
          <p:cNvPr id="9" name="Content Placeholder 8"/>
          <p:cNvPicPr>
            <a:picLocks noGrp="1"/>
          </p:cNvPicPr>
          <p:nvPr>
            <p:ph idx="1"/>
          </p:nvPr>
        </p:nvPicPr>
        <p:blipFill>
          <a:blip r:embed="rId3" cstate="print"/>
          <a:srcRect/>
          <a:stretch>
            <a:fillRect/>
          </a:stretch>
        </p:blipFill>
        <p:spPr bwMode="auto">
          <a:xfrm>
            <a:off x="1092573" y="987653"/>
            <a:ext cx="7432862" cy="2238375"/>
          </a:xfrm>
          <a:prstGeom prst="rect">
            <a:avLst/>
          </a:prstGeom>
          <a:noFill/>
          <a:ln w="9525">
            <a:noFill/>
            <a:miter lim="800000"/>
            <a:headEnd/>
            <a:tailEnd/>
          </a:ln>
        </p:spPr>
      </p:pic>
      <p:sp>
        <p:nvSpPr>
          <p:cNvPr id="10" name="TextBox 9"/>
          <p:cNvSpPr txBox="1"/>
          <p:nvPr/>
        </p:nvSpPr>
        <p:spPr>
          <a:xfrm>
            <a:off x="0" y="5547904"/>
            <a:ext cx="9144000" cy="830997"/>
          </a:xfrm>
          <a:prstGeom prst="rect">
            <a:avLst/>
          </a:prstGeom>
          <a:noFill/>
        </p:spPr>
        <p:txBody>
          <a:bodyPr wrap="square" rtlCol="0">
            <a:spAutoFit/>
          </a:bodyPr>
          <a:lstStyle/>
          <a:p>
            <a:pPr algn="ctr"/>
            <a:r>
              <a:rPr lang="en-US" sz="2400" b="1" dirty="0" smtClean="0">
                <a:solidFill>
                  <a:schemeClr val="accent1">
                    <a:lumMod val="10000"/>
                  </a:schemeClr>
                </a:solidFill>
              </a:rPr>
              <a:t>The average Box A acceleration responses from acoustic test (Al </a:t>
            </a:r>
            <a:r>
              <a:rPr lang="en-US" sz="2400" b="1" dirty="0" err="1" smtClean="0">
                <a:solidFill>
                  <a:schemeClr val="accent1">
                    <a:lumMod val="10000"/>
                  </a:schemeClr>
                </a:solidFill>
              </a:rPr>
              <a:t>Panel+Box</a:t>
            </a:r>
            <a:r>
              <a:rPr lang="en-US" sz="2400" b="1" dirty="0" smtClean="0">
                <a:solidFill>
                  <a:schemeClr val="accent1">
                    <a:lumMod val="10000"/>
                  </a:schemeClr>
                </a:solidFill>
              </a:rPr>
              <a:t> A) is used to derive the base shake input.  </a:t>
            </a:r>
            <a:endParaRPr lang="en-US" sz="2400" b="1" dirty="0">
              <a:solidFill>
                <a:schemeClr val="accent1">
                  <a:lumMod val="10000"/>
                </a:schemeClr>
              </a:solidFill>
            </a:endParaRPr>
          </a:p>
        </p:txBody>
      </p:sp>
      <p:pic>
        <p:nvPicPr>
          <p:cNvPr id="11" name="Picture 10"/>
          <p:cNvPicPr/>
          <p:nvPr/>
        </p:nvPicPr>
        <p:blipFill>
          <a:blip r:embed="rId4" cstate="print"/>
          <a:srcRect t="2930" b="4396"/>
          <a:stretch>
            <a:fillRect/>
          </a:stretch>
        </p:blipFill>
        <p:spPr bwMode="auto">
          <a:xfrm>
            <a:off x="942975" y="2819399"/>
            <a:ext cx="7029447" cy="2728506"/>
          </a:xfrm>
          <a:prstGeom prst="rect">
            <a:avLst/>
          </a:prstGeom>
          <a:noFill/>
          <a:ln w="9525">
            <a:noFill/>
            <a:miter lim="800000"/>
            <a:headEnd/>
            <a:tailEnd/>
          </a:ln>
        </p:spPr>
      </p:pic>
      <p:sp>
        <p:nvSpPr>
          <p:cNvPr id="12" name="TextBox 11"/>
          <p:cNvSpPr txBox="1"/>
          <p:nvPr/>
        </p:nvSpPr>
        <p:spPr>
          <a:xfrm>
            <a:off x="6460604" y="3153224"/>
            <a:ext cx="1866900" cy="584775"/>
          </a:xfrm>
          <a:prstGeom prst="rect">
            <a:avLst/>
          </a:prstGeom>
          <a:noFill/>
        </p:spPr>
        <p:txBody>
          <a:bodyPr wrap="square" rtlCol="0">
            <a:spAutoFit/>
          </a:bodyPr>
          <a:lstStyle/>
          <a:p>
            <a:r>
              <a:rPr lang="en-US" sz="1600" b="1" dirty="0" smtClean="0">
                <a:solidFill>
                  <a:schemeClr val="tx1"/>
                </a:solidFill>
              </a:rPr>
              <a:t>Shaker Input Acceleration</a:t>
            </a:r>
            <a:endParaRPr lang="en-US" sz="1600" b="1" dirty="0">
              <a:solidFill>
                <a:schemeClr val="tx1"/>
              </a:solidFill>
            </a:endParaRPr>
          </a:p>
        </p:txBody>
      </p:sp>
      <p:sp>
        <p:nvSpPr>
          <p:cNvPr id="13" name="TextBox 12"/>
          <p:cNvSpPr txBox="1"/>
          <p:nvPr/>
        </p:nvSpPr>
        <p:spPr>
          <a:xfrm>
            <a:off x="6460604" y="931986"/>
            <a:ext cx="2133953" cy="1077218"/>
          </a:xfrm>
          <a:prstGeom prst="rect">
            <a:avLst/>
          </a:prstGeom>
          <a:noFill/>
        </p:spPr>
        <p:txBody>
          <a:bodyPr wrap="square" rtlCol="0">
            <a:spAutoFit/>
          </a:bodyPr>
          <a:lstStyle/>
          <a:p>
            <a:r>
              <a:rPr lang="en-US" sz="1600" b="1" dirty="0" smtClean="0">
                <a:solidFill>
                  <a:schemeClr val="tx1"/>
                </a:solidFill>
              </a:rPr>
              <a:t>Average Acceleration Responses (Acoustic test)</a:t>
            </a:r>
            <a:endParaRPr lang="en-US" sz="1600" b="1" dirty="0">
              <a:solidFill>
                <a:schemeClr val="tx1"/>
              </a:solidFill>
            </a:endParaRPr>
          </a:p>
        </p:txBody>
      </p:sp>
    </p:spTree>
    <p:extLst>
      <p:ext uri="{BB962C8B-B14F-4D97-AF65-F5344CB8AC3E}">
        <p14:creationId xmlns:p14="http://schemas.microsoft.com/office/powerpoint/2010/main" val="27322323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03548" y="93829"/>
            <a:ext cx="6063934" cy="563563"/>
          </a:xfrm>
        </p:spPr>
        <p:txBody>
          <a:bodyPr/>
          <a:lstStyle/>
          <a:p>
            <a:pPr algn="ctr"/>
            <a:r>
              <a:rPr lang="en-US" sz="2000" b="1" dirty="0" smtClean="0">
                <a:solidFill>
                  <a:srgbClr val="C00000"/>
                </a:solidFill>
              </a:rPr>
              <a:t>Box A Shaker Test Force Limit: Semi-Empirical Method</a:t>
            </a:r>
            <a:endParaRPr lang="en-US" sz="2000" b="1" dirty="0">
              <a:solidFill>
                <a:srgbClr val="C00000"/>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21</a:t>
            </a:fld>
            <a:endParaRPr lang="en-US"/>
          </a:p>
        </p:txBody>
      </p:sp>
      <p:pic>
        <p:nvPicPr>
          <p:cNvPr id="5" name="Content Placeholder 8"/>
          <p:cNvPicPr>
            <a:picLocks noGrp="1"/>
          </p:cNvPicPr>
          <p:nvPr>
            <p:ph idx="1"/>
          </p:nvPr>
        </p:nvPicPr>
        <p:blipFill>
          <a:blip r:embed="rId2" cstate="print"/>
          <a:srcRect l="1326" t="3600" r="1465" b="4400"/>
          <a:stretch>
            <a:fillRect/>
          </a:stretch>
        </p:blipFill>
        <p:spPr bwMode="auto">
          <a:xfrm>
            <a:off x="504825" y="1123950"/>
            <a:ext cx="8010525" cy="3605665"/>
          </a:xfrm>
          <a:prstGeom prst="rect">
            <a:avLst/>
          </a:prstGeom>
          <a:noFill/>
          <a:ln w="9525">
            <a:noFill/>
            <a:miter lim="800000"/>
            <a:headEnd/>
            <a:tailEnd/>
          </a:ln>
        </p:spPr>
      </p:pic>
      <p:sp>
        <p:nvSpPr>
          <p:cNvPr id="6" name="TextBox 5"/>
          <p:cNvSpPr txBox="1"/>
          <p:nvPr/>
        </p:nvSpPr>
        <p:spPr>
          <a:xfrm>
            <a:off x="628649" y="4920961"/>
            <a:ext cx="8138833" cy="1200329"/>
          </a:xfrm>
          <a:prstGeom prst="rect">
            <a:avLst/>
          </a:prstGeom>
          <a:noFill/>
        </p:spPr>
        <p:txBody>
          <a:bodyPr wrap="square" rtlCol="0">
            <a:spAutoFit/>
          </a:bodyPr>
          <a:lstStyle/>
          <a:p>
            <a:pPr algn="ctr"/>
            <a:r>
              <a:rPr lang="en-US" sz="2400" b="1" dirty="0" smtClean="0">
                <a:solidFill>
                  <a:schemeClr val="accent1">
                    <a:lumMod val="10000"/>
                  </a:schemeClr>
                </a:solidFill>
              </a:rPr>
              <a:t>Force Limit using semi-empirical method with C</a:t>
            </a:r>
            <a:r>
              <a:rPr lang="en-US" sz="2400" b="1" baseline="30000" dirty="0" smtClean="0">
                <a:solidFill>
                  <a:schemeClr val="accent1">
                    <a:lumMod val="10000"/>
                  </a:schemeClr>
                </a:solidFill>
              </a:rPr>
              <a:t>2</a:t>
            </a:r>
            <a:r>
              <a:rPr lang="en-US" sz="2400" b="1" dirty="0" smtClean="0">
                <a:solidFill>
                  <a:schemeClr val="accent1">
                    <a:lumMod val="10000"/>
                  </a:schemeClr>
                </a:solidFill>
              </a:rPr>
              <a:t> of 6: Accounts for mismatch in impedances of Box’s correlated  interface responses</a:t>
            </a:r>
            <a:endParaRPr lang="en-US" sz="2400" b="1" dirty="0">
              <a:solidFill>
                <a:schemeClr val="accent1">
                  <a:lumMod val="10000"/>
                </a:schemeClr>
              </a:solidFill>
            </a:endParaRPr>
          </a:p>
        </p:txBody>
      </p:sp>
      <p:cxnSp>
        <p:nvCxnSpPr>
          <p:cNvPr id="8" name="Straight Connector 7"/>
          <p:cNvCxnSpPr/>
          <p:nvPr/>
        </p:nvCxnSpPr>
        <p:spPr>
          <a:xfrm>
            <a:off x="1895475" y="2124075"/>
            <a:ext cx="3009900" cy="19050"/>
          </a:xfrm>
          <a:prstGeom prst="line">
            <a:avLst/>
          </a:prstGeom>
          <a:ln w="28575">
            <a:solidFill>
              <a:srgbClr val="CC0000"/>
            </a:solidFill>
          </a:ln>
        </p:spPr>
        <p:style>
          <a:lnRef idx="1">
            <a:schemeClr val="accent1"/>
          </a:lnRef>
          <a:fillRef idx="0">
            <a:schemeClr val="accent1"/>
          </a:fillRef>
          <a:effectRef idx="0">
            <a:schemeClr val="accent1"/>
          </a:effectRef>
          <a:fontRef idx="minor">
            <a:schemeClr val="tx1"/>
          </a:fontRef>
        </p:style>
      </p:cxnSp>
      <p:cxnSp>
        <p:nvCxnSpPr>
          <p:cNvPr id="9" name="Straight Connector 8"/>
          <p:cNvCxnSpPr/>
          <p:nvPr/>
        </p:nvCxnSpPr>
        <p:spPr>
          <a:xfrm>
            <a:off x="4905375" y="2124075"/>
            <a:ext cx="1114425" cy="523875"/>
          </a:xfrm>
          <a:prstGeom prst="line">
            <a:avLst/>
          </a:prstGeom>
          <a:ln w="28575">
            <a:solidFill>
              <a:srgbClr val="CC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529790727"/>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1988197" y="133334"/>
            <a:ext cx="6871716" cy="563563"/>
          </a:xfrm>
        </p:spPr>
        <p:txBody>
          <a:bodyPr/>
          <a:lstStyle/>
          <a:p>
            <a:pPr algn="ctr"/>
            <a:r>
              <a:rPr lang="en-US" sz="2000" b="1" dirty="0" smtClean="0">
                <a:solidFill>
                  <a:srgbClr val="C00000"/>
                </a:solidFill>
              </a:rPr>
              <a:t>Semi-Empirical Force Limit vs. Acoustic Test </a:t>
            </a:r>
            <a:r>
              <a:rPr lang="en-US" sz="2000" b="1" dirty="0" smtClean="0">
                <a:solidFill>
                  <a:srgbClr val="C00000"/>
                </a:solidFill>
              </a:rPr>
              <a:t>(Box </a:t>
            </a:r>
            <a:r>
              <a:rPr lang="en-US" sz="2000" b="1" dirty="0" smtClean="0">
                <a:solidFill>
                  <a:srgbClr val="C00000"/>
                </a:solidFill>
              </a:rPr>
              <a:t>A and AL Panel</a:t>
            </a:r>
            <a:endParaRPr lang="en-US" sz="2000" b="1" dirty="0">
              <a:solidFill>
                <a:srgbClr val="C00000"/>
              </a:solidFill>
            </a:endParaRPr>
          </a:p>
        </p:txBody>
      </p:sp>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22</a:t>
            </a:fld>
            <a:endParaRPr lang="en-US"/>
          </a:p>
        </p:txBody>
      </p:sp>
      <p:sp>
        <p:nvSpPr>
          <p:cNvPr id="12" name="TextBox 11"/>
          <p:cNvSpPr txBox="1"/>
          <p:nvPr/>
        </p:nvSpPr>
        <p:spPr>
          <a:xfrm>
            <a:off x="1792704" y="5157194"/>
            <a:ext cx="6967267" cy="1200329"/>
          </a:xfrm>
          <a:prstGeom prst="rect">
            <a:avLst/>
          </a:prstGeom>
          <a:noFill/>
        </p:spPr>
        <p:txBody>
          <a:bodyPr wrap="square" rtlCol="0">
            <a:spAutoFit/>
          </a:bodyPr>
          <a:lstStyle/>
          <a:p>
            <a:pPr algn="ctr"/>
            <a:r>
              <a:rPr lang="en-US" sz="2400" b="1" dirty="0" smtClean="0">
                <a:solidFill>
                  <a:schemeClr val="accent1">
                    <a:lumMod val="10000"/>
                  </a:schemeClr>
                </a:solidFill>
              </a:rPr>
              <a:t>Force Limit using acoustic </a:t>
            </a:r>
            <a:r>
              <a:rPr lang="en-US" sz="2400" b="1" dirty="0" smtClean="0">
                <a:solidFill>
                  <a:schemeClr val="accent1">
                    <a:lumMod val="10000"/>
                  </a:schemeClr>
                </a:solidFill>
              </a:rPr>
              <a:t>data: </a:t>
            </a:r>
            <a:r>
              <a:rPr lang="en-US" sz="2400" b="1" dirty="0" smtClean="0">
                <a:solidFill>
                  <a:schemeClr val="accent1">
                    <a:lumMod val="10000"/>
                  </a:schemeClr>
                </a:solidFill>
              </a:rPr>
              <a:t>Accounts for mismatch in impedances of Box’s un-correlated  interface responses </a:t>
            </a:r>
            <a:endParaRPr lang="en-US" sz="2400" b="1" dirty="0">
              <a:solidFill>
                <a:schemeClr val="accent1">
                  <a:lumMod val="10000"/>
                </a:schemeClr>
              </a:solidFill>
            </a:endParaRPr>
          </a:p>
        </p:txBody>
      </p:sp>
      <p:pic>
        <p:nvPicPr>
          <p:cNvPr id="50"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419224" y="1076325"/>
            <a:ext cx="7600408" cy="3867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nvGrpSpPr>
          <p:cNvPr id="1040" name="Group 1039"/>
          <p:cNvGrpSpPr/>
          <p:nvPr/>
        </p:nvGrpSpPr>
        <p:grpSpPr>
          <a:xfrm>
            <a:off x="2644920" y="1689613"/>
            <a:ext cx="6115051" cy="2217598"/>
            <a:chOff x="2314575" y="1801952"/>
            <a:chExt cx="6115051" cy="2217598"/>
          </a:xfrm>
        </p:grpSpPr>
        <p:cxnSp>
          <p:nvCxnSpPr>
            <p:cNvPr id="4" name="Straight Connector 3"/>
            <p:cNvCxnSpPr/>
            <p:nvPr/>
          </p:nvCxnSpPr>
          <p:spPr>
            <a:xfrm>
              <a:off x="2362200" y="2400300"/>
              <a:ext cx="2731510" cy="0"/>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93710" y="2409825"/>
              <a:ext cx="990600" cy="73342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2314575" y="2733675"/>
              <a:ext cx="2779135" cy="0"/>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4" name="Straight Connector 13"/>
            <p:cNvCxnSpPr/>
            <p:nvPr/>
          </p:nvCxnSpPr>
          <p:spPr>
            <a:xfrm>
              <a:off x="5060372" y="2733675"/>
              <a:ext cx="1023938" cy="1285875"/>
            </a:xfrm>
            <a:prstGeom prst="line">
              <a:avLst/>
            </a:prstGeom>
            <a:ln w="28575">
              <a:solidFill>
                <a:srgbClr val="0000CC"/>
              </a:solidFill>
            </a:ln>
          </p:spPr>
          <p:style>
            <a:lnRef idx="1">
              <a:schemeClr val="accent1"/>
            </a:lnRef>
            <a:fillRef idx="0">
              <a:schemeClr val="accent1"/>
            </a:fillRef>
            <a:effectRef idx="0">
              <a:schemeClr val="accent1"/>
            </a:effectRef>
            <a:fontRef idx="minor">
              <a:schemeClr val="tx1"/>
            </a:fontRef>
          </p:style>
        </p:cxnSp>
        <p:sp>
          <p:nvSpPr>
            <p:cNvPr id="17" name="TextBox 2"/>
            <p:cNvSpPr txBox="1"/>
            <p:nvPr/>
          </p:nvSpPr>
          <p:spPr>
            <a:xfrm>
              <a:off x="5995556" y="1801952"/>
              <a:ext cx="2434070" cy="654628"/>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600" b="1" dirty="0" smtClean="0">
                  <a:solidFill>
                    <a:srgbClr val="FF0000"/>
                  </a:solidFill>
                </a:rPr>
                <a:t>Force limit using semi-empirical method with C</a:t>
              </a:r>
              <a:r>
                <a:rPr lang="en-US" sz="1600" b="1" baseline="30000" dirty="0" smtClean="0">
                  <a:solidFill>
                    <a:srgbClr val="FF0000"/>
                  </a:solidFill>
                </a:rPr>
                <a:t>2</a:t>
              </a:r>
              <a:r>
                <a:rPr lang="en-US" sz="1600" b="1" dirty="0" smtClean="0">
                  <a:solidFill>
                    <a:srgbClr val="FF0000"/>
                  </a:solidFill>
                </a:rPr>
                <a:t> of 6</a:t>
              </a:r>
              <a:endParaRPr lang="en-US" sz="1600" b="1" dirty="0">
                <a:solidFill>
                  <a:srgbClr val="FF0000"/>
                </a:solidFill>
              </a:endParaRPr>
            </a:p>
          </p:txBody>
        </p:sp>
        <p:cxnSp>
          <p:nvCxnSpPr>
            <p:cNvPr id="18" name="Straight Arrow Connector 17"/>
            <p:cNvCxnSpPr>
              <a:stCxn id="17" idx="1"/>
            </p:cNvCxnSpPr>
            <p:nvPr/>
          </p:nvCxnSpPr>
          <p:spPr>
            <a:xfrm flipH="1">
              <a:off x="5353919" y="2129266"/>
              <a:ext cx="641637" cy="327314"/>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grpSp>
      <p:pic>
        <p:nvPicPr>
          <p:cNvPr id="15" name="Content Placeholder 9"/>
          <p:cNvPicPr>
            <a:picLocks/>
          </p:cNvPicPr>
          <p:nvPr/>
        </p:nvPicPr>
        <p:blipFill>
          <a:blip r:embed="rId3" cstate="print"/>
          <a:srcRect/>
          <a:stretch>
            <a:fillRect/>
          </a:stretch>
        </p:blipFill>
        <p:spPr bwMode="auto">
          <a:xfrm>
            <a:off x="249625" y="2352688"/>
            <a:ext cx="1391512" cy="1781148"/>
          </a:xfrm>
          <a:prstGeom prst="rect">
            <a:avLst/>
          </a:prstGeom>
          <a:noFill/>
          <a:ln w="9525">
            <a:noFill/>
            <a:miter lim="800000"/>
            <a:headEnd/>
            <a:tailEnd/>
          </a:ln>
          <a:effectLst/>
        </p:spPr>
      </p:pic>
      <p:pic>
        <p:nvPicPr>
          <p:cNvPr id="16" name="Content Placeholder 8"/>
          <p:cNvPicPr>
            <a:picLocks/>
          </p:cNvPicPr>
          <p:nvPr/>
        </p:nvPicPr>
        <p:blipFill>
          <a:blip r:embed="rId4" cstate="print"/>
          <a:srcRect/>
          <a:stretch>
            <a:fillRect/>
          </a:stretch>
        </p:blipFill>
        <p:spPr bwMode="auto">
          <a:xfrm>
            <a:off x="26530" y="4498424"/>
            <a:ext cx="1717232" cy="1096633"/>
          </a:xfrm>
          <a:prstGeom prst="rect">
            <a:avLst/>
          </a:prstGeom>
          <a:noFill/>
          <a:ln w="9525">
            <a:noFill/>
            <a:miter lim="800000"/>
            <a:headEnd/>
            <a:tailEnd/>
          </a:ln>
          <a:effectLst/>
        </p:spPr>
      </p:pic>
      <p:sp>
        <p:nvSpPr>
          <p:cNvPr id="19" name="TextBox 18"/>
          <p:cNvSpPr txBox="1"/>
          <p:nvPr/>
        </p:nvSpPr>
        <p:spPr>
          <a:xfrm>
            <a:off x="249625" y="2015633"/>
            <a:ext cx="1368581" cy="338554"/>
          </a:xfrm>
          <a:prstGeom prst="rect">
            <a:avLst/>
          </a:prstGeom>
          <a:noFill/>
        </p:spPr>
        <p:txBody>
          <a:bodyPr wrap="square" rtlCol="0">
            <a:spAutoFit/>
          </a:bodyPr>
          <a:lstStyle/>
          <a:p>
            <a:pPr algn="ctr"/>
            <a:r>
              <a:rPr lang="en-US" sz="1600" b="1" dirty="0" smtClean="0">
                <a:solidFill>
                  <a:schemeClr val="tx1"/>
                </a:solidFill>
              </a:rPr>
              <a:t>Acoustic Test</a:t>
            </a:r>
            <a:endParaRPr lang="en-US" sz="1600" b="1" dirty="0">
              <a:solidFill>
                <a:schemeClr val="tx1"/>
              </a:solidFill>
            </a:endParaRPr>
          </a:p>
        </p:txBody>
      </p:sp>
      <p:sp>
        <p:nvSpPr>
          <p:cNvPr id="20" name="TextBox 19"/>
          <p:cNvSpPr txBox="1"/>
          <p:nvPr/>
        </p:nvSpPr>
        <p:spPr>
          <a:xfrm>
            <a:off x="215852" y="4295881"/>
            <a:ext cx="1527910" cy="338554"/>
          </a:xfrm>
          <a:prstGeom prst="rect">
            <a:avLst/>
          </a:prstGeom>
          <a:solidFill>
            <a:schemeClr val="bg1"/>
          </a:solidFill>
        </p:spPr>
        <p:txBody>
          <a:bodyPr wrap="square" rtlCol="0">
            <a:spAutoFit/>
          </a:bodyPr>
          <a:lstStyle/>
          <a:p>
            <a:pPr algn="ctr"/>
            <a:r>
              <a:rPr lang="en-US" sz="1600" b="1" dirty="0" smtClean="0">
                <a:solidFill>
                  <a:schemeClr val="tx1"/>
                </a:solidFill>
              </a:rPr>
              <a:t>Shaker Test</a:t>
            </a:r>
            <a:endParaRPr lang="en-US" sz="1600" b="1" dirty="0">
              <a:solidFill>
                <a:schemeClr val="tx1"/>
              </a:solidFill>
            </a:endParaRPr>
          </a:p>
        </p:txBody>
      </p:sp>
    </p:spTree>
    <p:extLst>
      <p:ext uri="{BB962C8B-B14F-4D97-AF65-F5344CB8AC3E}">
        <p14:creationId xmlns:p14="http://schemas.microsoft.com/office/powerpoint/2010/main" val="66131337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23</a:t>
            </a:fld>
            <a:endParaRPr lang="en-US"/>
          </a:p>
        </p:txBody>
      </p:sp>
      <p:graphicFrame>
        <p:nvGraphicFramePr>
          <p:cNvPr id="5" name="Content Placeholder 6"/>
          <p:cNvGraphicFramePr>
            <a:graphicFrameLocks/>
          </p:cNvGraphicFramePr>
          <p:nvPr/>
        </p:nvGraphicFramePr>
        <p:xfrm>
          <a:off x="2600960" y="1433194"/>
          <a:ext cx="6324600" cy="3419475"/>
        </p:xfrm>
        <a:graphic>
          <a:graphicData uri="http://schemas.openxmlformats.org/drawingml/2006/chart">
            <c:chart xmlns:c="http://schemas.openxmlformats.org/drawingml/2006/chart" xmlns:r="http://schemas.openxmlformats.org/officeDocument/2006/relationships" r:id="rId2"/>
          </a:graphicData>
        </a:graphic>
      </p:graphicFrame>
      <p:sp>
        <p:nvSpPr>
          <p:cNvPr id="6" name="TextBox 9"/>
          <p:cNvSpPr txBox="1">
            <a:spLocks noChangeArrowheads="1"/>
          </p:cNvSpPr>
          <p:nvPr/>
        </p:nvSpPr>
        <p:spPr bwMode="auto">
          <a:xfrm>
            <a:off x="403225" y="5229225"/>
            <a:ext cx="8353913"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2000" b="1" dirty="0">
                <a:solidFill>
                  <a:schemeClr val="accent1">
                    <a:lumMod val="10000"/>
                  </a:schemeClr>
                </a:solidFill>
              </a:rPr>
              <a:t>Force Limits:  Acoustic Test vs. semi-empirical method with C</a:t>
            </a:r>
            <a:r>
              <a:rPr lang="en-US" altLang="en-US" sz="2000" b="1" baseline="30000" dirty="0">
                <a:solidFill>
                  <a:schemeClr val="accent1">
                    <a:lumMod val="10000"/>
                  </a:schemeClr>
                </a:solidFill>
              </a:rPr>
              <a:t>2</a:t>
            </a:r>
            <a:r>
              <a:rPr lang="en-US" altLang="en-US" sz="2000" b="1" dirty="0">
                <a:solidFill>
                  <a:schemeClr val="accent1">
                    <a:lumMod val="10000"/>
                  </a:schemeClr>
                </a:solidFill>
              </a:rPr>
              <a:t> of 2.</a:t>
            </a:r>
          </a:p>
          <a:p>
            <a:r>
              <a:rPr lang="en-US" altLang="en-US" sz="2000" b="1" dirty="0">
                <a:solidFill>
                  <a:schemeClr val="accent1">
                    <a:lumMod val="10000"/>
                  </a:schemeClr>
                </a:solidFill>
              </a:rPr>
              <a:t>@ </a:t>
            </a:r>
            <a:r>
              <a:rPr lang="en-US" altLang="en-US" sz="2000" b="1" i="1" dirty="0">
                <a:solidFill>
                  <a:schemeClr val="accent1">
                    <a:lumMod val="10000"/>
                  </a:schemeClr>
                </a:solidFill>
              </a:rPr>
              <a:t>f</a:t>
            </a:r>
            <a:r>
              <a:rPr lang="en-US" altLang="en-US" sz="2000" b="1" i="1" baseline="-25000" dirty="0">
                <a:solidFill>
                  <a:schemeClr val="accent1">
                    <a:lumMod val="10000"/>
                  </a:schemeClr>
                </a:solidFill>
              </a:rPr>
              <a:t>0</a:t>
            </a:r>
            <a:r>
              <a:rPr lang="en-US" altLang="en-US" sz="2000" b="1" dirty="0">
                <a:solidFill>
                  <a:schemeClr val="accent1">
                    <a:lumMod val="10000"/>
                  </a:schemeClr>
                </a:solidFill>
              </a:rPr>
              <a:t> more than 50 dB over test!</a:t>
            </a:r>
          </a:p>
        </p:txBody>
      </p:sp>
      <p:pic>
        <p:nvPicPr>
          <p:cNvPr id="7" name="Content Placeholder 8"/>
          <p:cNvPicPr>
            <a:picLocks/>
          </p:cNvPicPr>
          <p:nvPr/>
        </p:nvPicPr>
        <p:blipFill>
          <a:blip r:embed="rId3">
            <a:extLst>
              <a:ext uri="{28A0092B-C50C-407E-A947-70E740481C1C}">
                <a14:useLocalDpi xmlns:a14="http://schemas.microsoft.com/office/drawing/2010/main" val="0"/>
              </a:ext>
            </a:extLst>
          </a:blip>
          <a:srcRect r="10756"/>
          <a:stretch>
            <a:fillRect/>
          </a:stretch>
        </p:blipFill>
        <p:spPr bwMode="auto">
          <a:xfrm>
            <a:off x="403225" y="1327150"/>
            <a:ext cx="1725613" cy="2239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9"/>
          <p:cNvPicPr>
            <a:picLocks/>
          </p:cNvPicPr>
          <p:nvPr/>
        </p:nvPicPr>
        <p:blipFill>
          <a:blip r:embed="rId4">
            <a:extLst>
              <a:ext uri="{28A0092B-C50C-407E-A947-70E740481C1C}">
                <a14:useLocalDpi xmlns:a14="http://schemas.microsoft.com/office/drawing/2010/main" val="0"/>
              </a:ext>
            </a:extLst>
          </a:blip>
          <a:srcRect l="3107" t="7649" r="2402" b="4816"/>
          <a:stretch>
            <a:fillRect/>
          </a:stretch>
        </p:blipFill>
        <p:spPr bwMode="auto">
          <a:xfrm>
            <a:off x="160338" y="3567113"/>
            <a:ext cx="2211387" cy="1538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Box 12"/>
          <p:cNvSpPr txBox="1">
            <a:spLocks noChangeArrowheads="1"/>
          </p:cNvSpPr>
          <p:nvPr/>
        </p:nvSpPr>
        <p:spPr bwMode="auto">
          <a:xfrm>
            <a:off x="403225" y="1033463"/>
            <a:ext cx="1423988"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1200" b="1">
                <a:solidFill>
                  <a:srgbClr val="FF0000"/>
                </a:solidFill>
              </a:rPr>
              <a:t>Acoustic Test</a:t>
            </a:r>
          </a:p>
        </p:txBody>
      </p:sp>
      <p:sp>
        <p:nvSpPr>
          <p:cNvPr id="10" name="TextBox 13"/>
          <p:cNvSpPr txBox="1">
            <a:spLocks noChangeArrowheads="1"/>
          </p:cNvSpPr>
          <p:nvPr/>
        </p:nvSpPr>
        <p:spPr bwMode="auto">
          <a:xfrm>
            <a:off x="552450" y="3605213"/>
            <a:ext cx="1425575" cy="277812"/>
          </a:xfrm>
          <a:prstGeom prst="rect">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1200" b="1">
                <a:solidFill>
                  <a:srgbClr val="FF0000"/>
                </a:solidFill>
              </a:rPr>
              <a:t>Shaker Test</a:t>
            </a:r>
          </a:p>
        </p:txBody>
      </p:sp>
      <p:sp>
        <p:nvSpPr>
          <p:cNvPr id="11" name="Title 5"/>
          <p:cNvSpPr>
            <a:spLocks noGrp="1"/>
          </p:cNvSpPr>
          <p:nvPr>
            <p:ph type="title"/>
          </p:nvPr>
        </p:nvSpPr>
        <p:spPr>
          <a:xfrm>
            <a:off x="1978025" y="128954"/>
            <a:ext cx="7088188" cy="563563"/>
          </a:xfrm>
        </p:spPr>
        <p:txBody>
          <a:bodyPr/>
          <a:lstStyle/>
          <a:p>
            <a:pPr algn="ctr"/>
            <a:r>
              <a:rPr lang="en-US" sz="2000" b="1" dirty="0" smtClean="0">
                <a:solidFill>
                  <a:srgbClr val="C00000"/>
                </a:solidFill>
              </a:rPr>
              <a:t>Semi-Empirical Force Limit vs. Acoustic Test </a:t>
            </a:r>
            <a:r>
              <a:rPr lang="en-US" sz="2000" b="1" dirty="0" smtClean="0">
                <a:solidFill>
                  <a:srgbClr val="C00000"/>
                </a:solidFill>
              </a:rPr>
              <a:t>Box </a:t>
            </a:r>
            <a:r>
              <a:rPr lang="en-US" sz="2000" b="1" dirty="0" smtClean="0">
                <a:solidFill>
                  <a:srgbClr val="C00000"/>
                </a:solidFill>
              </a:rPr>
              <a:t>B and AL Panel</a:t>
            </a:r>
            <a:endParaRPr lang="en-US" sz="2000" b="1" dirty="0">
              <a:solidFill>
                <a:srgbClr val="C00000"/>
              </a:solidFill>
            </a:endParaRPr>
          </a:p>
        </p:txBody>
      </p:sp>
    </p:spTree>
    <p:extLst>
      <p:ext uri="{BB962C8B-B14F-4D97-AF65-F5344CB8AC3E}">
        <p14:creationId xmlns:p14="http://schemas.microsoft.com/office/powerpoint/2010/main" val="283964162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24</a:t>
            </a:fld>
            <a:endParaRPr lang="en-US"/>
          </a:p>
        </p:txBody>
      </p:sp>
      <p:pic>
        <p:nvPicPr>
          <p:cNvPr id="2050"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2256339" y="1128377"/>
            <a:ext cx="6657109" cy="36653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7" name="Straight Connector 6"/>
          <p:cNvCxnSpPr/>
          <p:nvPr/>
        </p:nvCxnSpPr>
        <p:spPr>
          <a:xfrm>
            <a:off x="5584894" y="2256560"/>
            <a:ext cx="854006" cy="553315"/>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8" name="TextBox 2"/>
          <p:cNvSpPr txBox="1"/>
          <p:nvPr/>
        </p:nvSpPr>
        <p:spPr>
          <a:xfrm>
            <a:off x="6178040" y="1578539"/>
            <a:ext cx="2505075" cy="955964"/>
          </a:xfrm>
          <a:prstGeom prst="rect">
            <a:avLst/>
          </a:prstGeom>
        </p:spPr>
        <p:txBody>
          <a:bodyPr wrap="square" rtlCol="0"/>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r>
              <a:rPr lang="en-US" sz="1600" b="1" dirty="0" smtClean="0">
                <a:solidFill>
                  <a:srgbClr val="FF0000"/>
                </a:solidFill>
              </a:rPr>
              <a:t>Force limit using semi-empirical method with C</a:t>
            </a:r>
            <a:r>
              <a:rPr lang="en-US" sz="1600" b="1" baseline="30000" dirty="0" smtClean="0">
                <a:solidFill>
                  <a:srgbClr val="FF0000"/>
                </a:solidFill>
              </a:rPr>
              <a:t>2</a:t>
            </a:r>
            <a:r>
              <a:rPr lang="en-US" sz="1600" b="1" dirty="0" smtClean="0">
                <a:solidFill>
                  <a:srgbClr val="FF0000"/>
                </a:solidFill>
              </a:rPr>
              <a:t> of 6</a:t>
            </a:r>
            <a:endParaRPr lang="en-US" sz="1600" b="1" dirty="0">
              <a:solidFill>
                <a:srgbClr val="FF0000"/>
              </a:solidFill>
            </a:endParaRPr>
          </a:p>
        </p:txBody>
      </p:sp>
      <p:cxnSp>
        <p:nvCxnSpPr>
          <p:cNvPr id="9" name="Straight Arrow Connector 8"/>
          <p:cNvCxnSpPr/>
          <p:nvPr/>
        </p:nvCxnSpPr>
        <p:spPr>
          <a:xfrm flipH="1">
            <a:off x="5636201" y="2114542"/>
            <a:ext cx="641636" cy="176646"/>
          </a:xfrm>
          <a:prstGeom prst="straightConnector1">
            <a:avLst/>
          </a:prstGeom>
          <a:ln w="1905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0" name="Straight Connector 9"/>
          <p:cNvCxnSpPr/>
          <p:nvPr/>
        </p:nvCxnSpPr>
        <p:spPr>
          <a:xfrm>
            <a:off x="3228753" y="2256560"/>
            <a:ext cx="2356141" cy="3458"/>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15" name="Title 1"/>
          <p:cNvSpPr>
            <a:spLocks noGrp="1"/>
          </p:cNvSpPr>
          <p:nvPr>
            <p:ph type="title"/>
          </p:nvPr>
        </p:nvSpPr>
        <p:spPr>
          <a:xfrm>
            <a:off x="1154234" y="85227"/>
            <a:ext cx="7913977" cy="563563"/>
          </a:xfrm>
        </p:spPr>
        <p:txBody>
          <a:bodyPr/>
          <a:lstStyle/>
          <a:p>
            <a:pPr algn="ctr"/>
            <a:r>
              <a:rPr lang="en-US" sz="2000" b="1" dirty="0">
                <a:solidFill>
                  <a:srgbClr val="C00000"/>
                </a:solidFill>
              </a:rPr>
              <a:t>Semi-Empirical Force Limit vs. Acoustic Test </a:t>
            </a:r>
            <a:r>
              <a:rPr lang="en-US" sz="2000" b="1" dirty="0" smtClean="0">
                <a:solidFill>
                  <a:srgbClr val="C00000"/>
                </a:solidFill>
              </a:rPr>
              <a:t>Box </a:t>
            </a:r>
            <a:r>
              <a:rPr lang="en-US" sz="2000" b="1" dirty="0">
                <a:solidFill>
                  <a:srgbClr val="C00000"/>
                </a:solidFill>
              </a:rPr>
              <a:t>A and </a:t>
            </a:r>
            <a:r>
              <a:rPr lang="en-US" sz="2000" b="1" dirty="0" smtClean="0">
                <a:solidFill>
                  <a:srgbClr val="C00000"/>
                </a:solidFill>
              </a:rPr>
              <a:t>Rover Deck (Fixed-fixed BC)</a:t>
            </a:r>
            <a:endParaRPr lang="en-US" sz="2000" b="1" dirty="0">
              <a:solidFill>
                <a:srgbClr val="C00000"/>
              </a:solidFill>
            </a:endParaRPr>
          </a:p>
        </p:txBody>
      </p:sp>
      <p:sp>
        <p:nvSpPr>
          <p:cNvPr id="16" name="TextBox 15"/>
          <p:cNvSpPr txBox="1"/>
          <p:nvPr/>
        </p:nvSpPr>
        <p:spPr>
          <a:xfrm>
            <a:off x="106638" y="1244951"/>
            <a:ext cx="2073854" cy="2862322"/>
          </a:xfrm>
          <a:prstGeom prst="rect">
            <a:avLst/>
          </a:prstGeom>
          <a:noFill/>
        </p:spPr>
        <p:txBody>
          <a:bodyPr wrap="square" rtlCol="0">
            <a:spAutoFit/>
          </a:bodyPr>
          <a:lstStyle/>
          <a:p>
            <a:r>
              <a:rPr lang="en-US" sz="1800" b="1" dirty="0">
                <a:solidFill>
                  <a:schemeClr val="accent1">
                    <a:lumMod val="10000"/>
                  </a:schemeClr>
                </a:solidFill>
              </a:rPr>
              <a:t>Comparison </a:t>
            </a:r>
            <a:r>
              <a:rPr lang="en-US" sz="1800" b="1" dirty="0" smtClean="0">
                <a:solidFill>
                  <a:schemeClr val="accent1">
                    <a:lumMod val="10000"/>
                  </a:schemeClr>
                </a:solidFill>
              </a:rPr>
              <a:t>of the summed forces measured at Box A interfaces: random vibe test and acoustic test of Box A mounted on Rover Deck</a:t>
            </a:r>
            <a:endParaRPr lang="en-US" sz="1800" b="1" dirty="0">
              <a:solidFill>
                <a:schemeClr val="accent1">
                  <a:lumMod val="10000"/>
                </a:schemeClr>
              </a:solidFill>
            </a:endParaRPr>
          </a:p>
        </p:txBody>
      </p:sp>
      <p:cxnSp>
        <p:nvCxnSpPr>
          <p:cNvPr id="11" name="Straight Connector 10"/>
          <p:cNvCxnSpPr/>
          <p:nvPr/>
        </p:nvCxnSpPr>
        <p:spPr>
          <a:xfrm>
            <a:off x="3228753" y="2567422"/>
            <a:ext cx="1802610" cy="0"/>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5031363" y="2567422"/>
            <a:ext cx="1474212" cy="1351690"/>
          </a:xfrm>
          <a:prstGeom prst="line">
            <a:avLst/>
          </a:prstGeom>
          <a:ln w="28575">
            <a:solidFill>
              <a:srgbClr val="0033CC"/>
            </a:solidFill>
          </a:ln>
        </p:spPr>
        <p:style>
          <a:lnRef idx="1">
            <a:schemeClr val="accent1"/>
          </a:lnRef>
          <a:fillRef idx="0">
            <a:schemeClr val="accent1"/>
          </a:fillRef>
          <a:effectRef idx="0">
            <a:schemeClr val="accent1"/>
          </a:effectRef>
          <a:fontRef idx="minor">
            <a:schemeClr val="tx1"/>
          </a:fontRef>
        </p:style>
      </p:cxnSp>
      <p:pic>
        <p:nvPicPr>
          <p:cNvPr id="18" name="P 18" descr="IMG_0836.JPG"/>
          <p:cNvPicPr>
            <a:picLocks/>
          </p:cNvPicPr>
          <p:nvPr/>
        </p:nvPicPr>
        <p:blipFill>
          <a:blip r:embed="rId3" cstate="print"/>
          <a:stretch>
            <a:fillRect/>
          </a:stretch>
        </p:blipFill>
        <p:spPr bwMode="auto">
          <a:xfrm>
            <a:off x="869331" y="4748601"/>
            <a:ext cx="3812057" cy="1864742"/>
          </a:xfrm>
          <a:prstGeom prst="rect">
            <a:avLst/>
          </a:prstGeom>
          <a:noFill/>
          <a:ln w="9525">
            <a:noFill/>
            <a:miter lim="800000"/>
            <a:headEnd/>
            <a:tailEnd/>
          </a:ln>
          <a:effectLst/>
        </p:spPr>
      </p:pic>
      <p:sp>
        <p:nvSpPr>
          <p:cNvPr id="19" name="TextBox 18"/>
          <p:cNvSpPr txBox="1"/>
          <p:nvPr/>
        </p:nvSpPr>
        <p:spPr>
          <a:xfrm>
            <a:off x="1847850" y="4813228"/>
            <a:ext cx="1915258" cy="338554"/>
          </a:xfrm>
          <a:prstGeom prst="rect">
            <a:avLst/>
          </a:prstGeom>
          <a:solidFill>
            <a:schemeClr val="bg1"/>
          </a:solidFill>
        </p:spPr>
        <p:txBody>
          <a:bodyPr wrap="square" rtlCol="0">
            <a:spAutoFit/>
          </a:bodyPr>
          <a:lstStyle/>
          <a:p>
            <a:pPr algn="ctr"/>
            <a:r>
              <a:rPr lang="en-US" sz="1600" b="1" dirty="0" smtClean="0">
                <a:solidFill>
                  <a:srgbClr val="FF0000"/>
                </a:solidFill>
              </a:rPr>
              <a:t>Acoustic Test</a:t>
            </a:r>
            <a:endParaRPr lang="en-US" sz="1600" b="1" dirty="0">
              <a:solidFill>
                <a:srgbClr val="FF0000"/>
              </a:solidFill>
            </a:endParaRPr>
          </a:p>
        </p:txBody>
      </p:sp>
      <p:pic>
        <p:nvPicPr>
          <p:cNvPr id="20" name="Content Placeholder 8"/>
          <p:cNvPicPr>
            <a:picLocks/>
          </p:cNvPicPr>
          <p:nvPr/>
        </p:nvPicPr>
        <p:blipFill>
          <a:blip r:embed="rId4" cstate="print"/>
          <a:srcRect/>
          <a:stretch>
            <a:fillRect/>
          </a:stretch>
        </p:blipFill>
        <p:spPr bwMode="auto">
          <a:xfrm>
            <a:off x="5584895" y="4813228"/>
            <a:ext cx="2989484" cy="1735489"/>
          </a:xfrm>
          <a:prstGeom prst="rect">
            <a:avLst/>
          </a:prstGeom>
          <a:noFill/>
          <a:ln w="9525">
            <a:noFill/>
            <a:miter lim="800000"/>
            <a:headEnd/>
            <a:tailEnd/>
          </a:ln>
          <a:effectLst/>
        </p:spPr>
      </p:pic>
      <p:sp>
        <p:nvSpPr>
          <p:cNvPr id="21" name="TextBox 20"/>
          <p:cNvSpPr txBox="1"/>
          <p:nvPr/>
        </p:nvSpPr>
        <p:spPr>
          <a:xfrm>
            <a:off x="6011897" y="4813229"/>
            <a:ext cx="1425285" cy="338554"/>
          </a:xfrm>
          <a:prstGeom prst="rect">
            <a:avLst/>
          </a:prstGeom>
          <a:solidFill>
            <a:schemeClr val="bg1"/>
          </a:solidFill>
        </p:spPr>
        <p:txBody>
          <a:bodyPr wrap="square" rtlCol="0">
            <a:spAutoFit/>
          </a:bodyPr>
          <a:lstStyle/>
          <a:p>
            <a:pPr algn="ctr"/>
            <a:r>
              <a:rPr lang="en-US" sz="1600" b="1" dirty="0" smtClean="0">
                <a:solidFill>
                  <a:srgbClr val="FF0000"/>
                </a:solidFill>
              </a:rPr>
              <a:t>Shaker Test</a:t>
            </a:r>
            <a:endParaRPr lang="en-US" sz="1600" b="1" dirty="0">
              <a:solidFill>
                <a:srgbClr val="FF0000"/>
              </a:solidFill>
            </a:endParaRPr>
          </a:p>
        </p:txBody>
      </p:sp>
    </p:spTree>
    <p:extLst>
      <p:ext uri="{BB962C8B-B14F-4D97-AF65-F5344CB8AC3E}">
        <p14:creationId xmlns:p14="http://schemas.microsoft.com/office/powerpoint/2010/main" val="284119931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4"/>
          <p:cNvSpPr>
            <a:spLocks noGrp="1"/>
          </p:cNvSpPr>
          <p:nvPr>
            <p:ph type="sldNum" sz="quarter" idx="11"/>
          </p:nvPr>
        </p:nvSpPr>
        <p:spPr/>
        <p:txBody>
          <a:bodyPr/>
          <a:lstStyle/>
          <a:p>
            <a:r>
              <a:rPr lang="en-US" smtClean="0"/>
              <a:t> P </a:t>
            </a:r>
            <a:fld id="{C2F995EB-9EF3-4242-B834-FCAEF1F12C55}" type="slidenum">
              <a:rPr lang="en-US" smtClean="0"/>
              <a:pPr/>
              <a:t>25</a:t>
            </a:fld>
            <a:endParaRPr lang="en-US"/>
          </a:p>
        </p:txBody>
      </p:sp>
      <p:graphicFrame>
        <p:nvGraphicFramePr>
          <p:cNvPr id="6" name="Content Placeholder 5"/>
          <p:cNvGraphicFramePr>
            <a:graphicFrameLocks noGrp="1"/>
          </p:cNvGraphicFramePr>
          <p:nvPr>
            <p:ph idx="1"/>
            <p:extLst>
              <p:ext uri="{D42A27DB-BD31-4B8C-83A1-F6EECF244321}">
                <p14:modId xmlns:p14="http://schemas.microsoft.com/office/powerpoint/2010/main" val="3396167462"/>
              </p:ext>
            </p:extLst>
          </p:nvPr>
        </p:nvGraphicFramePr>
        <p:xfrm>
          <a:off x="2143125" y="990600"/>
          <a:ext cx="6543675" cy="3286125"/>
        </p:xfrm>
        <a:graphic>
          <a:graphicData uri="http://schemas.openxmlformats.org/drawingml/2006/chart">
            <c:chart xmlns:c="http://schemas.openxmlformats.org/drawingml/2006/chart" xmlns:r="http://schemas.openxmlformats.org/officeDocument/2006/relationships" r:id="rId2"/>
          </a:graphicData>
        </a:graphic>
      </p:graphicFrame>
      <p:sp>
        <p:nvSpPr>
          <p:cNvPr id="7" name="Title 5"/>
          <p:cNvSpPr>
            <a:spLocks noGrp="1"/>
          </p:cNvSpPr>
          <p:nvPr>
            <p:ph type="title"/>
          </p:nvPr>
        </p:nvSpPr>
        <p:spPr>
          <a:xfrm>
            <a:off x="837323" y="131619"/>
            <a:ext cx="7686115" cy="563563"/>
          </a:xfrm>
        </p:spPr>
        <p:txBody>
          <a:bodyPr/>
          <a:lstStyle/>
          <a:p>
            <a:pPr algn="ctr"/>
            <a:r>
              <a:rPr lang="en-US" sz="2000" b="1" dirty="0">
                <a:solidFill>
                  <a:srgbClr val="C00000"/>
                </a:solidFill>
              </a:rPr>
              <a:t>Semi-Empirical Force Limit vs. Acoustic Test </a:t>
            </a:r>
            <a:r>
              <a:rPr lang="en-US" sz="2000" b="1" dirty="0" smtClean="0">
                <a:solidFill>
                  <a:srgbClr val="C00000"/>
                </a:solidFill>
              </a:rPr>
              <a:t>Box </a:t>
            </a:r>
            <a:r>
              <a:rPr lang="en-US" sz="2000" b="1" dirty="0" smtClean="0">
                <a:solidFill>
                  <a:srgbClr val="C00000"/>
                </a:solidFill>
              </a:rPr>
              <a:t>B </a:t>
            </a:r>
            <a:r>
              <a:rPr lang="en-US" sz="2000" b="1" dirty="0">
                <a:solidFill>
                  <a:srgbClr val="C00000"/>
                </a:solidFill>
              </a:rPr>
              <a:t>and Rover Deck (Fixed-fixed BC)</a:t>
            </a:r>
          </a:p>
        </p:txBody>
      </p:sp>
      <p:sp>
        <p:nvSpPr>
          <p:cNvPr id="8" name="TextBox 7"/>
          <p:cNvSpPr txBox="1"/>
          <p:nvPr/>
        </p:nvSpPr>
        <p:spPr>
          <a:xfrm>
            <a:off x="98823" y="1176426"/>
            <a:ext cx="2425513" cy="2862322"/>
          </a:xfrm>
          <a:prstGeom prst="rect">
            <a:avLst/>
          </a:prstGeom>
          <a:noFill/>
        </p:spPr>
        <p:txBody>
          <a:bodyPr wrap="square" rtlCol="0">
            <a:spAutoFit/>
          </a:bodyPr>
          <a:lstStyle/>
          <a:p>
            <a:r>
              <a:rPr lang="en-US" sz="2000" b="1" dirty="0">
                <a:solidFill>
                  <a:schemeClr val="accent1">
                    <a:lumMod val="10000"/>
                  </a:schemeClr>
                </a:solidFill>
              </a:rPr>
              <a:t>Comparison </a:t>
            </a:r>
            <a:r>
              <a:rPr lang="en-US" sz="2000" b="1" dirty="0" smtClean="0">
                <a:solidFill>
                  <a:schemeClr val="accent1">
                    <a:lumMod val="10000"/>
                  </a:schemeClr>
                </a:solidFill>
              </a:rPr>
              <a:t>of the summed forces measured at Box B interfaces: random vibe test </a:t>
            </a:r>
            <a:r>
              <a:rPr lang="en-US" sz="2000" b="1" dirty="0" err="1" smtClean="0">
                <a:solidFill>
                  <a:schemeClr val="accent1">
                    <a:lumMod val="10000"/>
                  </a:schemeClr>
                </a:solidFill>
              </a:rPr>
              <a:t>vs</a:t>
            </a:r>
            <a:r>
              <a:rPr lang="en-US" sz="2000" b="1" dirty="0" smtClean="0">
                <a:solidFill>
                  <a:schemeClr val="accent1">
                    <a:lumMod val="10000"/>
                  </a:schemeClr>
                </a:solidFill>
              </a:rPr>
              <a:t> acoustic test of Box B mounted on Rover Deck</a:t>
            </a:r>
            <a:endParaRPr lang="en-US" sz="2000" b="1" dirty="0">
              <a:solidFill>
                <a:schemeClr val="accent1">
                  <a:lumMod val="10000"/>
                </a:schemeClr>
              </a:solidFill>
            </a:endParaRPr>
          </a:p>
        </p:txBody>
      </p:sp>
      <p:pic>
        <p:nvPicPr>
          <p:cNvPr id="9" name="Content Placeholder 9"/>
          <p:cNvPicPr>
            <a:picLocks/>
          </p:cNvPicPr>
          <p:nvPr/>
        </p:nvPicPr>
        <p:blipFill>
          <a:blip r:embed="rId3" cstate="print"/>
          <a:srcRect l="3107" t="7649" r="2401" b="4816"/>
          <a:stretch>
            <a:fillRect/>
          </a:stretch>
        </p:blipFill>
        <p:spPr bwMode="auto">
          <a:xfrm>
            <a:off x="5277128" y="4377957"/>
            <a:ext cx="2936503" cy="1815810"/>
          </a:xfrm>
          <a:prstGeom prst="rect">
            <a:avLst/>
          </a:prstGeom>
          <a:noFill/>
          <a:ln w="9525">
            <a:noFill/>
            <a:miter lim="800000"/>
            <a:headEnd/>
            <a:tailEnd/>
          </a:ln>
        </p:spPr>
      </p:pic>
      <p:pic>
        <p:nvPicPr>
          <p:cNvPr id="10" name="P 18" descr="IMG_0836.JPG"/>
          <p:cNvPicPr>
            <a:picLocks/>
          </p:cNvPicPr>
          <p:nvPr/>
        </p:nvPicPr>
        <p:blipFill>
          <a:blip r:embed="rId4" cstate="print"/>
          <a:stretch>
            <a:fillRect/>
          </a:stretch>
        </p:blipFill>
        <p:spPr bwMode="auto">
          <a:xfrm>
            <a:off x="915835" y="4345978"/>
            <a:ext cx="3714780" cy="1761745"/>
          </a:xfrm>
          <a:prstGeom prst="rect">
            <a:avLst/>
          </a:prstGeom>
          <a:noFill/>
          <a:ln w="9525">
            <a:noFill/>
            <a:miter lim="800000"/>
            <a:headEnd/>
            <a:tailEnd/>
          </a:ln>
          <a:effectLst/>
        </p:spPr>
      </p:pic>
      <p:sp>
        <p:nvSpPr>
          <p:cNvPr id="11" name="TextBox 10"/>
          <p:cNvSpPr txBox="1"/>
          <p:nvPr/>
        </p:nvSpPr>
        <p:spPr>
          <a:xfrm>
            <a:off x="1975895" y="4327730"/>
            <a:ext cx="2150628" cy="338554"/>
          </a:xfrm>
          <a:prstGeom prst="rect">
            <a:avLst/>
          </a:prstGeom>
          <a:solidFill>
            <a:schemeClr val="bg1"/>
          </a:solidFill>
        </p:spPr>
        <p:txBody>
          <a:bodyPr wrap="square" rtlCol="0">
            <a:spAutoFit/>
          </a:bodyPr>
          <a:lstStyle/>
          <a:p>
            <a:pPr algn="ctr"/>
            <a:r>
              <a:rPr lang="en-US" sz="1600" b="1" dirty="0" smtClean="0">
                <a:solidFill>
                  <a:srgbClr val="FF0000"/>
                </a:solidFill>
              </a:rPr>
              <a:t>Acoustic Test</a:t>
            </a:r>
            <a:endParaRPr lang="en-US" sz="1600" b="1" dirty="0">
              <a:solidFill>
                <a:srgbClr val="FF0000"/>
              </a:solidFill>
            </a:endParaRPr>
          </a:p>
        </p:txBody>
      </p:sp>
      <p:sp>
        <p:nvSpPr>
          <p:cNvPr id="12" name="TextBox 11"/>
          <p:cNvSpPr txBox="1"/>
          <p:nvPr/>
        </p:nvSpPr>
        <p:spPr>
          <a:xfrm>
            <a:off x="6032738" y="4377957"/>
            <a:ext cx="1425285" cy="338554"/>
          </a:xfrm>
          <a:prstGeom prst="rect">
            <a:avLst/>
          </a:prstGeom>
          <a:solidFill>
            <a:schemeClr val="bg1"/>
          </a:solidFill>
        </p:spPr>
        <p:txBody>
          <a:bodyPr wrap="square" rtlCol="0">
            <a:spAutoFit/>
          </a:bodyPr>
          <a:lstStyle/>
          <a:p>
            <a:pPr algn="ctr"/>
            <a:r>
              <a:rPr lang="en-US" sz="1600" b="1" dirty="0" smtClean="0">
                <a:solidFill>
                  <a:srgbClr val="FF0000"/>
                </a:solidFill>
              </a:rPr>
              <a:t>Shaker Test</a:t>
            </a:r>
            <a:endParaRPr lang="en-US" sz="1600" b="1" dirty="0">
              <a:solidFill>
                <a:srgbClr val="FF0000"/>
              </a:solidFill>
            </a:endParaRPr>
          </a:p>
        </p:txBody>
      </p:sp>
    </p:spTree>
    <p:extLst>
      <p:ext uri="{BB962C8B-B14F-4D97-AF65-F5344CB8AC3E}">
        <p14:creationId xmlns:p14="http://schemas.microsoft.com/office/powerpoint/2010/main" val="394696425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90500" y="1152525"/>
            <a:ext cx="4979988" cy="38433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Content Placeholder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170488" y="1108075"/>
            <a:ext cx="3878262" cy="3290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2"/>
          <p:cNvSpPr txBox="1">
            <a:spLocks noChangeArrowheads="1"/>
          </p:cNvSpPr>
          <p:nvPr/>
        </p:nvSpPr>
        <p:spPr bwMode="auto">
          <a:xfrm>
            <a:off x="409575" y="4995863"/>
            <a:ext cx="6125696" cy="16312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2000" b="1" dirty="0">
                <a:solidFill>
                  <a:schemeClr val="accent1">
                    <a:lumMod val="10000"/>
                  </a:schemeClr>
                </a:solidFill>
              </a:rPr>
              <a:t>The apparent mass estimated by tapping Al panel w/o boxes @ four Box A interfaces</a:t>
            </a:r>
          </a:p>
          <a:p>
            <a:r>
              <a:rPr lang="en-US" altLang="en-US" sz="2000" b="1" dirty="0">
                <a:solidFill>
                  <a:schemeClr val="accent1">
                    <a:lumMod val="10000"/>
                  </a:schemeClr>
                </a:solidFill>
              </a:rPr>
              <a:t>Box A Mass (M</a:t>
            </a:r>
            <a:r>
              <a:rPr lang="en-US" altLang="en-US" sz="2000" b="1" baseline="-25000" dirty="0">
                <a:solidFill>
                  <a:schemeClr val="accent1">
                    <a:lumMod val="10000"/>
                  </a:schemeClr>
                </a:solidFill>
              </a:rPr>
              <a:t>2</a:t>
            </a:r>
            <a:r>
              <a:rPr lang="en-US" altLang="en-US" sz="2000" b="1" dirty="0">
                <a:solidFill>
                  <a:schemeClr val="accent1">
                    <a:lumMod val="10000"/>
                  </a:schemeClr>
                </a:solidFill>
              </a:rPr>
              <a:t>) ~17.5 </a:t>
            </a:r>
            <a:r>
              <a:rPr lang="en-US" altLang="en-US" sz="2000" b="1" dirty="0" err="1">
                <a:solidFill>
                  <a:schemeClr val="accent1">
                    <a:lumMod val="10000"/>
                  </a:schemeClr>
                </a:solidFill>
              </a:rPr>
              <a:t>lbs</a:t>
            </a:r>
            <a:endParaRPr lang="en-US" altLang="en-US" sz="2000" b="1" dirty="0">
              <a:solidFill>
                <a:schemeClr val="accent1">
                  <a:lumMod val="10000"/>
                </a:schemeClr>
              </a:solidFill>
            </a:endParaRPr>
          </a:p>
          <a:p>
            <a:r>
              <a:rPr lang="en-US" altLang="en-US" sz="2000" b="1" dirty="0">
                <a:solidFill>
                  <a:schemeClr val="accent1">
                    <a:lumMod val="10000"/>
                  </a:schemeClr>
                </a:solidFill>
              </a:rPr>
              <a:t>The Source Mass (M</a:t>
            </a:r>
            <a:r>
              <a:rPr lang="en-US" altLang="en-US" sz="2000" b="1" baseline="-25000" dirty="0">
                <a:solidFill>
                  <a:schemeClr val="accent1">
                    <a:lumMod val="10000"/>
                  </a:schemeClr>
                </a:solidFill>
              </a:rPr>
              <a:t>1</a:t>
            </a:r>
            <a:r>
              <a:rPr lang="en-US" altLang="en-US" sz="2000" b="1" dirty="0">
                <a:solidFill>
                  <a:schemeClr val="accent1">
                    <a:lumMod val="10000"/>
                  </a:schemeClr>
                </a:solidFill>
              </a:rPr>
              <a:t>) estimated to be ~ </a:t>
            </a:r>
            <a:r>
              <a:rPr lang="en-US" altLang="en-US" sz="2000" b="1" dirty="0" smtClean="0">
                <a:solidFill>
                  <a:schemeClr val="accent1">
                    <a:lumMod val="10000"/>
                  </a:schemeClr>
                </a:solidFill>
              </a:rPr>
              <a:t>10 </a:t>
            </a:r>
            <a:r>
              <a:rPr lang="en-US" altLang="en-US" sz="2000" b="1" dirty="0" err="1" smtClean="0">
                <a:solidFill>
                  <a:schemeClr val="accent1">
                    <a:lumMod val="10000"/>
                  </a:schemeClr>
                </a:solidFill>
              </a:rPr>
              <a:t>lbs</a:t>
            </a:r>
            <a:r>
              <a:rPr lang="en-US" altLang="en-US" sz="2000" b="1" dirty="0" smtClean="0">
                <a:solidFill>
                  <a:schemeClr val="accent1">
                    <a:lumMod val="10000"/>
                  </a:schemeClr>
                </a:solidFill>
              </a:rPr>
              <a:t> (asymptote)</a:t>
            </a:r>
            <a:endParaRPr lang="en-US" altLang="en-US" sz="2000" b="1" dirty="0">
              <a:solidFill>
                <a:schemeClr val="accent1">
                  <a:lumMod val="10000"/>
                </a:schemeClr>
              </a:solidFill>
            </a:endParaRPr>
          </a:p>
        </p:txBody>
      </p:sp>
      <p:sp>
        <p:nvSpPr>
          <p:cNvPr id="8" name="TextBox 13"/>
          <p:cNvSpPr txBox="1">
            <a:spLocks noChangeArrowheads="1"/>
          </p:cNvSpPr>
          <p:nvPr/>
        </p:nvSpPr>
        <p:spPr bwMode="auto">
          <a:xfrm>
            <a:off x="6003925" y="4549775"/>
            <a:ext cx="30099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2000" b="1" dirty="0">
                <a:solidFill>
                  <a:schemeClr val="accent1">
                    <a:lumMod val="10000"/>
                  </a:schemeClr>
                </a:solidFill>
              </a:rPr>
              <a:t>M</a:t>
            </a:r>
            <a:r>
              <a:rPr lang="en-US" altLang="en-US" sz="2000" b="1" baseline="-25000" dirty="0">
                <a:solidFill>
                  <a:schemeClr val="accent1">
                    <a:lumMod val="10000"/>
                  </a:schemeClr>
                </a:solidFill>
              </a:rPr>
              <a:t>2</a:t>
            </a:r>
            <a:r>
              <a:rPr lang="en-US" altLang="en-US" sz="2000" b="1" dirty="0">
                <a:solidFill>
                  <a:schemeClr val="accent1">
                    <a:lumMod val="10000"/>
                  </a:schemeClr>
                </a:solidFill>
              </a:rPr>
              <a:t>/M</a:t>
            </a:r>
            <a:r>
              <a:rPr lang="en-US" altLang="en-US" sz="2000" b="1" baseline="-25000" dirty="0">
                <a:solidFill>
                  <a:schemeClr val="accent1">
                    <a:lumMod val="10000"/>
                  </a:schemeClr>
                </a:solidFill>
              </a:rPr>
              <a:t>1</a:t>
            </a:r>
            <a:r>
              <a:rPr lang="en-US" altLang="en-US" sz="2000" b="1" dirty="0">
                <a:solidFill>
                  <a:schemeClr val="accent1">
                    <a:lumMod val="10000"/>
                  </a:schemeClr>
                </a:solidFill>
              </a:rPr>
              <a:t> ~ </a:t>
            </a:r>
            <a:r>
              <a:rPr lang="en-US" altLang="en-US" sz="2000" b="1" dirty="0" smtClean="0">
                <a:solidFill>
                  <a:schemeClr val="accent1">
                    <a:lumMod val="10000"/>
                  </a:schemeClr>
                </a:solidFill>
              </a:rPr>
              <a:t>17.5/10 ~1.75 </a:t>
            </a:r>
            <a:r>
              <a:rPr lang="en-US" altLang="en-US" sz="2000" b="1" dirty="0">
                <a:solidFill>
                  <a:schemeClr val="accent1">
                    <a:lumMod val="10000"/>
                  </a:schemeClr>
                </a:solidFill>
              </a:rPr>
              <a:t>w/ C</a:t>
            </a:r>
            <a:r>
              <a:rPr lang="en-US" altLang="en-US" sz="2000" b="1" baseline="30000" dirty="0">
                <a:solidFill>
                  <a:schemeClr val="accent1">
                    <a:lumMod val="10000"/>
                  </a:schemeClr>
                </a:solidFill>
              </a:rPr>
              <a:t>2</a:t>
            </a:r>
            <a:r>
              <a:rPr lang="en-US" altLang="en-US" sz="2000" b="1" dirty="0">
                <a:solidFill>
                  <a:schemeClr val="accent1">
                    <a:lumMod val="10000"/>
                  </a:schemeClr>
                </a:solidFill>
              </a:rPr>
              <a:t> of </a:t>
            </a:r>
            <a:r>
              <a:rPr lang="en-US" altLang="en-US" sz="2000" b="1" dirty="0" smtClean="0">
                <a:solidFill>
                  <a:schemeClr val="accent1">
                    <a:lumMod val="10000"/>
                  </a:schemeClr>
                </a:solidFill>
              </a:rPr>
              <a:t>~2 </a:t>
            </a:r>
            <a:endParaRPr lang="en-US" altLang="en-US" sz="2000" b="1" dirty="0">
              <a:solidFill>
                <a:schemeClr val="accent1">
                  <a:lumMod val="10000"/>
                </a:schemeClr>
              </a:solidFill>
            </a:endParaRPr>
          </a:p>
        </p:txBody>
      </p:sp>
      <p:sp>
        <p:nvSpPr>
          <p:cNvPr id="9" name="Rectangle 2"/>
          <p:cNvSpPr txBox="1">
            <a:spLocks noChangeArrowheads="1"/>
          </p:cNvSpPr>
          <p:nvPr/>
        </p:nvSpPr>
        <p:spPr bwMode="auto">
          <a:xfrm>
            <a:off x="2486680" y="164633"/>
            <a:ext cx="6527145" cy="4000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ctr" rtl="0" eaLnBrk="0" fontAlgn="base" hangingPunct="0">
              <a:spcBef>
                <a:spcPct val="0"/>
              </a:spcBef>
              <a:spcAft>
                <a:spcPct val="0"/>
              </a:spcAft>
              <a:defRPr sz="2800">
                <a:solidFill>
                  <a:schemeClr val="tx2"/>
                </a:solidFill>
                <a:latin typeface="+mj-lt"/>
                <a:ea typeface="Arial" pitchFamily="-106" charset="0"/>
                <a:cs typeface="+mj-cs"/>
              </a:defRPr>
            </a:lvl1pPr>
            <a:lvl2pPr algn="ctr" rtl="0" eaLnBrk="0" fontAlgn="base" hangingPunct="0">
              <a:spcBef>
                <a:spcPct val="0"/>
              </a:spcBef>
              <a:spcAft>
                <a:spcPct val="0"/>
              </a:spcAft>
              <a:defRPr sz="2800">
                <a:solidFill>
                  <a:schemeClr val="tx2"/>
                </a:solidFill>
                <a:latin typeface="Arial" charset="0"/>
                <a:ea typeface="Arial" pitchFamily="-106" charset="0"/>
                <a:cs typeface="Arial" charset="0"/>
              </a:defRPr>
            </a:lvl2pPr>
            <a:lvl3pPr algn="ctr" rtl="0" eaLnBrk="0" fontAlgn="base" hangingPunct="0">
              <a:spcBef>
                <a:spcPct val="0"/>
              </a:spcBef>
              <a:spcAft>
                <a:spcPct val="0"/>
              </a:spcAft>
              <a:defRPr sz="2800">
                <a:solidFill>
                  <a:schemeClr val="tx2"/>
                </a:solidFill>
                <a:latin typeface="Arial" charset="0"/>
                <a:ea typeface="Arial" pitchFamily="-106" charset="0"/>
                <a:cs typeface="Arial" charset="0"/>
              </a:defRPr>
            </a:lvl3pPr>
            <a:lvl4pPr algn="ctr" rtl="0" eaLnBrk="0" fontAlgn="base" hangingPunct="0">
              <a:spcBef>
                <a:spcPct val="0"/>
              </a:spcBef>
              <a:spcAft>
                <a:spcPct val="0"/>
              </a:spcAft>
              <a:defRPr sz="2800">
                <a:solidFill>
                  <a:schemeClr val="tx2"/>
                </a:solidFill>
                <a:latin typeface="Arial" charset="0"/>
                <a:ea typeface="Arial" pitchFamily="-106" charset="0"/>
                <a:cs typeface="Arial" charset="0"/>
              </a:defRPr>
            </a:lvl4pPr>
            <a:lvl5pPr algn="ctr" rtl="0" eaLnBrk="0" fontAlgn="base" hangingPunct="0">
              <a:spcBef>
                <a:spcPct val="0"/>
              </a:spcBef>
              <a:spcAft>
                <a:spcPct val="0"/>
              </a:spcAft>
              <a:defRPr sz="2800">
                <a:solidFill>
                  <a:schemeClr val="tx2"/>
                </a:solidFill>
                <a:latin typeface="Arial" charset="0"/>
                <a:ea typeface="Arial" pitchFamily="-106" charset="0"/>
                <a:cs typeface="Arial" charset="0"/>
              </a:defRPr>
            </a:lvl5pPr>
            <a:lvl6pPr marL="457200" algn="ctr" rtl="0" fontAlgn="base">
              <a:spcBef>
                <a:spcPct val="0"/>
              </a:spcBef>
              <a:spcAft>
                <a:spcPct val="0"/>
              </a:spcAft>
              <a:defRPr sz="2800">
                <a:solidFill>
                  <a:schemeClr val="tx2"/>
                </a:solidFill>
                <a:latin typeface="Arial" charset="0"/>
                <a:cs typeface="Arial" charset="0"/>
              </a:defRPr>
            </a:lvl6pPr>
            <a:lvl7pPr marL="914400" algn="ctr" rtl="0" fontAlgn="base">
              <a:spcBef>
                <a:spcPct val="0"/>
              </a:spcBef>
              <a:spcAft>
                <a:spcPct val="0"/>
              </a:spcAft>
              <a:defRPr sz="2800">
                <a:solidFill>
                  <a:schemeClr val="tx2"/>
                </a:solidFill>
                <a:latin typeface="Arial" charset="0"/>
                <a:cs typeface="Arial" charset="0"/>
              </a:defRPr>
            </a:lvl7pPr>
            <a:lvl8pPr marL="1371600" algn="ctr" rtl="0" fontAlgn="base">
              <a:spcBef>
                <a:spcPct val="0"/>
              </a:spcBef>
              <a:spcAft>
                <a:spcPct val="0"/>
              </a:spcAft>
              <a:defRPr sz="2800">
                <a:solidFill>
                  <a:schemeClr val="tx2"/>
                </a:solidFill>
                <a:latin typeface="Arial" charset="0"/>
                <a:cs typeface="Arial" charset="0"/>
              </a:defRPr>
            </a:lvl8pPr>
            <a:lvl9pPr marL="1828800" algn="ctr" rtl="0" fontAlgn="base">
              <a:spcBef>
                <a:spcPct val="0"/>
              </a:spcBef>
              <a:spcAft>
                <a:spcPct val="0"/>
              </a:spcAft>
              <a:defRPr sz="2800">
                <a:solidFill>
                  <a:schemeClr val="tx2"/>
                </a:solidFill>
                <a:latin typeface="Arial" charset="0"/>
                <a:cs typeface="Arial" charset="0"/>
              </a:defRPr>
            </a:lvl9pPr>
          </a:lstStyle>
          <a:p>
            <a:r>
              <a:rPr lang="en-US" altLang="en-US" sz="2400" b="1" kern="0" dirty="0" smtClean="0">
                <a:solidFill>
                  <a:srgbClr val="C00000"/>
                </a:solidFill>
              </a:rPr>
              <a:t>C</a:t>
            </a:r>
            <a:r>
              <a:rPr lang="en-US" altLang="en-US" sz="2400" b="1" kern="0" baseline="30000" dirty="0" smtClean="0">
                <a:solidFill>
                  <a:srgbClr val="C00000"/>
                </a:solidFill>
              </a:rPr>
              <a:t>2</a:t>
            </a:r>
            <a:r>
              <a:rPr lang="en-US" altLang="en-US" sz="2400" b="1" kern="0" dirty="0" smtClean="0">
                <a:solidFill>
                  <a:srgbClr val="C00000"/>
                </a:solidFill>
              </a:rPr>
              <a:t> Estimate Using Apparent Mass (Box A) Source Structure: Al Panel</a:t>
            </a:r>
            <a:endParaRPr lang="en-US" altLang="en-US" sz="2400" kern="0" dirty="0" smtClean="0">
              <a:solidFill>
                <a:srgbClr val="C00000"/>
              </a:solidFill>
            </a:endParaRPr>
          </a:p>
        </p:txBody>
      </p:sp>
    </p:spTree>
    <p:extLst>
      <p:ext uri="{BB962C8B-B14F-4D97-AF65-F5344CB8AC3E}">
        <p14:creationId xmlns:p14="http://schemas.microsoft.com/office/powerpoint/2010/main" val="4152443179"/>
      </p:ext>
    </p:extLst>
  </p:cSld>
  <p:clrMapOvr>
    <a:masterClrMapping/>
  </p:clrMapOv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27</a:t>
            </a:fld>
            <a:endParaRPr lang="en-US"/>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3838" y="1057275"/>
            <a:ext cx="5505450" cy="35528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 name="Content Placeholder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743575" y="1416050"/>
            <a:ext cx="3311525" cy="3194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14"/>
          <p:cNvSpPr txBox="1">
            <a:spLocks noChangeArrowheads="1"/>
          </p:cNvSpPr>
          <p:nvPr/>
        </p:nvSpPr>
        <p:spPr bwMode="auto">
          <a:xfrm>
            <a:off x="5743576" y="4610100"/>
            <a:ext cx="329565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1800" b="1" dirty="0">
                <a:solidFill>
                  <a:schemeClr val="accent1">
                    <a:lumMod val="10000"/>
                  </a:schemeClr>
                </a:solidFill>
              </a:rPr>
              <a:t>M</a:t>
            </a:r>
            <a:r>
              <a:rPr lang="en-US" altLang="en-US" sz="1800" b="1" baseline="-25000" dirty="0">
                <a:solidFill>
                  <a:schemeClr val="accent1">
                    <a:lumMod val="10000"/>
                  </a:schemeClr>
                </a:solidFill>
              </a:rPr>
              <a:t>2</a:t>
            </a:r>
            <a:r>
              <a:rPr lang="en-US" altLang="en-US" sz="1800" b="1" dirty="0">
                <a:solidFill>
                  <a:schemeClr val="accent1">
                    <a:lumMod val="10000"/>
                  </a:schemeClr>
                </a:solidFill>
              </a:rPr>
              <a:t>/M</a:t>
            </a:r>
            <a:r>
              <a:rPr lang="en-US" altLang="en-US" sz="1800" b="1" baseline="-25000" dirty="0">
                <a:solidFill>
                  <a:schemeClr val="accent1">
                    <a:lumMod val="10000"/>
                  </a:schemeClr>
                </a:solidFill>
              </a:rPr>
              <a:t>1</a:t>
            </a:r>
            <a:r>
              <a:rPr lang="en-US" altLang="en-US" sz="1800" b="1" dirty="0">
                <a:solidFill>
                  <a:schemeClr val="accent1">
                    <a:lumMod val="10000"/>
                  </a:schemeClr>
                </a:solidFill>
              </a:rPr>
              <a:t> ~ 45/8 ~5 w/ C</a:t>
            </a:r>
            <a:r>
              <a:rPr lang="en-US" altLang="en-US" sz="1800" b="1" baseline="30000" dirty="0">
                <a:solidFill>
                  <a:schemeClr val="accent1">
                    <a:lumMod val="10000"/>
                  </a:schemeClr>
                </a:solidFill>
              </a:rPr>
              <a:t>2</a:t>
            </a:r>
            <a:r>
              <a:rPr lang="en-US" altLang="en-US" sz="1800" b="1" dirty="0">
                <a:solidFill>
                  <a:schemeClr val="accent1">
                    <a:lumMod val="10000"/>
                  </a:schemeClr>
                </a:solidFill>
              </a:rPr>
              <a:t> of ~1.5 </a:t>
            </a:r>
          </a:p>
        </p:txBody>
      </p:sp>
      <p:sp>
        <p:nvSpPr>
          <p:cNvPr id="8" name="TextBox 15"/>
          <p:cNvSpPr txBox="1">
            <a:spLocks noChangeArrowheads="1"/>
          </p:cNvSpPr>
          <p:nvPr/>
        </p:nvSpPr>
        <p:spPr bwMode="auto">
          <a:xfrm>
            <a:off x="323850" y="4918075"/>
            <a:ext cx="6208713"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1800" b="1" dirty="0">
                <a:solidFill>
                  <a:schemeClr val="accent1">
                    <a:lumMod val="10000"/>
                  </a:schemeClr>
                </a:solidFill>
              </a:rPr>
              <a:t>The apparent mass estimated by tapping Al panel w/o boxes @ four Box B interfaces</a:t>
            </a:r>
          </a:p>
          <a:p>
            <a:r>
              <a:rPr lang="en-US" altLang="en-US" sz="1800" b="1" dirty="0">
                <a:solidFill>
                  <a:schemeClr val="accent1">
                    <a:lumMod val="10000"/>
                  </a:schemeClr>
                </a:solidFill>
              </a:rPr>
              <a:t>Box B Mass (M</a:t>
            </a:r>
            <a:r>
              <a:rPr lang="en-US" altLang="en-US" sz="1800" b="1" baseline="-25000" dirty="0">
                <a:solidFill>
                  <a:schemeClr val="accent1">
                    <a:lumMod val="10000"/>
                  </a:schemeClr>
                </a:solidFill>
              </a:rPr>
              <a:t>2</a:t>
            </a:r>
            <a:r>
              <a:rPr lang="en-US" altLang="en-US" sz="1800" b="1" dirty="0">
                <a:solidFill>
                  <a:schemeClr val="accent1">
                    <a:lumMod val="10000"/>
                  </a:schemeClr>
                </a:solidFill>
              </a:rPr>
              <a:t>) ~45 </a:t>
            </a:r>
            <a:r>
              <a:rPr lang="en-US" altLang="en-US" sz="1800" b="1" dirty="0" err="1">
                <a:solidFill>
                  <a:schemeClr val="accent1">
                    <a:lumMod val="10000"/>
                  </a:schemeClr>
                </a:solidFill>
              </a:rPr>
              <a:t>lbs</a:t>
            </a:r>
            <a:endParaRPr lang="en-US" altLang="en-US" sz="1800" b="1" dirty="0">
              <a:solidFill>
                <a:schemeClr val="accent1">
                  <a:lumMod val="10000"/>
                </a:schemeClr>
              </a:solidFill>
            </a:endParaRPr>
          </a:p>
          <a:p>
            <a:r>
              <a:rPr lang="en-US" altLang="en-US" sz="1800" b="1" dirty="0">
                <a:solidFill>
                  <a:schemeClr val="accent1">
                    <a:lumMod val="10000"/>
                  </a:schemeClr>
                </a:solidFill>
              </a:rPr>
              <a:t>The Source Mass (M</a:t>
            </a:r>
            <a:r>
              <a:rPr lang="en-US" altLang="en-US" sz="1800" b="1" baseline="-25000" dirty="0">
                <a:solidFill>
                  <a:schemeClr val="accent1">
                    <a:lumMod val="10000"/>
                  </a:schemeClr>
                </a:solidFill>
              </a:rPr>
              <a:t>1</a:t>
            </a:r>
            <a:r>
              <a:rPr lang="en-US" altLang="en-US" sz="1800" b="1" dirty="0">
                <a:solidFill>
                  <a:schemeClr val="accent1">
                    <a:lumMod val="10000"/>
                  </a:schemeClr>
                </a:solidFill>
              </a:rPr>
              <a:t>) estimated to be ~ 8 </a:t>
            </a:r>
            <a:r>
              <a:rPr lang="en-US" altLang="en-US" sz="1800" b="1" dirty="0" err="1">
                <a:solidFill>
                  <a:schemeClr val="accent1">
                    <a:lumMod val="10000"/>
                  </a:schemeClr>
                </a:solidFill>
              </a:rPr>
              <a:t>lbs</a:t>
            </a:r>
            <a:endParaRPr lang="en-US" altLang="en-US" sz="1800" b="1" dirty="0">
              <a:solidFill>
                <a:schemeClr val="accent1">
                  <a:lumMod val="10000"/>
                </a:schemeClr>
              </a:solidFill>
            </a:endParaRPr>
          </a:p>
        </p:txBody>
      </p:sp>
      <p:sp>
        <p:nvSpPr>
          <p:cNvPr id="9" name="Rectangle 2"/>
          <p:cNvSpPr>
            <a:spLocks noGrp="1" noChangeArrowheads="1"/>
          </p:cNvSpPr>
          <p:nvPr>
            <p:ph type="title" idx="4294967295"/>
          </p:nvPr>
        </p:nvSpPr>
        <p:spPr>
          <a:xfrm>
            <a:off x="2134699" y="0"/>
            <a:ext cx="6751393" cy="830263"/>
          </a:xfrm>
        </p:spPr>
        <p:txBody>
          <a:bodyPr/>
          <a:lstStyle/>
          <a:p>
            <a:pPr algn="ctr"/>
            <a:r>
              <a:rPr lang="en-US" altLang="en-US" sz="2400" b="1" dirty="0" smtClean="0">
                <a:solidFill>
                  <a:srgbClr val="C00000"/>
                </a:solidFill>
              </a:rPr>
              <a:t>C</a:t>
            </a:r>
            <a:r>
              <a:rPr lang="en-US" altLang="en-US" sz="2400" b="1" baseline="30000" dirty="0" smtClean="0">
                <a:solidFill>
                  <a:srgbClr val="C00000"/>
                </a:solidFill>
              </a:rPr>
              <a:t>2</a:t>
            </a:r>
            <a:r>
              <a:rPr lang="en-US" altLang="en-US" sz="2400" b="1" dirty="0" smtClean="0">
                <a:solidFill>
                  <a:srgbClr val="C00000"/>
                </a:solidFill>
              </a:rPr>
              <a:t> Estimate Using Measured Apparent Mass (Box </a:t>
            </a:r>
            <a:r>
              <a:rPr lang="en-US" altLang="en-US" sz="2400" b="1" dirty="0" smtClean="0">
                <a:solidFill>
                  <a:srgbClr val="C00000"/>
                </a:solidFill>
              </a:rPr>
              <a:t>B); Source </a:t>
            </a:r>
            <a:r>
              <a:rPr lang="en-US" altLang="en-US" sz="2400" b="1" dirty="0" smtClean="0">
                <a:solidFill>
                  <a:srgbClr val="C00000"/>
                </a:solidFill>
              </a:rPr>
              <a:t>Structure:  AL Panel</a:t>
            </a:r>
            <a:endParaRPr lang="en-US" altLang="en-US" sz="1800" dirty="0" smtClean="0">
              <a:solidFill>
                <a:srgbClr val="C00000"/>
              </a:solidFill>
            </a:endParaRPr>
          </a:p>
        </p:txBody>
      </p:sp>
    </p:spTree>
    <p:extLst>
      <p:ext uri="{BB962C8B-B14F-4D97-AF65-F5344CB8AC3E}">
        <p14:creationId xmlns:p14="http://schemas.microsoft.com/office/powerpoint/2010/main" val="380742528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Content Placeholder 5"/>
          <p:cNvPicPr>
            <a:picLocks/>
          </p:cNvPicPr>
          <p:nvPr/>
        </p:nvPicPr>
        <p:blipFill>
          <a:blip r:embed="rId2">
            <a:extLst>
              <a:ext uri="{28A0092B-C50C-407E-A947-70E740481C1C}">
                <a14:useLocalDpi xmlns:a14="http://schemas.microsoft.com/office/drawing/2010/main" val="0"/>
              </a:ext>
            </a:extLst>
          </a:blip>
          <a:srcRect/>
          <a:stretch>
            <a:fillRect/>
          </a:stretch>
        </p:blipFill>
        <p:spPr bwMode="auto">
          <a:xfrm>
            <a:off x="25774" y="1102777"/>
            <a:ext cx="5353050" cy="38850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Content Placeholder 7"/>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78825" y="1228724"/>
            <a:ext cx="3517526" cy="36396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12"/>
          <p:cNvSpPr txBox="1">
            <a:spLocks noChangeArrowheads="1"/>
          </p:cNvSpPr>
          <p:nvPr/>
        </p:nvSpPr>
        <p:spPr bwMode="auto">
          <a:xfrm>
            <a:off x="259696" y="5311961"/>
            <a:ext cx="7795092" cy="13234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2000" b="1" dirty="0">
                <a:solidFill>
                  <a:schemeClr val="accent1">
                    <a:lumMod val="10000"/>
                  </a:schemeClr>
                </a:solidFill>
              </a:rPr>
              <a:t>The apparent mass estimated using FEM of Al panel w/o boxes by applying white-noise force @ four Box A interfaces</a:t>
            </a:r>
          </a:p>
          <a:p>
            <a:r>
              <a:rPr lang="en-US" altLang="en-US" sz="2000" b="1" dirty="0">
                <a:solidFill>
                  <a:schemeClr val="accent1">
                    <a:lumMod val="10000"/>
                  </a:schemeClr>
                </a:solidFill>
              </a:rPr>
              <a:t>Box Mass (M</a:t>
            </a:r>
            <a:r>
              <a:rPr lang="en-US" altLang="en-US" sz="2000" b="1" baseline="-25000" dirty="0">
                <a:solidFill>
                  <a:schemeClr val="accent1">
                    <a:lumMod val="10000"/>
                  </a:schemeClr>
                </a:solidFill>
              </a:rPr>
              <a:t>2</a:t>
            </a:r>
            <a:r>
              <a:rPr lang="en-US" altLang="en-US" sz="2000" b="1" dirty="0">
                <a:solidFill>
                  <a:schemeClr val="accent1">
                    <a:lumMod val="10000"/>
                  </a:schemeClr>
                </a:solidFill>
              </a:rPr>
              <a:t>) ~17.5 </a:t>
            </a:r>
            <a:r>
              <a:rPr lang="en-US" altLang="en-US" sz="2000" b="1" dirty="0" err="1">
                <a:solidFill>
                  <a:schemeClr val="accent1">
                    <a:lumMod val="10000"/>
                  </a:schemeClr>
                </a:solidFill>
              </a:rPr>
              <a:t>lbs</a:t>
            </a:r>
            <a:endParaRPr lang="en-US" altLang="en-US" sz="2000" b="1" dirty="0">
              <a:solidFill>
                <a:schemeClr val="accent1">
                  <a:lumMod val="10000"/>
                </a:schemeClr>
              </a:solidFill>
            </a:endParaRPr>
          </a:p>
          <a:p>
            <a:r>
              <a:rPr lang="en-US" altLang="en-US" sz="2000" b="1" dirty="0">
                <a:solidFill>
                  <a:schemeClr val="accent1">
                    <a:lumMod val="10000"/>
                  </a:schemeClr>
                </a:solidFill>
              </a:rPr>
              <a:t>The Source Mass (M</a:t>
            </a:r>
            <a:r>
              <a:rPr lang="en-US" altLang="en-US" sz="2000" b="1" baseline="-25000" dirty="0">
                <a:solidFill>
                  <a:schemeClr val="accent1">
                    <a:lumMod val="10000"/>
                  </a:schemeClr>
                </a:solidFill>
              </a:rPr>
              <a:t>1</a:t>
            </a:r>
            <a:r>
              <a:rPr lang="en-US" altLang="en-US" sz="2000" b="1" dirty="0">
                <a:solidFill>
                  <a:schemeClr val="accent1">
                    <a:lumMod val="10000"/>
                  </a:schemeClr>
                </a:solidFill>
              </a:rPr>
              <a:t> ) estimated to be ~ 10 </a:t>
            </a:r>
            <a:r>
              <a:rPr lang="en-US" altLang="en-US" sz="2000" b="1" dirty="0" err="1">
                <a:solidFill>
                  <a:schemeClr val="accent1">
                    <a:lumMod val="10000"/>
                  </a:schemeClr>
                </a:solidFill>
              </a:rPr>
              <a:t>lbs</a:t>
            </a:r>
            <a:endParaRPr lang="en-US" altLang="en-US" sz="2000" b="1" dirty="0">
              <a:solidFill>
                <a:schemeClr val="accent1">
                  <a:lumMod val="10000"/>
                </a:schemeClr>
              </a:solidFill>
            </a:endParaRPr>
          </a:p>
        </p:txBody>
      </p:sp>
      <p:sp>
        <p:nvSpPr>
          <p:cNvPr id="9" name="TextBox 13"/>
          <p:cNvSpPr txBox="1">
            <a:spLocks noChangeArrowheads="1"/>
          </p:cNvSpPr>
          <p:nvPr/>
        </p:nvSpPr>
        <p:spPr bwMode="auto">
          <a:xfrm>
            <a:off x="5311588" y="4714595"/>
            <a:ext cx="3744727"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2000" b="1" dirty="0">
                <a:solidFill>
                  <a:schemeClr val="accent1">
                    <a:lumMod val="10000"/>
                  </a:schemeClr>
                </a:solidFill>
              </a:rPr>
              <a:t>M</a:t>
            </a:r>
            <a:r>
              <a:rPr lang="en-US" altLang="en-US" sz="2000" b="1" baseline="-25000" dirty="0">
                <a:solidFill>
                  <a:schemeClr val="accent1">
                    <a:lumMod val="10000"/>
                  </a:schemeClr>
                </a:solidFill>
              </a:rPr>
              <a:t>2</a:t>
            </a:r>
            <a:r>
              <a:rPr lang="en-US" altLang="en-US" sz="2000" b="1" dirty="0">
                <a:solidFill>
                  <a:schemeClr val="accent1">
                    <a:lumMod val="10000"/>
                  </a:schemeClr>
                </a:solidFill>
              </a:rPr>
              <a:t>/M</a:t>
            </a:r>
            <a:r>
              <a:rPr lang="en-US" altLang="en-US" sz="2000" b="1" baseline="-25000" dirty="0">
                <a:solidFill>
                  <a:schemeClr val="accent1">
                    <a:lumMod val="10000"/>
                  </a:schemeClr>
                </a:solidFill>
              </a:rPr>
              <a:t>1</a:t>
            </a:r>
            <a:r>
              <a:rPr lang="en-US" altLang="en-US" sz="2000" b="1" dirty="0">
                <a:solidFill>
                  <a:schemeClr val="accent1">
                    <a:lumMod val="10000"/>
                  </a:schemeClr>
                </a:solidFill>
              </a:rPr>
              <a:t> ~ 17.5/10 ~2 w/ C</a:t>
            </a:r>
            <a:r>
              <a:rPr lang="en-US" altLang="en-US" sz="2000" b="1" baseline="30000" dirty="0">
                <a:solidFill>
                  <a:schemeClr val="accent1">
                    <a:lumMod val="10000"/>
                  </a:schemeClr>
                </a:solidFill>
              </a:rPr>
              <a:t>2</a:t>
            </a:r>
            <a:r>
              <a:rPr lang="en-US" altLang="en-US" sz="2000" b="1" dirty="0">
                <a:solidFill>
                  <a:schemeClr val="accent1">
                    <a:lumMod val="10000"/>
                  </a:schemeClr>
                </a:solidFill>
              </a:rPr>
              <a:t> of ~2 </a:t>
            </a:r>
          </a:p>
        </p:txBody>
      </p:sp>
      <p:sp>
        <p:nvSpPr>
          <p:cNvPr id="10" name="Rectangle 2"/>
          <p:cNvSpPr>
            <a:spLocks noGrp="1" noChangeArrowheads="1"/>
          </p:cNvSpPr>
          <p:nvPr>
            <p:ph type="title"/>
          </p:nvPr>
        </p:nvSpPr>
        <p:spPr>
          <a:xfrm>
            <a:off x="1201553" y="116025"/>
            <a:ext cx="7854762" cy="574675"/>
          </a:xfrm>
        </p:spPr>
        <p:txBody>
          <a:bodyPr/>
          <a:lstStyle/>
          <a:p>
            <a:pPr algn="ctr"/>
            <a:r>
              <a:rPr lang="en-US" altLang="en-US" sz="2400" b="1" dirty="0" smtClean="0">
                <a:solidFill>
                  <a:srgbClr val="C00000"/>
                </a:solidFill>
              </a:rPr>
              <a:t>C</a:t>
            </a:r>
            <a:r>
              <a:rPr lang="en-US" altLang="en-US" sz="2400" b="1" baseline="30000" dirty="0" smtClean="0">
                <a:solidFill>
                  <a:srgbClr val="C00000"/>
                </a:solidFill>
              </a:rPr>
              <a:t>2</a:t>
            </a:r>
            <a:r>
              <a:rPr lang="en-US" altLang="en-US" sz="2400" b="1" dirty="0" smtClean="0">
                <a:solidFill>
                  <a:srgbClr val="C00000"/>
                </a:solidFill>
              </a:rPr>
              <a:t> Estimate Using FEM Predicted Apparent Mass (Box A</a:t>
            </a:r>
            <a:r>
              <a:rPr lang="en-US" altLang="en-US" sz="2400" b="1" dirty="0" smtClean="0">
                <a:solidFill>
                  <a:srgbClr val="C00000"/>
                </a:solidFill>
              </a:rPr>
              <a:t>); </a:t>
            </a:r>
            <a:r>
              <a:rPr lang="en-US" altLang="en-US" sz="2400" b="1" dirty="0" smtClean="0">
                <a:solidFill>
                  <a:srgbClr val="C00000"/>
                </a:solidFill>
              </a:rPr>
              <a:t>Source Structure:  Al Panel</a:t>
            </a:r>
            <a:endParaRPr lang="en-US" altLang="en-US" sz="1800" dirty="0" smtClean="0">
              <a:solidFill>
                <a:srgbClr val="C00000"/>
              </a:solidFill>
            </a:endParaRPr>
          </a:p>
        </p:txBody>
      </p:sp>
    </p:spTree>
    <p:extLst>
      <p:ext uri="{BB962C8B-B14F-4D97-AF65-F5344CB8AC3E}">
        <p14:creationId xmlns:p14="http://schemas.microsoft.com/office/powerpoint/2010/main" val="1285541191"/>
      </p:ext>
    </p:extLst>
  </p:cSld>
  <p:clrMapOvr>
    <a:masterClrMapping/>
  </p:clrMapOv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4294967295"/>
          </p:nvPr>
        </p:nvSpPr>
        <p:spPr>
          <a:xfrm>
            <a:off x="7239000" y="6646863"/>
            <a:ext cx="1905000" cy="211137"/>
          </a:xfrm>
        </p:spPr>
        <p:txBody>
          <a:bodyPr/>
          <a:lstStyle/>
          <a:p>
            <a:pPr>
              <a:defRPr/>
            </a:pPr>
            <a:fld id="{C4624F88-BC5E-4359-B6D7-A05C171A9FA9}" type="slidenum">
              <a:rPr lang="en-US" smtClean="0"/>
              <a:pPr>
                <a:defRPr/>
              </a:pPr>
              <a:t>29</a:t>
            </a:fld>
            <a:endParaRPr lang="en-US"/>
          </a:p>
        </p:txBody>
      </p:sp>
      <p:sp>
        <p:nvSpPr>
          <p:cNvPr id="7" name="Title 4"/>
          <p:cNvSpPr>
            <a:spLocks noGrp="1"/>
          </p:cNvSpPr>
          <p:nvPr>
            <p:ph type="ctrTitle"/>
          </p:nvPr>
        </p:nvSpPr>
        <p:spPr>
          <a:xfrm>
            <a:off x="1002366" y="2672697"/>
            <a:ext cx="7772400" cy="1470025"/>
          </a:xfrm>
        </p:spPr>
        <p:txBody>
          <a:bodyPr/>
          <a:lstStyle/>
          <a:p>
            <a:r>
              <a:rPr lang="en-US" sz="3200" b="1" dirty="0" smtClean="0">
                <a:solidFill>
                  <a:srgbClr val="C00000"/>
                </a:solidFill>
              </a:rPr>
              <a:t>Force Limiting Specification Using FE Models</a:t>
            </a:r>
            <a:endParaRPr lang="en-US" sz="3200" b="1" dirty="0">
              <a:solidFill>
                <a:srgbClr val="C00000"/>
              </a:solidFill>
            </a:endParaRPr>
          </a:p>
        </p:txBody>
      </p:sp>
    </p:spTree>
    <p:extLst>
      <p:ext uri="{BB962C8B-B14F-4D97-AF65-F5344CB8AC3E}">
        <p14:creationId xmlns:p14="http://schemas.microsoft.com/office/powerpoint/2010/main" val="284823311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457200" y="274638"/>
            <a:ext cx="8229600" cy="563562"/>
          </a:xfrm>
        </p:spPr>
        <p:txBody>
          <a:bodyPr/>
          <a:lstStyle/>
          <a:p>
            <a:r>
              <a:rPr lang="en-US" altLang="en-US" sz="2400" b="1" smtClean="0">
                <a:latin typeface="Times New Roman" pitchFamily="18" charset="0"/>
                <a:cs typeface="Times New Roman" pitchFamily="18" charset="0"/>
              </a:rPr>
              <a:t>FE Apparent Mass Prediction: AL Panel</a:t>
            </a:r>
          </a:p>
        </p:txBody>
      </p:sp>
      <p:pic>
        <p:nvPicPr>
          <p:cNvPr id="20483" name="Picture 4" descr="PanelMassTotal_BoxA.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934308" y="744511"/>
            <a:ext cx="5888891" cy="4416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484" name="TextBox 5"/>
          <p:cNvSpPr txBox="1">
            <a:spLocks noChangeArrowheads="1"/>
          </p:cNvSpPr>
          <p:nvPr/>
        </p:nvSpPr>
        <p:spPr bwMode="auto">
          <a:xfrm>
            <a:off x="718484" y="2752647"/>
            <a:ext cx="3321050"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2000" b="1" dirty="0">
                <a:solidFill>
                  <a:srgbClr val="FF0000"/>
                </a:solidFill>
                <a:latin typeface="Times New Roman" pitchFamily="18" charset="0"/>
                <a:cs typeface="Times New Roman" pitchFamily="18" charset="0"/>
              </a:rPr>
              <a:t>Panel Total Weight = 37.7 </a:t>
            </a:r>
            <a:r>
              <a:rPr lang="en-US" altLang="en-US" sz="2000" b="1" dirty="0" err="1">
                <a:solidFill>
                  <a:srgbClr val="FF0000"/>
                </a:solidFill>
                <a:latin typeface="Times New Roman" pitchFamily="18" charset="0"/>
                <a:cs typeface="Times New Roman" pitchFamily="18" charset="0"/>
              </a:rPr>
              <a:t>lbf</a:t>
            </a:r>
            <a:endParaRPr lang="en-US" altLang="en-US" sz="2000" b="1" dirty="0">
              <a:solidFill>
                <a:srgbClr val="FF0000"/>
              </a:solidFill>
              <a:latin typeface="Times New Roman" pitchFamily="18" charset="0"/>
              <a:cs typeface="Times New Roman" pitchFamily="18" charset="0"/>
            </a:endParaRPr>
          </a:p>
        </p:txBody>
      </p:sp>
      <p:sp>
        <p:nvSpPr>
          <p:cNvPr id="5" name="Rectangle 4"/>
          <p:cNvSpPr/>
          <p:nvPr/>
        </p:nvSpPr>
        <p:spPr>
          <a:xfrm>
            <a:off x="316524" y="4866198"/>
            <a:ext cx="8710246" cy="1631216"/>
          </a:xfrm>
          <a:prstGeom prst="rect">
            <a:avLst/>
          </a:prstGeom>
        </p:spPr>
        <p:txBody>
          <a:bodyPr wrap="square">
            <a:spAutoFit/>
          </a:bodyPr>
          <a:lstStyle/>
          <a:p>
            <a:r>
              <a:rPr lang="en-US" sz="2000" b="1" dirty="0" smtClean="0">
                <a:solidFill>
                  <a:schemeClr val="accent1">
                    <a:lumMod val="10000"/>
                  </a:schemeClr>
                </a:solidFill>
              </a:rPr>
              <a:t>Apparent </a:t>
            </a:r>
            <a:r>
              <a:rPr lang="en-US" sz="2000" b="1" dirty="0">
                <a:solidFill>
                  <a:schemeClr val="accent1">
                    <a:lumMod val="10000"/>
                  </a:schemeClr>
                </a:solidFill>
              </a:rPr>
              <a:t>mass of the source (Al panel) at box A interfaces is computed by inverting the complex </a:t>
            </a:r>
            <a:r>
              <a:rPr lang="en-US" sz="2000" b="1" dirty="0" err="1">
                <a:solidFill>
                  <a:schemeClr val="accent1">
                    <a:lumMod val="10000"/>
                  </a:schemeClr>
                </a:solidFill>
              </a:rPr>
              <a:t>accelerance</a:t>
            </a:r>
            <a:r>
              <a:rPr lang="en-US" sz="2000" b="1" dirty="0">
                <a:solidFill>
                  <a:schemeClr val="accent1">
                    <a:lumMod val="10000"/>
                  </a:schemeClr>
                </a:solidFill>
              </a:rPr>
              <a:t> </a:t>
            </a:r>
            <a:r>
              <a:rPr lang="en-US" sz="2000" b="1" dirty="0" smtClean="0">
                <a:solidFill>
                  <a:schemeClr val="accent1">
                    <a:lumMod val="10000"/>
                  </a:schemeClr>
                </a:solidFill>
              </a:rPr>
              <a:t>matrix.  </a:t>
            </a:r>
            <a:r>
              <a:rPr lang="en-US" sz="2000" b="1" dirty="0">
                <a:solidFill>
                  <a:schemeClr val="accent1">
                    <a:lumMod val="10000"/>
                  </a:schemeClr>
                </a:solidFill>
              </a:rPr>
              <a:t>All terms in the matrix are used to obtain the apparent mass shown in this Figure. The plateau apparent mass curve is predicted to be close to 37.7 </a:t>
            </a:r>
            <a:r>
              <a:rPr lang="en-US" sz="2000" b="1" dirty="0" err="1">
                <a:solidFill>
                  <a:schemeClr val="accent1">
                    <a:lumMod val="10000"/>
                  </a:schemeClr>
                </a:solidFill>
              </a:rPr>
              <a:t>lbf</a:t>
            </a:r>
            <a:r>
              <a:rPr lang="en-US" sz="2000" b="1" dirty="0">
                <a:solidFill>
                  <a:schemeClr val="accent1">
                    <a:lumMod val="10000"/>
                  </a:schemeClr>
                </a:solidFill>
              </a:rPr>
              <a:t>, which is the weight of the box.</a:t>
            </a:r>
          </a:p>
        </p:txBody>
      </p:sp>
    </p:spTree>
    <p:extLst>
      <p:ext uri="{BB962C8B-B14F-4D97-AF65-F5344CB8AC3E}">
        <p14:creationId xmlns:p14="http://schemas.microsoft.com/office/powerpoint/2010/main" val="763545584"/>
      </p:ext>
    </p:extLst>
  </p:cSld>
  <p:clrMapOvr>
    <a:masterClrMapping/>
  </p:clrMapOv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31</a:t>
            </a:fld>
            <a:endParaRPr lang="en-US"/>
          </a:p>
        </p:txBody>
      </p:sp>
      <p:pic>
        <p:nvPicPr>
          <p:cNvPr id="5" name="Content Placeholder 4" descr="BoxAMassTotal.png"/>
          <p:cNvPicPr>
            <a:picLocks noGrp="1" noChangeAspect="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555630" y="825012"/>
            <a:ext cx="5662611" cy="42469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p:cNvSpPr txBox="1">
            <a:spLocks noGrp="1"/>
          </p:cNvSpPr>
          <p:nvPr>
            <p:ph type="title"/>
          </p:nvPr>
        </p:nvSpPr>
        <p:spPr bwMode="auto">
          <a:xfrm>
            <a:off x="2907323" y="152400"/>
            <a:ext cx="6008077"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2800" b="1" dirty="0">
                <a:solidFill>
                  <a:srgbClr val="C00000"/>
                </a:solidFill>
                <a:latin typeface="Times New Roman" pitchFamily="18" charset="0"/>
                <a:cs typeface="Times New Roman" pitchFamily="18" charset="0"/>
              </a:rPr>
              <a:t>FE Apparent Mass Prediction: Box A</a:t>
            </a:r>
          </a:p>
        </p:txBody>
      </p:sp>
      <p:sp>
        <p:nvSpPr>
          <p:cNvPr id="7" name="TextBox 5"/>
          <p:cNvSpPr txBox="1">
            <a:spLocks noChangeArrowheads="1"/>
          </p:cNvSpPr>
          <p:nvPr/>
        </p:nvSpPr>
        <p:spPr bwMode="auto">
          <a:xfrm>
            <a:off x="429466" y="2677602"/>
            <a:ext cx="30845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1800" b="1" dirty="0">
                <a:solidFill>
                  <a:srgbClr val="FF0000"/>
                </a:solidFill>
                <a:latin typeface="Times New Roman" pitchFamily="18" charset="0"/>
                <a:cs typeface="Times New Roman" pitchFamily="18" charset="0"/>
              </a:rPr>
              <a:t>Box-A Total Weight = 17.4 </a:t>
            </a:r>
            <a:r>
              <a:rPr lang="en-US" altLang="en-US" sz="1800" b="1" dirty="0" err="1">
                <a:solidFill>
                  <a:srgbClr val="FF0000"/>
                </a:solidFill>
                <a:latin typeface="Times New Roman" pitchFamily="18" charset="0"/>
                <a:cs typeface="Times New Roman" pitchFamily="18" charset="0"/>
              </a:rPr>
              <a:t>lbf</a:t>
            </a:r>
            <a:endParaRPr lang="en-US" altLang="en-US" sz="1800" b="1" dirty="0">
              <a:solidFill>
                <a:srgbClr val="FF0000"/>
              </a:solidFill>
              <a:latin typeface="Times New Roman" pitchFamily="18" charset="0"/>
              <a:cs typeface="Times New Roman" pitchFamily="18" charset="0"/>
            </a:endParaRPr>
          </a:p>
        </p:txBody>
      </p:sp>
      <p:sp>
        <p:nvSpPr>
          <p:cNvPr id="8" name="Rectangle 7"/>
          <p:cNvSpPr/>
          <p:nvPr/>
        </p:nvSpPr>
        <p:spPr>
          <a:xfrm>
            <a:off x="784711" y="4826066"/>
            <a:ext cx="7734302" cy="1569660"/>
          </a:xfrm>
          <a:prstGeom prst="rect">
            <a:avLst/>
          </a:prstGeom>
        </p:spPr>
        <p:txBody>
          <a:bodyPr wrap="square">
            <a:spAutoFit/>
          </a:bodyPr>
          <a:lstStyle/>
          <a:p>
            <a:r>
              <a:rPr lang="en-US" sz="2400" b="1" dirty="0" err="1" smtClean="0">
                <a:solidFill>
                  <a:schemeClr val="accent1">
                    <a:lumMod val="10000"/>
                  </a:schemeClr>
                </a:solidFill>
              </a:rPr>
              <a:t>Accelerance</a:t>
            </a:r>
            <a:r>
              <a:rPr lang="en-US" sz="2400" b="1" dirty="0" smtClean="0">
                <a:solidFill>
                  <a:schemeClr val="accent1">
                    <a:lumMod val="10000"/>
                  </a:schemeClr>
                </a:solidFill>
              </a:rPr>
              <a:t> with all </a:t>
            </a:r>
            <a:r>
              <a:rPr lang="en-US" sz="2400" b="1" dirty="0">
                <a:solidFill>
                  <a:schemeClr val="accent1">
                    <a:lumMod val="10000"/>
                  </a:schemeClr>
                </a:solidFill>
              </a:rPr>
              <a:t>terms in the matrix are used to obtain the apparent </a:t>
            </a:r>
            <a:r>
              <a:rPr lang="en-US" sz="2400" b="1" dirty="0" smtClean="0">
                <a:solidFill>
                  <a:schemeClr val="accent1">
                    <a:lumMod val="10000"/>
                  </a:schemeClr>
                </a:solidFill>
              </a:rPr>
              <a:t>mass </a:t>
            </a:r>
            <a:r>
              <a:rPr lang="en-US" sz="2400" b="1" dirty="0">
                <a:solidFill>
                  <a:schemeClr val="accent1">
                    <a:lumMod val="10000"/>
                  </a:schemeClr>
                </a:solidFill>
              </a:rPr>
              <a:t>shown </a:t>
            </a:r>
            <a:r>
              <a:rPr lang="en-US" sz="2400" b="1" dirty="0" smtClean="0">
                <a:solidFill>
                  <a:schemeClr val="accent1">
                    <a:lumMod val="10000"/>
                  </a:schemeClr>
                </a:solidFill>
              </a:rPr>
              <a:t>here. </a:t>
            </a:r>
            <a:r>
              <a:rPr lang="en-US" sz="2400" b="1" dirty="0">
                <a:solidFill>
                  <a:schemeClr val="accent1">
                    <a:lumMod val="10000"/>
                  </a:schemeClr>
                </a:solidFill>
              </a:rPr>
              <a:t>The plateau apparent mass curve is predicted to be close to 17.4 </a:t>
            </a:r>
            <a:r>
              <a:rPr lang="en-US" sz="2400" b="1" dirty="0" err="1">
                <a:solidFill>
                  <a:schemeClr val="accent1">
                    <a:lumMod val="10000"/>
                  </a:schemeClr>
                </a:solidFill>
              </a:rPr>
              <a:t>lbf</a:t>
            </a:r>
            <a:r>
              <a:rPr lang="en-US" sz="2400" b="1" dirty="0">
                <a:solidFill>
                  <a:schemeClr val="accent1">
                    <a:lumMod val="10000"/>
                  </a:schemeClr>
                </a:solidFill>
              </a:rPr>
              <a:t>, which is the weight of the box</a:t>
            </a:r>
          </a:p>
        </p:txBody>
      </p:sp>
    </p:spTree>
    <p:extLst>
      <p:ext uri="{BB962C8B-B14F-4D97-AF65-F5344CB8AC3E}">
        <p14:creationId xmlns:p14="http://schemas.microsoft.com/office/powerpoint/2010/main" val="173799746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C4624F88-BC5E-4359-B6D7-A05C171A9FA9}" type="slidenum">
              <a:rPr lang="en-US" smtClean="0"/>
              <a:pPr>
                <a:defRPr/>
              </a:pPr>
              <a:t>32</a:t>
            </a:fld>
            <a:endParaRPr lang="en-US"/>
          </a:p>
        </p:txBody>
      </p:sp>
      <p:pic>
        <p:nvPicPr>
          <p:cNvPr id="5" name="Content Placeholder 4" descr="PanelBoxMassTotal_BoxA.png"/>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226975" y="763294"/>
            <a:ext cx="5701872" cy="42767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8"/>
          <p:cNvSpPr txBox="1">
            <a:spLocks noChangeArrowheads="1"/>
          </p:cNvSpPr>
          <p:nvPr/>
        </p:nvSpPr>
        <p:spPr bwMode="auto">
          <a:xfrm>
            <a:off x="157084" y="977993"/>
            <a:ext cx="39052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r>
              <a:rPr lang="en-US" altLang="en-US" sz="1800" b="1" dirty="0">
                <a:solidFill>
                  <a:srgbClr val="FF0000"/>
                </a:solidFill>
                <a:latin typeface="Times New Roman" pitchFamily="18" charset="0"/>
                <a:cs typeface="Times New Roman" pitchFamily="18" charset="0"/>
              </a:rPr>
              <a:t>Panel + Box-A Total Weight = 55.1 </a:t>
            </a:r>
            <a:r>
              <a:rPr lang="en-US" altLang="en-US" sz="1800" b="1" dirty="0" err="1">
                <a:solidFill>
                  <a:srgbClr val="FF0000"/>
                </a:solidFill>
                <a:latin typeface="Times New Roman" pitchFamily="18" charset="0"/>
                <a:cs typeface="Times New Roman" pitchFamily="18" charset="0"/>
              </a:rPr>
              <a:t>lbf</a:t>
            </a:r>
            <a:endParaRPr lang="en-US" altLang="en-US" sz="1800" b="1" dirty="0">
              <a:solidFill>
                <a:srgbClr val="FF0000"/>
              </a:solidFill>
              <a:latin typeface="Times New Roman" pitchFamily="18" charset="0"/>
              <a:cs typeface="Times New Roman" pitchFamily="18" charset="0"/>
            </a:endParaRPr>
          </a:p>
        </p:txBody>
      </p:sp>
      <p:sp>
        <p:nvSpPr>
          <p:cNvPr id="7" name="Title 1"/>
          <p:cNvSpPr txBox="1">
            <a:spLocks noGrp="1"/>
          </p:cNvSpPr>
          <p:nvPr>
            <p:ph type="title"/>
          </p:nvPr>
        </p:nvSpPr>
        <p:spPr bwMode="auto">
          <a:xfrm>
            <a:off x="1981201" y="0"/>
            <a:ext cx="7162799" cy="563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900">
                <a:solidFill>
                  <a:schemeClr val="tx1"/>
                </a:solidFill>
                <a:latin typeface="Arial" pitchFamily="34" charset="0"/>
                <a:ea typeface="ＭＳ Ｐゴシック" pitchFamily="34" charset="-128"/>
              </a:defRPr>
            </a:lvl1pPr>
            <a:lvl2pPr marL="742950" indent="-285750">
              <a:defRPr sz="900">
                <a:solidFill>
                  <a:schemeClr val="tx1"/>
                </a:solidFill>
                <a:latin typeface="Arial" pitchFamily="34" charset="0"/>
                <a:ea typeface="ＭＳ Ｐゴシック" pitchFamily="34" charset="-128"/>
              </a:defRPr>
            </a:lvl2pPr>
            <a:lvl3pPr marL="1143000" indent="-228600">
              <a:defRPr sz="900">
                <a:solidFill>
                  <a:schemeClr val="tx1"/>
                </a:solidFill>
                <a:latin typeface="Arial" pitchFamily="34" charset="0"/>
                <a:ea typeface="ＭＳ Ｐゴシック" pitchFamily="34" charset="-128"/>
              </a:defRPr>
            </a:lvl3pPr>
            <a:lvl4pPr marL="1600200" indent="-228600">
              <a:defRPr sz="900">
                <a:solidFill>
                  <a:schemeClr val="tx1"/>
                </a:solidFill>
                <a:latin typeface="Arial" pitchFamily="34" charset="0"/>
                <a:ea typeface="ＭＳ Ｐゴシック" pitchFamily="34" charset="-128"/>
              </a:defRPr>
            </a:lvl4pPr>
            <a:lvl5pPr marL="2057400" indent="-228600">
              <a:defRPr sz="900">
                <a:solidFill>
                  <a:schemeClr val="tx1"/>
                </a:solidFill>
                <a:latin typeface="Arial" pitchFamily="34" charset="0"/>
                <a:ea typeface="ＭＳ Ｐゴシック" pitchFamily="34" charset="-128"/>
              </a:defRPr>
            </a:lvl5pPr>
            <a:lvl6pPr marL="25146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6pPr>
            <a:lvl7pPr marL="29718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7pPr>
            <a:lvl8pPr marL="34290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8pPr>
            <a:lvl9pPr marL="3886200" indent="-228600" eaLnBrk="0" fontAlgn="base" hangingPunct="0">
              <a:spcBef>
                <a:spcPct val="0"/>
              </a:spcBef>
              <a:spcAft>
                <a:spcPct val="0"/>
              </a:spcAft>
              <a:defRPr sz="900">
                <a:solidFill>
                  <a:schemeClr val="tx1"/>
                </a:solidFill>
                <a:latin typeface="Arial" pitchFamily="34" charset="0"/>
                <a:ea typeface="ＭＳ Ｐゴシック" pitchFamily="34" charset="-128"/>
              </a:defRPr>
            </a:lvl9pPr>
          </a:lstStyle>
          <a:p>
            <a:pPr algn="ctr"/>
            <a:r>
              <a:rPr lang="en-US" altLang="en-US" sz="2800" b="1" dirty="0">
                <a:solidFill>
                  <a:srgbClr val="C00000"/>
                </a:solidFill>
                <a:latin typeface="Times New Roman" pitchFamily="18" charset="0"/>
                <a:cs typeface="Times New Roman" pitchFamily="18" charset="0"/>
              </a:rPr>
              <a:t>FE Apparent Mass Prediction: </a:t>
            </a:r>
            <a:r>
              <a:rPr lang="en-US" altLang="en-US" sz="2800" b="1" dirty="0" smtClean="0">
                <a:solidFill>
                  <a:srgbClr val="C00000"/>
                </a:solidFill>
                <a:latin typeface="Times New Roman" pitchFamily="18" charset="0"/>
                <a:cs typeface="Times New Roman" pitchFamily="18" charset="0"/>
              </a:rPr>
              <a:t>Panel + Box </a:t>
            </a:r>
            <a:r>
              <a:rPr lang="en-US" altLang="en-US" sz="2800" b="1" dirty="0">
                <a:solidFill>
                  <a:srgbClr val="C00000"/>
                </a:solidFill>
                <a:latin typeface="Times New Roman" pitchFamily="18" charset="0"/>
                <a:cs typeface="Times New Roman" pitchFamily="18" charset="0"/>
              </a:rPr>
              <a:t>A</a:t>
            </a:r>
          </a:p>
        </p:txBody>
      </p:sp>
      <p:sp>
        <p:nvSpPr>
          <p:cNvPr id="8" name="Rectangle 7"/>
          <p:cNvSpPr>
            <a:spLocks noRot="1" noChangeAspect="1" noMove="1" noResize="1" noEditPoints="1" noAdjustHandles="1" noChangeArrowheads="1" noChangeShapeType="1" noTextEdit="1"/>
          </p:cNvSpPr>
          <p:nvPr/>
        </p:nvSpPr>
        <p:spPr>
          <a:xfrm>
            <a:off x="459230" y="3025987"/>
            <a:ext cx="2767745" cy="640175"/>
          </a:xfrm>
          <a:prstGeom prst="rect">
            <a:avLst/>
          </a:prstGeom>
          <a:blipFill rotWithShape="1">
            <a:blip r:embed="rId3"/>
            <a:stretch>
              <a:fillRect/>
            </a:stretch>
          </a:blipFill>
        </p:spPr>
        <p:txBody>
          <a:bodyPr/>
          <a:lstStyle/>
          <a:p>
            <a:pPr>
              <a:defRPr/>
            </a:pPr>
            <a:r>
              <a:rPr lang="en-US">
                <a:noFill/>
                <a:latin typeface="Arial" charset="0"/>
                <a:ea typeface="ＭＳ Ｐゴシック" pitchFamily="-109" charset="-128"/>
              </a:rPr>
              <a:t> </a:t>
            </a:r>
          </a:p>
        </p:txBody>
      </p:sp>
      <p:sp>
        <p:nvSpPr>
          <p:cNvPr id="10" name="Rectangle 9"/>
          <p:cNvSpPr/>
          <p:nvPr/>
        </p:nvSpPr>
        <p:spPr>
          <a:xfrm>
            <a:off x="262591" y="4841935"/>
            <a:ext cx="8666256" cy="1631216"/>
          </a:xfrm>
          <a:prstGeom prst="rect">
            <a:avLst/>
          </a:prstGeom>
        </p:spPr>
        <p:txBody>
          <a:bodyPr wrap="square">
            <a:spAutoFit/>
          </a:bodyPr>
          <a:lstStyle/>
          <a:p>
            <a:r>
              <a:rPr lang="en-US" sz="2000" b="1" dirty="0">
                <a:solidFill>
                  <a:schemeClr val="accent1">
                    <a:lumMod val="10000"/>
                  </a:schemeClr>
                </a:solidFill>
              </a:rPr>
              <a:t>A</a:t>
            </a:r>
            <a:r>
              <a:rPr lang="en-US" sz="2000" b="1" dirty="0" smtClean="0">
                <a:solidFill>
                  <a:schemeClr val="accent1">
                    <a:lumMod val="10000"/>
                  </a:schemeClr>
                </a:solidFill>
              </a:rPr>
              <a:t>pparent </a:t>
            </a:r>
            <a:r>
              <a:rPr lang="en-US" sz="2000" b="1" dirty="0">
                <a:solidFill>
                  <a:schemeClr val="accent1">
                    <a:lumMod val="10000"/>
                  </a:schemeClr>
                </a:solidFill>
              </a:rPr>
              <a:t>mass of the source (Al panel) and the load (box A) at box A interfaces is computed by inverting the complex </a:t>
            </a:r>
            <a:r>
              <a:rPr lang="en-US" sz="2000" b="1" dirty="0" err="1">
                <a:solidFill>
                  <a:schemeClr val="accent1">
                    <a:lumMod val="10000"/>
                  </a:schemeClr>
                </a:solidFill>
              </a:rPr>
              <a:t>accelerance</a:t>
            </a:r>
            <a:r>
              <a:rPr lang="en-US" sz="2000" b="1" dirty="0">
                <a:solidFill>
                  <a:schemeClr val="accent1">
                    <a:lumMod val="10000"/>
                  </a:schemeClr>
                </a:solidFill>
              </a:rPr>
              <a:t> </a:t>
            </a:r>
            <a:r>
              <a:rPr lang="en-US" sz="2000" b="1" dirty="0" smtClean="0">
                <a:solidFill>
                  <a:schemeClr val="accent1">
                    <a:lumMod val="10000"/>
                  </a:schemeClr>
                </a:solidFill>
              </a:rPr>
              <a:t>matrix.  </a:t>
            </a:r>
            <a:r>
              <a:rPr lang="en-US" sz="2000" b="1" dirty="0">
                <a:solidFill>
                  <a:schemeClr val="accent1">
                    <a:lumMod val="10000"/>
                  </a:schemeClr>
                </a:solidFill>
              </a:rPr>
              <a:t>All terms in the matrix are summed to obtain the apparent mass shown in this Figure. The plateau apparent mass curve is predicted to be close to 55.1 </a:t>
            </a:r>
            <a:r>
              <a:rPr lang="en-US" sz="2000" b="1" dirty="0" err="1">
                <a:solidFill>
                  <a:schemeClr val="accent1">
                    <a:lumMod val="10000"/>
                  </a:schemeClr>
                </a:solidFill>
              </a:rPr>
              <a:t>lbf</a:t>
            </a:r>
            <a:r>
              <a:rPr lang="en-US" sz="2000" b="1" dirty="0">
                <a:solidFill>
                  <a:schemeClr val="accent1">
                    <a:lumMod val="10000"/>
                  </a:schemeClr>
                </a:solidFill>
              </a:rPr>
              <a:t>, which is the weight of the box.</a:t>
            </a:r>
          </a:p>
        </p:txBody>
      </p:sp>
    </p:spTree>
    <p:extLst>
      <p:ext uri="{BB962C8B-B14F-4D97-AF65-F5344CB8AC3E}">
        <p14:creationId xmlns:p14="http://schemas.microsoft.com/office/powerpoint/2010/main" val="41614551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33</a:t>
            </a:fld>
            <a:endParaRPr lang="en-US"/>
          </a:p>
        </p:txBody>
      </p:sp>
      <p:pic>
        <p:nvPicPr>
          <p:cNvPr id="5122" name="Picture 7" descr="BoxBMassTotal.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1261798" y="800101"/>
            <a:ext cx="6847417" cy="424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1172307" y="5000454"/>
            <a:ext cx="7055827" cy="1477328"/>
          </a:xfrm>
          <a:prstGeom prst="rect">
            <a:avLst/>
          </a:prstGeom>
        </p:spPr>
        <p:txBody>
          <a:bodyPr wrap="square">
            <a:spAutoFit/>
          </a:bodyPr>
          <a:lstStyle/>
          <a:p>
            <a:r>
              <a:rPr lang="en-US" b="1" dirty="0">
                <a:solidFill>
                  <a:schemeClr val="accent1">
                    <a:lumMod val="10000"/>
                  </a:schemeClr>
                </a:solidFill>
              </a:rPr>
              <a:t>A</a:t>
            </a:r>
            <a:r>
              <a:rPr lang="en-US" b="1" dirty="0" smtClean="0">
                <a:solidFill>
                  <a:schemeClr val="accent1">
                    <a:lumMod val="10000"/>
                  </a:schemeClr>
                </a:solidFill>
              </a:rPr>
              <a:t>pparent </a:t>
            </a:r>
            <a:r>
              <a:rPr lang="en-US" b="1" dirty="0">
                <a:solidFill>
                  <a:schemeClr val="accent1">
                    <a:lumMod val="10000"/>
                  </a:schemeClr>
                </a:solidFill>
              </a:rPr>
              <a:t>mass of the load (Box B) is computed by inverting the complex </a:t>
            </a:r>
            <a:r>
              <a:rPr lang="en-US" b="1" dirty="0" err="1">
                <a:solidFill>
                  <a:schemeClr val="accent1">
                    <a:lumMod val="10000"/>
                  </a:schemeClr>
                </a:solidFill>
              </a:rPr>
              <a:t>accelerance</a:t>
            </a:r>
            <a:r>
              <a:rPr lang="en-US" b="1" dirty="0">
                <a:solidFill>
                  <a:schemeClr val="accent1">
                    <a:lumMod val="10000"/>
                  </a:schemeClr>
                </a:solidFill>
              </a:rPr>
              <a:t> </a:t>
            </a:r>
            <a:r>
              <a:rPr lang="en-US" b="1" dirty="0" smtClean="0">
                <a:solidFill>
                  <a:schemeClr val="accent1">
                    <a:lumMod val="10000"/>
                  </a:schemeClr>
                </a:solidFill>
              </a:rPr>
              <a:t>matrix.  </a:t>
            </a:r>
            <a:r>
              <a:rPr lang="en-US" b="1" dirty="0">
                <a:solidFill>
                  <a:schemeClr val="accent1">
                    <a:lumMod val="10000"/>
                  </a:schemeClr>
                </a:solidFill>
              </a:rPr>
              <a:t>All terms in the matrix are used to obtain the apparent </a:t>
            </a:r>
            <a:r>
              <a:rPr lang="en-US" b="1" dirty="0" smtClean="0">
                <a:solidFill>
                  <a:schemeClr val="accent1">
                    <a:lumMod val="10000"/>
                  </a:schemeClr>
                </a:solidFill>
              </a:rPr>
              <a:t>mass </a:t>
            </a:r>
            <a:r>
              <a:rPr lang="en-US" b="1" dirty="0">
                <a:solidFill>
                  <a:schemeClr val="accent1">
                    <a:lumMod val="10000"/>
                  </a:schemeClr>
                </a:solidFill>
              </a:rPr>
              <a:t>shown in this Fig. The plateau apparent mass curve is predicted to be close to 44.9 </a:t>
            </a:r>
            <a:r>
              <a:rPr lang="en-US" b="1" dirty="0" err="1">
                <a:solidFill>
                  <a:schemeClr val="accent1">
                    <a:lumMod val="10000"/>
                  </a:schemeClr>
                </a:solidFill>
              </a:rPr>
              <a:t>lbf</a:t>
            </a:r>
            <a:r>
              <a:rPr lang="en-US" b="1" dirty="0">
                <a:solidFill>
                  <a:schemeClr val="accent1">
                    <a:lumMod val="10000"/>
                  </a:schemeClr>
                </a:solidFill>
              </a:rPr>
              <a:t>, which is the weight of the box</a:t>
            </a:r>
          </a:p>
        </p:txBody>
      </p:sp>
      <p:sp>
        <p:nvSpPr>
          <p:cNvPr id="7" name="Title 1"/>
          <p:cNvSpPr>
            <a:spLocks noGrp="1"/>
          </p:cNvSpPr>
          <p:nvPr>
            <p:ph type="title"/>
          </p:nvPr>
        </p:nvSpPr>
        <p:spPr>
          <a:xfrm>
            <a:off x="2114550" y="76200"/>
            <a:ext cx="6896100" cy="563563"/>
          </a:xfrm>
        </p:spPr>
        <p:txBody>
          <a:bodyPr/>
          <a:lstStyle/>
          <a:p>
            <a:r>
              <a:rPr lang="en-US" sz="2400" b="1" dirty="0"/>
              <a:t>Predicted </a:t>
            </a:r>
            <a:r>
              <a:rPr lang="en-US" sz="2400" b="1" dirty="0" smtClean="0"/>
              <a:t>Apparent Mass </a:t>
            </a:r>
            <a:r>
              <a:rPr lang="en-US" sz="2400" b="1" dirty="0"/>
              <a:t>of the </a:t>
            </a:r>
            <a:r>
              <a:rPr lang="en-US" sz="2400" b="1" dirty="0" smtClean="0"/>
              <a:t>Load (Box B) </a:t>
            </a:r>
            <a:endParaRPr lang="en-US" sz="2400" dirty="0"/>
          </a:p>
        </p:txBody>
      </p:sp>
    </p:spTree>
    <p:extLst>
      <p:ext uri="{BB962C8B-B14F-4D97-AF65-F5344CB8AC3E}">
        <p14:creationId xmlns:p14="http://schemas.microsoft.com/office/powerpoint/2010/main" val="133252557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34</a:t>
            </a:fld>
            <a:endParaRPr lang="en-US"/>
          </a:p>
        </p:txBody>
      </p:sp>
      <p:pic>
        <p:nvPicPr>
          <p:cNvPr id="6146" name="Picture 7" descr="PanelMassTotal_BoxB.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561975" y="819151"/>
            <a:ext cx="7766315" cy="417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527538" y="4849347"/>
            <a:ext cx="7720379" cy="1477328"/>
          </a:xfrm>
          <a:prstGeom prst="rect">
            <a:avLst/>
          </a:prstGeom>
        </p:spPr>
        <p:txBody>
          <a:bodyPr wrap="square">
            <a:spAutoFit/>
          </a:bodyPr>
          <a:lstStyle/>
          <a:p>
            <a:r>
              <a:rPr lang="en-US" b="1" dirty="0">
                <a:solidFill>
                  <a:schemeClr val="accent1">
                    <a:lumMod val="10000"/>
                  </a:schemeClr>
                </a:solidFill>
              </a:rPr>
              <a:t>A</a:t>
            </a:r>
            <a:r>
              <a:rPr lang="en-US" b="1" dirty="0" smtClean="0">
                <a:solidFill>
                  <a:schemeClr val="accent1">
                    <a:lumMod val="10000"/>
                  </a:schemeClr>
                </a:solidFill>
              </a:rPr>
              <a:t>pparent </a:t>
            </a:r>
            <a:r>
              <a:rPr lang="en-US" b="1" dirty="0">
                <a:solidFill>
                  <a:schemeClr val="accent1">
                    <a:lumMod val="10000"/>
                  </a:schemeClr>
                </a:solidFill>
              </a:rPr>
              <a:t>mass of the source (Al panel) at box B interfaces is computed by inverting the complex </a:t>
            </a:r>
            <a:r>
              <a:rPr lang="en-US" b="1" dirty="0" err="1">
                <a:solidFill>
                  <a:schemeClr val="accent1">
                    <a:lumMod val="10000"/>
                  </a:schemeClr>
                </a:solidFill>
              </a:rPr>
              <a:t>accelerance</a:t>
            </a:r>
            <a:r>
              <a:rPr lang="en-US" b="1" dirty="0">
                <a:solidFill>
                  <a:schemeClr val="accent1">
                    <a:lumMod val="10000"/>
                  </a:schemeClr>
                </a:solidFill>
              </a:rPr>
              <a:t> </a:t>
            </a:r>
            <a:r>
              <a:rPr lang="en-US" b="1" dirty="0" smtClean="0">
                <a:solidFill>
                  <a:schemeClr val="accent1">
                    <a:lumMod val="10000"/>
                  </a:schemeClr>
                </a:solidFill>
              </a:rPr>
              <a:t>matrix.  </a:t>
            </a:r>
            <a:r>
              <a:rPr lang="en-US" b="1" dirty="0">
                <a:solidFill>
                  <a:schemeClr val="accent1">
                    <a:lumMod val="10000"/>
                  </a:schemeClr>
                </a:solidFill>
              </a:rPr>
              <a:t>All terms in the matrix are used to obtain the apparent mass shown in this Figure. The plateau apparent mass curve is predicted to be close to 37.7 </a:t>
            </a:r>
            <a:r>
              <a:rPr lang="en-US" b="1" dirty="0" err="1">
                <a:solidFill>
                  <a:schemeClr val="accent1">
                    <a:lumMod val="10000"/>
                  </a:schemeClr>
                </a:solidFill>
              </a:rPr>
              <a:t>lbf</a:t>
            </a:r>
            <a:r>
              <a:rPr lang="en-US" b="1" dirty="0">
                <a:solidFill>
                  <a:schemeClr val="accent1">
                    <a:lumMod val="10000"/>
                  </a:schemeClr>
                </a:solidFill>
              </a:rPr>
              <a:t>, which is the weight of the box</a:t>
            </a:r>
          </a:p>
        </p:txBody>
      </p:sp>
      <p:sp>
        <p:nvSpPr>
          <p:cNvPr id="7" name="Title 1"/>
          <p:cNvSpPr>
            <a:spLocks noGrp="1"/>
          </p:cNvSpPr>
          <p:nvPr>
            <p:ph type="title"/>
          </p:nvPr>
        </p:nvSpPr>
        <p:spPr>
          <a:xfrm>
            <a:off x="2579077" y="95250"/>
            <a:ext cx="6293094" cy="563563"/>
          </a:xfrm>
        </p:spPr>
        <p:txBody>
          <a:bodyPr/>
          <a:lstStyle/>
          <a:p>
            <a:pPr algn="ctr"/>
            <a:r>
              <a:rPr lang="en-US" sz="2400" b="1" dirty="0"/>
              <a:t>Predicted </a:t>
            </a:r>
            <a:r>
              <a:rPr lang="en-US" sz="2400" b="1" dirty="0" smtClean="0"/>
              <a:t>Apparent Mass </a:t>
            </a:r>
            <a:r>
              <a:rPr lang="en-US" sz="2400" b="1" dirty="0"/>
              <a:t>of the </a:t>
            </a:r>
            <a:r>
              <a:rPr lang="en-US" sz="2400" b="1" dirty="0" smtClean="0"/>
              <a:t>AL</a:t>
            </a:r>
            <a:r>
              <a:rPr lang="en-US" sz="2400" b="1" dirty="0" smtClean="0"/>
              <a:t> </a:t>
            </a:r>
            <a:endParaRPr lang="en-US" sz="2400" dirty="0"/>
          </a:p>
        </p:txBody>
      </p:sp>
    </p:spTree>
    <p:extLst>
      <p:ext uri="{BB962C8B-B14F-4D97-AF65-F5344CB8AC3E}">
        <p14:creationId xmlns:p14="http://schemas.microsoft.com/office/powerpoint/2010/main" val="386291036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35</a:t>
            </a:fld>
            <a:endParaRPr lang="en-US"/>
          </a:p>
        </p:txBody>
      </p:sp>
      <p:pic>
        <p:nvPicPr>
          <p:cNvPr id="7170" name="Picture 7" descr="PanelBoxMassTotal_BoxB.png"/>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685801" y="828675"/>
            <a:ext cx="7737740" cy="433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p:nvPr/>
        </p:nvSpPr>
        <p:spPr>
          <a:xfrm>
            <a:off x="328246" y="5005624"/>
            <a:ext cx="8250115" cy="1477328"/>
          </a:xfrm>
          <a:prstGeom prst="rect">
            <a:avLst/>
          </a:prstGeom>
        </p:spPr>
        <p:txBody>
          <a:bodyPr wrap="square">
            <a:spAutoFit/>
          </a:bodyPr>
          <a:lstStyle/>
          <a:p>
            <a:r>
              <a:rPr lang="en-US" b="1" dirty="0">
                <a:solidFill>
                  <a:schemeClr val="accent1">
                    <a:lumMod val="10000"/>
                  </a:schemeClr>
                </a:solidFill>
              </a:rPr>
              <a:t>A</a:t>
            </a:r>
            <a:r>
              <a:rPr lang="en-US" b="1" dirty="0" smtClean="0">
                <a:solidFill>
                  <a:schemeClr val="accent1">
                    <a:lumMod val="10000"/>
                  </a:schemeClr>
                </a:solidFill>
              </a:rPr>
              <a:t>pparent </a:t>
            </a:r>
            <a:r>
              <a:rPr lang="en-US" b="1" dirty="0">
                <a:solidFill>
                  <a:schemeClr val="accent1">
                    <a:lumMod val="10000"/>
                  </a:schemeClr>
                </a:solidFill>
              </a:rPr>
              <a:t>mass of the source (Al panel) and the load (box B) at box B interfaces is computed by inverting the complex </a:t>
            </a:r>
            <a:r>
              <a:rPr lang="en-US" b="1" dirty="0" err="1">
                <a:solidFill>
                  <a:schemeClr val="accent1">
                    <a:lumMod val="10000"/>
                  </a:schemeClr>
                </a:solidFill>
              </a:rPr>
              <a:t>accelerance</a:t>
            </a:r>
            <a:r>
              <a:rPr lang="en-US" b="1" dirty="0">
                <a:solidFill>
                  <a:schemeClr val="accent1">
                    <a:lumMod val="10000"/>
                  </a:schemeClr>
                </a:solidFill>
              </a:rPr>
              <a:t> </a:t>
            </a:r>
            <a:r>
              <a:rPr lang="en-US" b="1" dirty="0" smtClean="0">
                <a:solidFill>
                  <a:schemeClr val="accent1">
                    <a:lumMod val="10000"/>
                  </a:schemeClr>
                </a:solidFill>
              </a:rPr>
              <a:t>matrix.  </a:t>
            </a:r>
            <a:r>
              <a:rPr lang="en-US" b="1" dirty="0">
                <a:solidFill>
                  <a:schemeClr val="accent1">
                    <a:lumMod val="10000"/>
                  </a:schemeClr>
                </a:solidFill>
              </a:rPr>
              <a:t>All terms in the matrix are summed to obtain the apparent mass shown in this Figure. The plateau apparent mass curve is predicted to be close to 82.6 </a:t>
            </a:r>
            <a:r>
              <a:rPr lang="en-US" b="1" dirty="0" err="1">
                <a:solidFill>
                  <a:schemeClr val="accent1">
                    <a:lumMod val="10000"/>
                  </a:schemeClr>
                </a:solidFill>
              </a:rPr>
              <a:t>lbf</a:t>
            </a:r>
            <a:r>
              <a:rPr lang="en-US" b="1" dirty="0">
                <a:solidFill>
                  <a:schemeClr val="accent1">
                    <a:lumMod val="10000"/>
                  </a:schemeClr>
                </a:solidFill>
              </a:rPr>
              <a:t>, which is the weight of the box</a:t>
            </a:r>
          </a:p>
        </p:txBody>
      </p:sp>
      <p:sp>
        <p:nvSpPr>
          <p:cNvPr id="7" name="Title 1"/>
          <p:cNvSpPr>
            <a:spLocks noGrp="1"/>
          </p:cNvSpPr>
          <p:nvPr>
            <p:ph type="title"/>
          </p:nvPr>
        </p:nvSpPr>
        <p:spPr>
          <a:xfrm>
            <a:off x="2778368" y="104775"/>
            <a:ext cx="5943601" cy="563563"/>
          </a:xfrm>
        </p:spPr>
        <p:txBody>
          <a:bodyPr/>
          <a:lstStyle/>
          <a:p>
            <a:r>
              <a:rPr lang="en-US" sz="2400" b="1" dirty="0"/>
              <a:t>Predicted </a:t>
            </a:r>
            <a:r>
              <a:rPr lang="en-US" sz="2400" b="1" dirty="0" smtClean="0"/>
              <a:t>Apparent Mass </a:t>
            </a:r>
            <a:r>
              <a:rPr lang="en-US" sz="2400" b="1" dirty="0"/>
              <a:t>of </a:t>
            </a:r>
            <a:r>
              <a:rPr lang="en-US" sz="2400" b="1" dirty="0" err="1" smtClean="0"/>
              <a:t>AL+Box</a:t>
            </a:r>
            <a:r>
              <a:rPr lang="en-US" sz="2400" b="1" dirty="0" smtClean="0"/>
              <a:t> B</a:t>
            </a:r>
            <a:endParaRPr lang="en-US" sz="2400" dirty="0"/>
          </a:p>
        </p:txBody>
      </p:sp>
    </p:spTree>
    <p:extLst>
      <p:ext uri="{BB962C8B-B14F-4D97-AF65-F5344CB8AC3E}">
        <p14:creationId xmlns:p14="http://schemas.microsoft.com/office/powerpoint/2010/main" val="74390742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44299" y="98698"/>
            <a:ext cx="6143625" cy="563563"/>
          </a:xfrm>
        </p:spPr>
        <p:txBody>
          <a:bodyPr/>
          <a:lstStyle/>
          <a:p>
            <a:r>
              <a:rPr lang="en-US" b="1" dirty="0" smtClean="0">
                <a:solidFill>
                  <a:srgbClr val="C00000"/>
                </a:solidFill>
              </a:rPr>
              <a:t>FEM Predicted Interface Forces </a:t>
            </a:r>
            <a:endParaRPr lang="en-US" dirty="0">
              <a:solidFill>
                <a:srgbClr val="C00000"/>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36</a:t>
            </a:fld>
            <a:endParaRPr lang="en-US"/>
          </a:p>
        </p:txBody>
      </p:sp>
      <p:pic>
        <p:nvPicPr>
          <p:cNvPr id="8194" name="Picture 2" descr="FSD_AllTotalMag_PanelBoxA_R06"/>
          <p:cNvPicPr>
            <a:picLocks noGrp="1" noChangeAspect="1" noChangeArrowheads="1"/>
          </p:cNvPicPr>
          <p:nvPr>
            <p:ph idx="1"/>
          </p:nvPr>
        </p:nvPicPr>
        <p:blipFill rotWithShape="1">
          <a:blip r:embed="rId2">
            <a:extLst>
              <a:ext uri="{28A0092B-C50C-407E-A947-70E740481C1C}">
                <a14:useLocalDpi xmlns:a14="http://schemas.microsoft.com/office/drawing/2010/main" val="0"/>
              </a:ext>
            </a:extLst>
          </a:blip>
          <a:srcRect l="5228" r="6930" b="3194"/>
          <a:stretch/>
        </p:blipFill>
        <p:spPr bwMode="auto">
          <a:xfrm>
            <a:off x="952500" y="790576"/>
            <a:ext cx="6562725" cy="3752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8195" name="AutoShape 3"/>
          <p:cNvCxnSpPr>
            <a:cxnSpLocks noChangeShapeType="1"/>
          </p:cNvCxnSpPr>
          <p:nvPr/>
        </p:nvCxnSpPr>
        <p:spPr bwMode="auto">
          <a:xfrm>
            <a:off x="1638300" y="1384300"/>
            <a:ext cx="4441825" cy="0"/>
          </a:xfrm>
          <a:prstGeom prst="straightConnector1">
            <a:avLst/>
          </a:prstGeom>
          <a:noFill/>
          <a:ln w="28575">
            <a:solidFill>
              <a:srgbClr val="00B050"/>
            </a:solidFill>
            <a:round/>
            <a:headEnd/>
            <a:tailEnd/>
          </a:ln>
          <a:extLst>
            <a:ext uri="{909E8E84-426E-40DD-AFC4-6F175D3DCCD1}">
              <a14:hiddenFill xmlns:a14="http://schemas.microsoft.com/office/drawing/2010/main">
                <a:noFill/>
              </a14:hiddenFill>
            </a:ext>
          </a:extLst>
        </p:spPr>
      </p:cxnSp>
      <p:cxnSp>
        <p:nvCxnSpPr>
          <p:cNvPr id="8196" name="AutoShape 4"/>
          <p:cNvCxnSpPr>
            <a:cxnSpLocks noChangeShapeType="1"/>
          </p:cNvCxnSpPr>
          <p:nvPr/>
        </p:nvCxnSpPr>
        <p:spPr bwMode="auto">
          <a:xfrm flipH="1" flipV="1">
            <a:off x="6080126" y="1384300"/>
            <a:ext cx="1311274" cy="1358900"/>
          </a:xfrm>
          <a:prstGeom prst="straightConnector1">
            <a:avLst/>
          </a:prstGeom>
          <a:noFill/>
          <a:ln w="28575">
            <a:solidFill>
              <a:srgbClr val="00B050"/>
            </a:solidFill>
            <a:round/>
            <a:headEnd/>
            <a:tailEnd/>
          </a:ln>
          <a:extLst>
            <a:ext uri="{909E8E84-426E-40DD-AFC4-6F175D3DCCD1}">
              <a14:hiddenFill xmlns:a14="http://schemas.microsoft.com/office/drawing/2010/main">
                <a:noFill/>
              </a14:hiddenFill>
            </a:ext>
          </a:extLst>
        </p:spPr>
      </p:cxnSp>
      <p:cxnSp>
        <p:nvCxnSpPr>
          <p:cNvPr id="8197" name="AutoShape 5"/>
          <p:cNvCxnSpPr>
            <a:cxnSpLocks noChangeShapeType="1"/>
          </p:cNvCxnSpPr>
          <p:nvPr/>
        </p:nvCxnSpPr>
        <p:spPr bwMode="auto">
          <a:xfrm>
            <a:off x="1638300" y="1114425"/>
            <a:ext cx="4886325" cy="0"/>
          </a:xfrm>
          <a:prstGeom prst="straightConnector1">
            <a:avLst/>
          </a:prstGeom>
          <a:noFill/>
          <a:ln w="28575">
            <a:solidFill>
              <a:srgbClr val="FF0000"/>
            </a:solidFill>
            <a:round/>
            <a:headEnd/>
            <a:tailEnd/>
          </a:ln>
          <a:extLst>
            <a:ext uri="{909E8E84-426E-40DD-AFC4-6F175D3DCCD1}">
              <a14:hiddenFill xmlns:a14="http://schemas.microsoft.com/office/drawing/2010/main">
                <a:noFill/>
              </a14:hiddenFill>
            </a:ext>
          </a:extLst>
        </p:spPr>
      </p:cxnSp>
      <p:cxnSp>
        <p:nvCxnSpPr>
          <p:cNvPr id="8198" name="AutoShape 6"/>
          <p:cNvCxnSpPr>
            <a:cxnSpLocks noChangeShapeType="1"/>
          </p:cNvCxnSpPr>
          <p:nvPr/>
        </p:nvCxnSpPr>
        <p:spPr bwMode="auto">
          <a:xfrm>
            <a:off x="6524625" y="1123950"/>
            <a:ext cx="866775" cy="857250"/>
          </a:xfrm>
          <a:prstGeom prst="straightConnector1">
            <a:avLst/>
          </a:prstGeom>
          <a:noFill/>
          <a:ln w="28575">
            <a:solidFill>
              <a:srgbClr val="FF0000"/>
            </a:solidFill>
            <a:round/>
            <a:headEnd/>
            <a:tailEnd/>
          </a:ln>
          <a:extLst>
            <a:ext uri="{909E8E84-426E-40DD-AFC4-6F175D3DCCD1}">
              <a14:hiddenFill xmlns:a14="http://schemas.microsoft.com/office/drawing/2010/main">
                <a:noFill/>
              </a14:hiddenFill>
            </a:ext>
          </a:extLst>
        </p:spPr>
      </p:cxnSp>
      <p:sp>
        <p:nvSpPr>
          <p:cNvPr id="16" name="Rectangle 15"/>
          <p:cNvSpPr/>
          <p:nvPr/>
        </p:nvSpPr>
        <p:spPr>
          <a:xfrm>
            <a:off x="339969" y="4598938"/>
            <a:ext cx="7746756" cy="1323439"/>
          </a:xfrm>
          <a:prstGeom prst="rect">
            <a:avLst/>
          </a:prstGeom>
        </p:spPr>
        <p:txBody>
          <a:bodyPr wrap="square">
            <a:spAutoFit/>
          </a:bodyPr>
          <a:lstStyle/>
          <a:p>
            <a:r>
              <a:rPr lang="en-US" sz="2000" b="1" dirty="0" smtClean="0">
                <a:solidFill>
                  <a:schemeClr val="accent1">
                    <a:lumMod val="10000"/>
                  </a:schemeClr>
                </a:solidFill>
              </a:rPr>
              <a:t>Interface forces predicted at box </a:t>
            </a:r>
            <a:r>
              <a:rPr lang="en-US" sz="2000" b="1" dirty="0">
                <a:solidFill>
                  <a:schemeClr val="accent1">
                    <a:lumMod val="10000"/>
                  </a:schemeClr>
                </a:solidFill>
              </a:rPr>
              <a:t>A interfaces mounted on Al panel. The envelop of the predicted forces (green line) are compared with the semi-empirical derived force limiting specification (red line).</a:t>
            </a:r>
            <a:endParaRPr lang="en-US" sz="2000" dirty="0">
              <a:solidFill>
                <a:schemeClr val="accent1">
                  <a:lumMod val="10000"/>
                </a:schemeClr>
              </a:solidFill>
            </a:endParaRPr>
          </a:p>
        </p:txBody>
      </p:sp>
    </p:spTree>
    <p:extLst>
      <p:ext uri="{BB962C8B-B14F-4D97-AF65-F5344CB8AC3E}">
        <p14:creationId xmlns:p14="http://schemas.microsoft.com/office/powerpoint/2010/main" val="66943353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733425" y="2713038"/>
            <a:ext cx="7772400" cy="1470025"/>
          </a:xfrm>
        </p:spPr>
        <p:txBody>
          <a:bodyPr/>
          <a:lstStyle/>
          <a:p>
            <a:r>
              <a:rPr lang="en-US" sz="3200" b="1" dirty="0" smtClean="0">
                <a:solidFill>
                  <a:srgbClr val="C00000"/>
                </a:solidFill>
              </a:rPr>
              <a:t>Force Limiting Specification Using Boundary Element Method (BEM)</a:t>
            </a:r>
            <a:endParaRPr lang="en-US" sz="3200" b="1" dirty="0">
              <a:solidFill>
                <a:srgbClr val="C00000"/>
              </a:solidFill>
            </a:endParaRPr>
          </a:p>
        </p:txBody>
      </p:sp>
      <p:sp>
        <p:nvSpPr>
          <p:cNvPr id="4" name="Slide Number Placeholder 3"/>
          <p:cNvSpPr>
            <a:spLocks noGrp="1"/>
          </p:cNvSpPr>
          <p:nvPr>
            <p:ph type="sldNum" sz="quarter" idx="4294967295"/>
          </p:nvPr>
        </p:nvSpPr>
        <p:spPr>
          <a:xfrm>
            <a:off x="7010400" y="6381750"/>
            <a:ext cx="2133600" cy="228600"/>
          </a:xfrm>
        </p:spPr>
        <p:txBody>
          <a:bodyPr/>
          <a:lstStyle/>
          <a:p>
            <a:r>
              <a:rPr lang="en-US" smtClean="0"/>
              <a:t> P </a:t>
            </a:r>
            <a:fld id="{C2F995EB-9EF3-4242-B834-FCAEF1F12C55}" type="slidenum">
              <a:rPr lang="en-US" smtClean="0"/>
              <a:pPr/>
              <a:t>37</a:t>
            </a:fld>
            <a:endParaRPr lang="en-US"/>
          </a:p>
        </p:txBody>
      </p:sp>
    </p:spTree>
    <p:extLst>
      <p:ext uri="{BB962C8B-B14F-4D97-AF65-F5344CB8AC3E}">
        <p14:creationId xmlns:p14="http://schemas.microsoft.com/office/powerpoint/2010/main" val="125063967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76600" y="85725"/>
            <a:ext cx="5181600" cy="563563"/>
          </a:xfrm>
        </p:spPr>
        <p:txBody>
          <a:bodyPr/>
          <a:lstStyle/>
          <a:p>
            <a:pPr algn="ctr"/>
            <a:r>
              <a:rPr lang="en-US" b="1" dirty="0" smtClean="0">
                <a:solidFill>
                  <a:srgbClr val="C00000"/>
                </a:solidFill>
              </a:rPr>
              <a:t>FEM/BEM:  AL +Boxes A&amp;B</a:t>
            </a:r>
            <a:endParaRPr lang="en-US" b="1" dirty="0">
              <a:solidFill>
                <a:srgbClr val="C00000"/>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38</a:t>
            </a:fld>
            <a:endParaRPr lang="en-US"/>
          </a:p>
        </p:txBody>
      </p:sp>
      <p:pic>
        <p:nvPicPr>
          <p:cNvPr id="5" name="Content Placeholder 4"/>
          <p:cNvPicPr>
            <a:picLocks noGrp="1"/>
          </p:cNvPicPr>
          <p:nvPr>
            <p:ph idx="1"/>
          </p:nvPr>
        </p:nvPicPr>
        <p:blipFill>
          <a:blip r:embed="rId2" cstate="print"/>
          <a:srcRect l="68958" t="11333" b="12000"/>
          <a:stretch>
            <a:fillRect/>
          </a:stretch>
        </p:blipFill>
        <p:spPr bwMode="auto">
          <a:xfrm>
            <a:off x="244108" y="1181100"/>
            <a:ext cx="4651742" cy="3000375"/>
          </a:xfrm>
          <a:prstGeom prst="rect">
            <a:avLst/>
          </a:prstGeom>
          <a:noFill/>
          <a:ln w="9525">
            <a:noFill/>
            <a:miter lim="800000"/>
            <a:headEnd/>
            <a:tailEnd/>
          </a:ln>
          <a:effectLst/>
        </p:spPr>
      </p:pic>
      <p:pic>
        <p:nvPicPr>
          <p:cNvPr id="6" name="Picture 5"/>
          <p:cNvPicPr/>
          <p:nvPr/>
        </p:nvPicPr>
        <p:blipFill>
          <a:blip r:embed="rId3" cstate="print"/>
          <a:srcRect l="60000" t="10246" r="6154" b="19022"/>
          <a:stretch>
            <a:fillRect/>
          </a:stretch>
        </p:blipFill>
        <p:spPr bwMode="auto">
          <a:xfrm>
            <a:off x="4895850" y="1162050"/>
            <a:ext cx="4018280" cy="2990849"/>
          </a:xfrm>
          <a:prstGeom prst="rect">
            <a:avLst/>
          </a:prstGeom>
          <a:noFill/>
          <a:ln w="9525">
            <a:noFill/>
            <a:miter lim="800000"/>
            <a:headEnd/>
            <a:tailEnd/>
          </a:ln>
          <a:effectLst/>
        </p:spPr>
      </p:pic>
      <p:sp>
        <p:nvSpPr>
          <p:cNvPr id="7" name="TextBox 6"/>
          <p:cNvSpPr txBox="1"/>
          <p:nvPr/>
        </p:nvSpPr>
        <p:spPr>
          <a:xfrm>
            <a:off x="890156" y="4189088"/>
            <a:ext cx="2805544" cy="369332"/>
          </a:xfrm>
          <a:prstGeom prst="rect">
            <a:avLst/>
          </a:prstGeom>
          <a:noFill/>
        </p:spPr>
        <p:txBody>
          <a:bodyPr wrap="square" rtlCol="0">
            <a:spAutoFit/>
          </a:bodyPr>
          <a:lstStyle/>
          <a:p>
            <a:pPr algn="ctr"/>
            <a:r>
              <a:rPr lang="en-US" b="1" dirty="0" smtClean="0"/>
              <a:t>FEM Mesh</a:t>
            </a:r>
            <a:endParaRPr lang="en-US" b="1" dirty="0"/>
          </a:p>
        </p:txBody>
      </p:sp>
      <p:sp>
        <p:nvSpPr>
          <p:cNvPr id="8" name="TextBox 7"/>
          <p:cNvSpPr txBox="1"/>
          <p:nvPr/>
        </p:nvSpPr>
        <p:spPr>
          <a:xfrm>
            <a:off x="5405006" y="4274814"/>
            <a:ext cx="2805544" cy="369332"/>
          </a:xfrm>
          <a:prstGeom prst="rect">
            <a:avLst/>
          </a:prstGeom>
          <a:noFill/>
        </p:spPr>
        <p:txBody>
          <a:bodyPr wrap="square" rtlCol="0">
            <a:spAutoFit/>
          </a:bodyPr>
          <a:lstStyle/>
          <a:p>
            <a:pPr algn="ctr"/>
            <a:r>
              <a:rPr lang="en-US" b="1" dirty="0" smtClean="0"/>
              <a:t>BEM Mesh</a:t>
            </a:r>
            <a:endParaRPr lang="en-US" b="1" dirty="0"/>
          </a:p>
        </p:txBody>
      </p:sp>
      <p:sp>
        <p:nvSpPr>
          <p:cNvPr id="9" name="Rectangle 8"/>
          <p:cNvSpPr/>
          <p:nvPr/>
        </p:nvSpPr>
        <p:spPr>
          <a:xfrm>
            <a:off x="152400" y="4558420"/>
            <a:ext cx="8991600" cy="1938992"/>
          </a:xfrm>
          <a:prstGeom prst="rect">
            <a:avLst/>
          </a:prstGeom>
        </p:spPr>
        <p:txBody>
          <a:bodyPr wrap="square">
            <a:spAutoFit/>
          </a:bodyPr>
          <a:lstStyle/>
          <a:p>
            <a:r>
              <a:rPr lang="en-US" sz="2000" dirty="0">
                <a:solidFill>
                  <a:schemeClr val="accent1">
                    <a:lumMod val="10000"/>
                  </a:schemeClr>
                </a:solidFill>
              </a:rPr>
              <a:t>The FEM model of the Al panel loaded with boxes A and B </a:t>
            </a:r>
            <a:r>
              <a:rPr lang="en-US" sz="2000" dirty="0" smtClean="0">
                <a:solidFill>
                  <a:schemeClr val="accent1">
                    <a:lumMod val="10000"/>
                  </a:schemeClr>
                </a:solidFill>
              </a:rPr>
              <a:t>was </a:t>
            </a:r>
            <a:r>
              <a:rPr lang="en-US" sz="2000" dirty="0">
                <a:solidFill>
                  <a:schemeClr val="accent1">
                    <a:lumMod val="10000"/>
                  </a:schemeClr>
                </a:solidFill>
              </a:rPr>
              <a:t>used to compute the Eigen frequencies and to generate a BEM mesh (fluid mesh) as </a:t>
            </a:r>
            <a:r>
              <a:rPr lang="en-US" sz="2000" dirty="0" smtClean="0">
                <a:solidFill>
                  <a:schemeClr val="accent1">
                    <a:lumMod val="10000"/>
                  </a:schemeClr>
                </a:solidFill>
              </a:rPr>
              <a:t>shown. The </a:t>
            </a:r>
            <a:r>
              <a:rPr lang="en-US" sz="2000" dirty="0" err="1">
                <a:solidFill>
                  <a:schemeClr val="accent1">
                    <a:lumMod val="10000"/>
                  </a:schemeClr>
                </a:solidFill>
              </a:rPr>
              <a:t>vibro</a:t>
            </a:r>
            <a:r>
              <a:rPr lang="en-US" sz="2000" dirty="0">
                <a:solidFill>
                  <a:schemeClr val="accent1">
                    <a:lumMod val="10000"/>
                  </a:schemeClr>
                </a:solidFill>
              </a:rPr>
              <a:t>-acoustic analysis was performed over the entire structural response frequency range, i.e. up to 2000 Hz.  The </a:t>
            </a:r>
            <a:r>
              <a:rPr lang="en-US" sz="2000" dirty="0" smtClean="0">
                <a:solidFill>
                  <a:schemeClr val="accent1">
                    <a:lumMod val="10000"/>
                  </a:schemeClr>
                </a:solidFill>
              </a:rPr>
              <a:t>force responses in three orthogonal axes of </a:t>
            </a:r>
            <a:r>
              <a:rPr lang="en-US" sz="2000" dirty="0">
                <a:solidFill>
                  <a:schemeClr val="accent1">
                    <a:lumMod val="10000"/>
                  </a:schemeClr>
                </a:solidFill>
              </a:rPr>
              <a:t>the panel at box interfaces were obtained </a:t>
            </a:r>
            <a:r>
              <a:rPr lang="en-US" sz="2000" dirty="0" smtClean="0">
                <a:solidFill>
                  <a:schemeClr val="accent1">
                    <a:lumMod val="10000"/>
                  </a:schemeClr>
                </a:solidFill>
              </a:rPr>
              <a:t>and are used to derive the force limiting specification. </a:t>
            </a:r>
            <a:endParaRPr lang="en-US" sz="2000" dirty="0">
              <a:solidFill>
                <a:schemeClr val="accent1">
                  <a:lumMod val="10000"/>
                </a:schemeClr>
              </a:solidFill>
            </a:endParaRPr>
          </a:p>
        </p:txBody>
      </p:sp>
    </p:spTree>
    <p:extLst>
      <p:ext uri="{BB962C8B-B14F-4D97-AF65-F5344CB8AC3E}">
        <p14:creationId xmlns:p14="http://schemas.microsoft.com/office/powerpoint/2010/main" val="291626030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729343" y="110837"/>
            <a:ext cx="5900306" cy="563563"/>
          </a:xfrm>
        </p:spPr>
        <p:txBody>
          <a:bodyPr/>
          <a:lstStyle/>
          <a:p>
            <a:pPr algn="ctr"/>
            <a:r>
              <a:rPr lang="en-US" sz="2000" b="1" dirty="0" smtClean="0">
                <a:solidFill>
                  <a:srgbClr val="8E0000"/>
                </a:solidFill>
              </a:rPr>
              <a:t>BEM vs. Semi-Empirical Force Limit</a:t>
            </a:r>
            <a:br>
              <a:rPr lang="en-US" sz="2000" b="1" dirty="0" smtClean="0">
                <a:solidFill>
                  <a:srgbClr val="8E0000"/>
                </a:solidFill>
              </a:rPr>
            </a:br>
            <a:r>
              <a:rPr lang="en-US" sz="2000" b="1" dirty="0" smtClean="0">
                <a:solidFill>
                  <a:srgbClr val="8E0000"/>
                </a:solidFill>
              </a:rPr>
              <a:t>  Al Panel + Box A</a:t>
            </a:r>
            <a:endParaRPr lang="en-US" sz="2000" b="1" dirty="0">
              <a:solidFill>
                <a:srgbClr val="8E0000"/>
              </a:solidFill>
            </a:endParaRPr>
          </a:p>
        </p:txBody>
      </p:sp>
      <p:sp>
        <p:nvSpPr>
          <p:cNvPr id="5" name="Slide Number Placeholder 4"/>
          <p:cNvSpPr>
            <a:spLocks noGrp="1"/>
          </p:cNvSpPr>
          <p:nvPr>
            <p:ph type="sldNum" sz="quarter" idx="11"/>
          </p:nvPr>
        </p:nvSpPr>
        <p:spPr/>
        <p:txBody>
          <a:bodyPr/>
          <a:lstStyle/>
          <a:p>
            <a:r>
              <a:rPr lang="en-US" dirty="0" smtClean="0"/>
              <a:t> P </a:t>
            </a:r>
            <a:fld id="{C2F995EB-9EF3-4242-B834-FCAEF1F12C55}" type="slidenum">
              <a:rPr lang="en-US" smtClean="0"/>
              <a:pPr/>
              <a:t>39</a:t>
            </a:fld>
            <a:endParaRPr lang="en-US" dirty="0"/>
          </a:p>
        </p:txBody>
      </p:sp>
      <p:sp>
        <p:nvSpPr>
          <p:cNvPr id="15" name="TextBox 14"/>
          <p:cNvSpPr txBox="1"/>
          <p:nvPr/>
        </p:nvSpPr>
        <p:spPr>
          <a:xfrm>
            <a:off x="961292" y="5649937"/>
            <a:ext cx="7314667" cy="461665"/>
          </a:xfrm>
          <a:prstGeom prst="rect">
            <a:avLst/>
          </a:prstGeom>
          <a:noFill/>
        </p:spPr>
        <p:txBody>
          <a:bodyPr wrap="square" rtlCol="0">
            <a:spAutoFit/>
          </a:bodyPr>
          <a:lstStyle/>
          <a:p>
            <a:pPr algn="ctr"/>
            <a:r>
              <a:rPr lang="en-US" sz="2400" b="1" dirty="0" smtClean="0">
                <a:solidFill>
                  <a:schemeClr val="accent1">
                    <a:lumMod val="10000"/>
                  </a:schemeClr>
                </a:solidFill>
              </a:rPr>
              <a:t>Semi-empirical: ~122 lb</a:t>
            </a:r>
            <a:r>
              <a:rPr lang="en-US" sz="2400" b="1" baseline="30000" dirty="0" smtClean="0">
                <a:solidFill>
                  <a:schemeClr val="accent1">
                    <a:lumMod val="10000"/>
                  </a:schemeClr>
                </a:solidFill>
              </a:rPr>
              <a:t>2</a:t>
            </a:r>
            <a:r>
              <a:rPr lang="en-US" sz="2400" b="1" dirty="0" smtClean="0">
                <a:solidFill>
                  <a:schemeClr val="accent1">
                    <a:lumMod val="10000"/>
                  </a:schemeClr>
                </a:solidFill>
              </a:rPr>
              <a:t>/Hz </a:t>
            </a:r>
            <a:r>
              <a:rPr lang="en-US" sz="2400" b="1" dirty="0" err="1" smtClean="0">
                <a:solidFill>
                  <a:schemeClr val="accent1">
                    <a:lumMod val="10000"/>
                  </a:schemeClr>
                </a:solidFill>
              </a:rPr>
              <a:t>vs</a:t>
            </a:r>
            <a:r>
              <a:rPr lang="en-US" sz="2400" b="1" dirty="0" smtClean="0">
                <a:solidFill>
                  <a:schemeClr val="accent1">
                    <a:lumMod val="10000"/>
                  </a:schemeClr>
                </a:solidFill>
              </a:rPr>
              <a:t> BEM ~15 lb</a:t>
            </a:r>
            <a:r>
              <a:rPr lang="en-US" sz="2400" b="1" baseline="30000" dirty="0" smtClean="0">
                <a:solidFill>
                  <a:schemeClr val="accent1">
                    <a:lumMod val="10000"/>
                  </a:schemeClr>
                </a:solidFill>
              </a:rPr>
              <a:t>2</a:t>
            </a:r>
            <a:r>
              <a:rPr lang="en-US" sz="2400" b="1" dirty="0" smtClean="0">
                <a:solidFill>
                  <a:schemeClr val="accent1">
                    <a:lumMod val="10000"/>
                  </a:schemeClr>
                </a:solidFill>
              </a:rPr>
              <a:t>/Hz </a:t>
            </a:r>
            <a:endParaRPr lang="en-US" sz="2400" b="1" dirty="0">
              <a:solidFill>
                <a:schemeClr val="accent1">
                  <a:lumMod val="10000"/>
                </a:schemeClr>
              </a:solidFill>
            </a:endParaRPr>
          </a:p>
        </p:txBody>
      </p:sp>
      <p:pic>
        <p:nvPicPr>
          <p:cNvPr id="1029" name="Picture 5"/>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763803" y="1139539"/>
            <a:ext cx="7616392" cy="431681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cxnSp>
        <p:nvCxnSpPr>
          <p:cNvPr id="9" name="Straight Connector 8"/>
          <p:cNvCxnSpPr/>
          <p:nvPr/>
        </p:nvCxnSpPr>
        <p:spPr>
          <a:xfrm>
            <a:off x="4276725" y="2441866"/>
            <a:ext cx="1000125" cy="1720559"/>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6" name="Straight Connector 5"/>
          <p:cNvCxnSpPr/>
          <p:nvPr/>
        </p:nvCxnSpPr>
        <p:spPr>
          <a:xfrm>
            <a:off x="1922317" y="2441866"/>
            <a:ext cx="2354408" cy="0"/>
          </a:xfrm>
          <a:prstGeom prst="line">
            <a:avLst/>
          </a:prstGeom>
          <a:ln w="28575">
            <a:solidFill>
              <a:srgbClr val="0000FF"/>
            </a:solidFill>
          </a:ln>
        </p:spPr>
        <p:style>
          <a:lnRef idx="1">
            <a:schemeClr val="accent1"/>
          </a:lnRef>
          <a:fillRef idx="0">
            <a:schemeClr val="accent1"/>
          </a:fillRef>
          <a:effectRef idx="0">
            <a:schemeClr val="accent1"/>
          </a:effectRef>
          <a:fontRef idx="minor">
            <a:schemeClr val="tx1"/>
          </a:fontRef>
        </p:style>
      </p:cxnSp>
      <p:cxnSp>
        <p:nvCxnSpPr>
          <p:cNvPr id="26" name="Straight Connector 25"/>
          <p:cNvCxnSpPr/>
          <p:nvPr/>
        </p:nvCxnSpPr>
        <p:spPr>
          <a:xfrm>
            <a:off x="4276725" y="2074994"/>
            <a:ext cx="1000125" cy="858706"/>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7" name="Straight Connector 26"/>
          <p:cNvCxnSpPr/>
          <p:nvPr/>
        </p:nvCxnSpPr>
        <p:spPr>
          <a:xfrm>
            <a:off x="1893741" y="2069525"/>
            <a:ext cx="2382984" cy="10939"/>
          </a:xfrm>
          <a:prstGeom prst="line">
            <a:avLst/>
          </a:prstGeom>
          <a:ln w="28575">
            <a:solidFill>
              <a:srgbClr val="FF0000"/>
            </a:solidFill>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2834118" y="2080464"/>
            <a:ext cx="685800" cy="307777"/>
          </a:xfrm>
          <a:prstGeom prst="rect">
            <a:avLst/>
          </a:prstGeom>
          <a:solidFill>
            <a:schemeClr val="bg1"/>
          </a:solidFill>
        </p:spPr>
        <p:txBody>
          <a:bodyPr wrap="square" rtlCol="0">
            <a:spAutoFit/>
          </a:bodyPr>
          <a:lstStyle/>
          <a:p>
            <a:pPr algn="ctr"/>
            <a:r>
              <a:rPr lang="en-US" sz="1400" b="1" dirty="0" smtClean="0">
                <a:solidFill>
                  <a:srgbClr val="0066FF"/>
                </a:solidFill>
              </a:rPr>
              <a:t>BEM</a:t>
            </a:r>
            <a:endParaRPr lang="en-US" sz="1400" b="1" dirty="0">
              <a:solidFill>
                <a:srgbClr val="0066FF"/>
              </a:solidFill>
            </a:endParaRPr>
          </a:p>
        </p:txBody>
      </p:sp>
      <p:sp>
        <p:nvSpPr>
          <p:cNvPr id="31" name="TextBox 30"/>
          <p:cNvSpPr txBox="1"/>
          <p:nvPr/>
        </p:nvSpPr>
        <p:spPr>
          <a:xfrm>
            <a:off x="2313709" y="1674214"/>
            <a:ext cx="1801092" cy="307777"/>
          </a:xfrm>
          <a:prstGeom prst="rect">
            <a:avLst/>
          </a:prstGeom>
          <a:solidFill>
            <a:schemeClr val="bg1"/>
          </a:solidFill>
        </p:spPr>
        <p:txBody>
          <a:bodyPr wrap="square" rtlCol="0">
            <a:spAutoFit/>
          </a:bodyPr>
          <a:lstStyle/>
          <a:p>
            <a:pPr algn="ctr"/>
            <a:r>
              <a:rPr lang="en-US" sz="1400" b="1" dirty="0" smtClean="0">
                <a:solidFill>
                  <a:srgbClr val="FF0000"/>
                </a:solidFill>
              </a:rPr>
              <a:t>Semi-empirical</a:t>
            </a:r>
            <a:endParaRPr lang="en-US" sz="1400" b="1" dirty="0">
              <a:solidFill>
                <a:srgbClr val="FF0000"/>
              </a:solidFill>
            </a:endParaRPr>
          </a:p>
        </p:txBody>
      </p:sp>
    </p:spTree>
    <p:extLst>
      <p:ext uri="{BB962C8B-B14F-4D97-AF65-F5344CB8AC3E}">
        <p14:creationId xmlns:p14="http://schemas.microsoft.com/office/powerpoint/2010/main" val="886177327"/>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ctrTitle"/>
          </p:nvPr>
        </p:nvSpPr>
        <p:spPr>
          <a:xfrm>
            <a:off x="674077" y="2513746"/>
            <a:ext cx="7772400" cy="1470025"/>
          </a:xfrm>
        </p:spPr>
        <p:txBody>
          <a:bodyPr/>
          <a:lstStyle/>
          <a:p>
            <a:r>
              <a:rPr lang="en-US" sz="4000" b="1" dirty="0" smtClean="0">
                <a:solidFill>
                  <a:srgbClr val="C00000"/>
                </a:solidFill>
              </a:rPr>
              <a:t>Generalized Mass Attenuation (GMA)</a:t>
            </a:r>
            <a:br>
              <a:rPr lang="en-US" sz="4000" b="1" dirty="0" smtClean="0">
                <a:solidFill>
                  <a:srgbClr val="C00000"/>
                </a:solidFill>
              </a:rPr>
            </a:br>
            <a:r>
              <a:rPr lang="en-US" sz="4000" b="1" dirty="0">
                <a:solidFill>
                  <a:srgbClr val="C00000"/>
                </a:solidFill>
              </a:rPr>
              <a:t/>
            </a:r>
            <a:br>
              <a:rPr lang="en-US" sz="4000" b="1" dirty="0">
                <a:solidFill>
                  <a:srgbClr val="C00000"/>
                </a:solidFill>
              </a:rPr>
            </a:br>
            <a:r>
              <a:rPr lang="en-US" sz="4000" b="1" dirty="0" smtClean="0">
                <a:solidFill>
                  <a:srgbClr val="C00000"/>
                </a:solidFill>
              </a:rPr>
              <a:t>Arya Majed</a:t>
            </a:r>
            <a:endParaRPr lang="en-US" sz="4000" b="1" dirty="0">
              <a:solidFill>
                <a:srgbClr val="C00000"/>
              </a:solidFill>
            </a:endParaRPr>
          </a:p>
        </p:txBody>
      </p:sp>
      <p:sp>
        <p:nvSpPr>
          <p:cNvPr id="4" name="Slide Number Placeholder 3"/>
          <p:cNvSpPr>
            <a:spLocks noGrp="1"/>
          </p:cNvSpPr>
          <p:nvPr>
            <p:ph type="sldNum" sz="quarter" idx="4294967295"/>
          </p:nvPr>
        </p:nvSpPr>
        <p:spPr>
          <a:xfrm>
            <a:off x="7010400" y="6381750"/>
            <a:ext cx="2133600" cy="228600"/>
          </a:xfrm>
        </p:spPr>
        <p:txBody>
          <a:bodyPr/>
          <a:lstStyle/>
          <a:p>
            <a:r>
              <a:rPr lang="en-US" smtClean="0"/>
              <a:t> P </a:t>
            </a:r>
            <a:fld id="{C2F995EB-9EF3-4242-B834-FCAEF1F12C55}" type="slidenum">
              <a:rPr lang="en-US" smtClean="0"/>
              <a:pPr/>
              <a:t>40</a:t>
            </a:fld>
            <a:endParaRPr lang="en-US"/>
          </a:p>
        </p:txBody>
      </p:sp>
    </p:spTree>
    <p:extLst>
      <p:ext uri="{BB962C8B-B14F-4D97-AF65-F5344CB8AC3E}">
        <p14:creationId xmlns:p14="http://schemas.microsoft.com/office/powerpoint/2010/main" val="337439138"/>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100753" y="93784"/>
            <a:ext cx="5181600" cy="563563"/>
          </a:xfrm>
        </p:spPr>
        <p:txBody>
          <a:bodyPr/>
          <a:lstStyle/>
          <a:p>
            <a:pPr algn="ctr"/>
            <a:r>
              <a:rPr lang="en-US" sz="3600" b="1" dirty="0" smtClean="0"/>
              <a:t>GMA References</a:t>
            </a:r>
            <a:endParaRPr lang="en-US" sz="3600" b="1" dirty="0"/>
          </a:p>
        </p:txBody>
      </p:sp>
      <p:sp>
        <p:nvSpPr>
          <p:cNvPr id="3" name="Content Placeholder 2"/>
          <p:cNvSpPr>
            <a:spLocks noGrp="1"/>
          </p:cNvSpPr>
          <p:nvPr>
            <p:ph idx="1"/>
          </p:nvPr>
        </p:nvSpPr>
        <p:spPr>
          <a:xfrm>
            <a:off x="293077" y="990600"/>
            <a:ext cx="8393723" cy="5135563"/>
          </a:xfrm>
        </p:spPr>
        <p:txBody>
          <a:bodyPr/>
          <a:lstStyle/>
          <a:p>
            <a:r>
              <a:rPr lang="en-US" sz="2000" dirty="0" smtClean="0">
                <a:solidFill>
                  <a:schemeClr val="accent1">
                    <a:lumMod val="10000"/>
                  </a:schemeClr>
                </a:solidFill>
              </a:rPr>
              <a:t>Majed</a:t>
            </a:r>
            <a:r>
              <a:rPr lang="en-US" sz="2000" dirty="0">
                <a:solidFill>
                  <a:schemeClr val="accent1">
                    <a:lumMod val="10000"/>
                  </a:schemeClr>
                </a:solidFill>
              </a:rPr>
              <a:t>, A., Kolaini, A, and Henkel, E., </a:t>
            </a:r>
            <a:r>
              <a:rPr lang="en-US" sz="2000" i="1" dirty="0">
                <a:solidFill>
                  <a:schemeClr val="accent1">
                    <a:lumMod val="10000"/>
                  </a:schemeClr>
                </a:solidFill>
              </a:rPr>
              <a:t>“Improved Force Limit Predictions via GMA”</a:t>
            </a:r>
            <a:r>
              <a:rPr lang="en-US" sz="2000" dirty="0">
                <a:solidFill>
                  <a:schemeClr val="accent1">
                    <a:lumMod val="10000"/>
                  </a:schemeClr>
                </a:solidFill>
              </a:rPr>
              <a:t>, Submitted to the </a:t>
            </a:r>
            <a:r>
              <a:rPr lang="en-US" sz="2000" dirty="0" smtClean="0">
                <a:solidFill>
                  <a:schemeClr val="accent1">
                    <a:lumMod val="10000"/>
                  </a:schemeClr>
                </a:solidFill>
              </a:rPr>
              <a:t>NESC as </a:t>
            </a:r>
            <a:r>
              <a:rPr lang="en-US" sz="2000" dirty="0">
                <a:solidFill>
                  <a:schemeClr val="accent1">
                    <a:lumMod val="10000"/>
                  </a:schemeClr>
                </a:solidFill>
              </a:rPr>
              <a:t>a part of the follow-on VARR Task, Jan. 17, 2012.</a:t>
            </a:r>
          </a:p>
          <a:p>
            <a:r>
              <a:rPr lang="en-US" sz="2000" dirty="0" smtClean="0">
                <a:solidFill>
                  <a:schemeClr val="accent1">
                    <a:lumMod val="10000"/>
                  </a:schemeClr>
                </a:solidFill>
              </a:rPr>
              <a:t>Majed</a:t>
            </a:r>
            <a:r>
              <a:rPr lang="en-US" sz="2000" dirty="0">
                <a:solidFill>
                  <a:schemeClr val="accent1">
                    <a:lumMod val="10000"/>
                  </a:schemeClr>
                </a:solidFill>
              </a:rPr>
              <a:t>, A., and Kolaini, A., </a:t>
            </a:r>
            <a:r>
              <a:rPr lang="en-US" sz="2000" i="1" dirty="0">
                <a:solidFill>
                  <a:schemeClr val="accent1">
                    <a:lumMod val="10000"/>
                  </a:schemeClr>
                </a:solidFill>
              </a:rPr>
              <a:t>“An Improved Method of Structural-Borne Random Vibration Mass Attenuation</a:t>
            </a:r>
            <a:r>
              <a:rPr lang="en-US" sz="2000" i="1" dirty="0" smtClean="0">
                <a:solidFill>
                  <a:schemeClr val="accent1">
                    <a:lumMod val="10000"/>
                  </a:schemeClr>
                </a:solidFill>
              </a:rPr>
              <a:t>”, </a:t>
            </a:r>
            <a:r>
              <a:rPr lang="en-US" sz="2000" dirty="0" smtClean="0">
                <a:solidFill>
                  <a:schemeClr val="accent1">
                    <a:lumMod val="10000"/>
                  </a:schemeClr>
                </a:solidFill>
              </a:rPr>
              <a:t>162nd </a:t>
            </a:r>
            <a:r>
              <a:rPr lang="en-US" sz="2000" dirty="0">
                <a:solidFill>
                  <a:schemeClr val="accent1">
                    <a:lumMod val="10000"/>
                  </a:schemeClr>
                </a:solidFill>
              </a:rPr>
              <a:t>Meeting of the Acoustical Society of America, Nov. 1, 2011.</a:t>
            </a:r>
          </a:p>
          <a:p>
            <a:r>
              <a:rPr lang="en-US" sz="2000" dirty="0" smtClean="0">
                <a:solidFill>
                  <a:schemeClr val="accent1">
                    <a:lumMod val="10000"/>
                  </a:schemeClr>
                </a:solidFill>
              </a:rPr>
              <a:t>Majed</a:t>
            </a:r>
            <a:r>
              <a:rPr lang="en-US" sz="2000" dirty="0">
                <a:solidFill>
                  <a:schemeClr val="accent1">
                    <a:lumMod val="10000"/>
                  </a:schemeClr>
                </a:solidFill>
              </a:rPr>
              <a:t>, A., Kolaini, A., Henkel, E., </a:t>
            </a:r>
            <a:r>
              <a:rPr lang="en-US" sz="2000" i="1" dirty="0">
                <a:solidFill>
                  <a:schemeClr val="accent1">
                    <a:lumMod val="10000"/>
                  </a:schemeClr>
                </a:solidFill>
              </a:rPr>
              <a:t>“Improved Force-Limit Predictions via GMA”, </a:t>
            </a:r>
            <a:r>
              <a:rPr lang="en-US" sz="2000" dirty="0" smtClean="0">
                <a:solidFill>
                  <a:schemeClr val="accent1">
                    <a:lumMod val="10000"/>
                  </a:schemeClr>
                </a:solidFill>
              </a:rPr>
              <a:t>ASD-TB-11-022-R3, Submitted </a:t>
            </a:r>
            <a:r>
              <a:rPr lang="en-US" sz="2000" dirty="0">
                <a:solidFill>
                  <a:schemeClr val="accent1">
                    <a:lumMod val="10000"/>
                  </a:schemeClr>
                </a:solidFill>
              </a:rPr>
              <a:t>to the NESC as a part of the follow-on VARR Task, August 2011.</a:t>
            </a:r>
          </a:p>
          <a:p>
            <a:r>
              <a:rPr lang="en-US" sz="2000" dirty="0" smtClean="0">
                <a:solidFill>
                  <a:schemeClr val="accent1">
                    <a:lumMod val="10000"/>
                  </a:schemeClr>
                </a:solidFill>
              </a:rPr>
              <a:t>Majed</a:t>
            </a:r>
            <a:r>
              <a:rPr lang="en-US" sz="2000" dirty="0">
                <a:solidFill>
                  <a:schemeClr val="accent1">
                    <a:lumMod val="10000"/>
                  </a:schemeClr>
                </a:solidFill>
              </a:rPr>
              <a:t>, A., Henkel, E., Kolaini, A., </a:t>
            </a:r>
            <a:r>
              <a:rPr lang="en-US" sz="2000" i="1" dirty="0">
                <a:solidFill>
                  <a:schemeClr val="accent1">
                    <a:lumMod val="10000"/>
                  </a:schemeClr>
                </a:solidFill>
              </a:rPr>
              <a:t>“Special Topics in Random Vibrations”, </a:t>
            </a:r>
            <a:r>
              <a:rPr lang="en-US" sz="2000" dirty="0">
                <a:solidFill>
                  <a:schemeClr val="accent1">
                    <a:lumMod val="10000"/>
                  </a:schemeClr>
                </a:solidFill>
              </a:rPr>
              <a:t>Presented at the /JPL </a:t>
            </a:r>
            <a:r>
              <a:rPr lang="en-US" sz="2000" dirty="0" smtClean="0">
                <a:solidFill>
                  <a:schemeClr val="accent1">
                    <a:lumMod val="10000"/>
                  </a:schemeClr>
                </a:solidFill>
              </a:rPr>
              <a:t>and Launch </a:t>
            </a:r>
            <a:r>
              <a:rPr lang="en-US" sz="2000" dirty="0">
                <a:solidFill>
                  <a:schemeClr val="accent1">
                    <a:lumMod val="10000"/>
                  </a:schemeClr>
                </a:solidFill>
              </a:rPr>
              <a:t>Vehicle Workshop, 2011.</a:t>
            </a:r>
          </a:p>
          <a:p>
            <a:r>
              <a:rPr lang="en-US" sz="2000" dirty="0" smtClean="0">
                <a:solidFill>
                  <a:schemeClr val="accent1">
                    <a:lumMod val="10000"/>
                  </a:schemeClr>
                </a:solidFill>
              </a:rPr>
              <a:t>Majed</a:t>
            </a:r>
            <a:r>
              <a:rPr lang="en-US" sz="2000" dirty="0">
                <a:solidFill>
                  <a:schemeClr val="accent1">
                    <a:lumMod val="10000"/>
                  </a:schemeClr>
                </a:solidFill>
              </a:rPr>
              <a:t>, A., Henkel, E., Kolaini, A., </a:t>
            </a:r>
            <a:r>
              <a:rPr lang="en-US" sz="2000" i="1" dirty="0">
                <a:solidFill>
                  <a:schemeClr val="accent1">
                    <a:lumMod val="10000"/>
                  </a:schemeClr>
                </a:solidFill>
              </a:rPr>
              <a:t>“An Improved Method of Random Vibration Mass Attenuation”, </a:t>
            </a:r>
            <a:r>
              <a:rPr lang="en-US" sz="2000" dirty="0" smtClean="0">
                <a:solidFill>
                  <a:schemeClr val="accent1">
                    <a:lumMod val="10000"/>
                  </a:schemeClr>
                </a:solidFill>
              </a:rPr>
              <a:t>ASD-TB-11-015-R5</a:t>
            </a:r>
            <a:r>
              <a:rPr lang="en-US" sz="2000" dirty="0">
                <a:solidFill>
                  <a:schemeClr val="accent1">
                    <a:lumMod val="10000"/>
                  </a:schemeClr>
                </a:solidFill>
              </a:rPr>
              <a:t>, Presented at the NESC F2F Meeting, May 2011</a:t>
            </a:r>
            <a:r>
              <a:rPr lang="en-US" sz="2000" dirty="0" smtClean="0">
                <a:solidFill>
                  <a:schemeClr val="accent1">
                    <a:lumMod val="10000"/>
                  </a:schemeClr>
                </a:solidFill>
              </a:rPr>
              <a:t>.</a:t>
            </a:r>
            <a:endParaRPr lang="en-US" sz="2000"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41</a:t>
            </a:fld>
            <a:endParaRPr lang="en-US"/>
          </a:p>
        </p:txBody>
      </p:sp>
    </p:spTree>
    <p:extLst>
      <p:ext uri="{BB962C8B-B14F-4D97-AF65-F5344CB8AC3E}">
        <p14:creationId xmlns:p14="http://schemas.microsoft.com/office/powerpoint/2010/main" val="77366459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585" y="128954"/>
            <a:ext cx="3651738" cy="563563"/>
          </a:xfrm>
        </p:spPr>
        <p:txBody>
          <a:bodyPr/>
          <a:lstStyle/>
          <a:p>
            <a:pPr algn="ctr"/>
            <a:r>
              <a:rPr lang="en-US" b="1" dirty="0" smtClean="0"/>
              <a:t>GMA Method</a:t>
            </a:r>
            <a:endParaRPr lang="en-US" b="1" dirty="0"/>
          </a:p>
        </p:txBody>
      </p:sp>
      <p:sp>
        <p:nvSpPr>
          <p:cNvPr id="3" name="Content Placeholder 2"/>
          <p:cNvSpPr>
            <a:spLocks noGrp="1"/>
          </p:cNvSpPr>
          <p:nvPr>
            <p:ph idx="1"/>
          </p:nvPr>
        </p:nvSpPr>
        <p:spPr>
          <a:xfrm>
            <a:off x="304801" y="990600"/>
            <a:ext cx="8382000" cy="5135563"/>
          </a:xfrm>
        </p:spPr>
        <p:txBody>
          <a:bodyPr/>
          <a:lstStyle/>
          <a:p>
            <a:r>
              <a:rPr lang="en-US" dirty="0">
                <a:solidFill>
                  <a:schemeClr val="accent1">
                    <a:lumMod val="10000"/>
                  </a:schemeClr>
                </a:solidFill>
              </a:rPr>
              <a:t>The GMA </a:t>
            </a:r>
            <a:r>
              <a:rPr lang="en-US" dirty="0" smtClean="0">
                <a:solidFill>
                  <a:schemeClr val="accent1">
                    <a:lumMod val="10000"/>
                  </a:schemeClr>
                </a:solidFill>
              </a:rPr>
              <a:t>method </a:t>
            </a:r>
            <a:r>
              <a:rPr lang="en-US" dirty="0">
                <a:solidFill>
                  <a:schemeClr val="accent1">
                    <a:lumMod val="10000"/>
                  </a:schemeClr>
                </a:solidFill>
              </a:rPr>
              <a:t>of </a:t>
            </a:r>
            <a:r>
              <a:rPr lang="en-US" dirty="0" smtClean="0">
                <a:solidFill>
                  <a:schemeClr val="accent1">
                    <a:lumMod val="10000"/>
                  </a:schemeClr>
                </a:solidFill>
              </a:rPr>
              <a:t>force </a:t>
            </a:r>
            <a:r>
              <a:rPr lang="en-US" dirty="0">
                <a:solidFill>
                  <a:schemeClr val="accent1">
                    <a:lumMod val="10000"/>
                  </a:schemeClr>
                </a:solidFill>
              </a:rPr>
              <a:t>limiting </a:t>
            </a:r>
            <a:r>
              <a:rPr lang="en-US" dirty="0" smtClean="0">
                <a:solidFill>
                  <a:schemeClr val="accent1">
                    <a:lumMod val="10000"/>
                  </a:schemeClr>
                </a:solidFill>
              </a:rPr>
              <a:t>is another</a:t>
            </a:r>
            <a:r>
              <a:rPr lang="en-US" dirty="0">
                <a:solidFill>
                  <a:schemeClr val="accent1">
                    <a:lumMod val="10000"/>
                  </a:schemeClr>
                </a:solidFill>
              </a:rPr>
              <a:t> </a:t>
            </a:r>
            <a:r>
              <a:rPr lang="en-US" dirty="0" smtClean="0">
                <a:solidFill>
                  <a:schemeClr val="accent1">
                    <a:lumMod val="10000"/>
                  </a:schemeClr>
                </a:solidFill>
              </a:rPr>
              <a:t>improved approach developed by Dr. Majed et al. for </a:t>
            </a:r>
            <a:r>
              <a:rPr lang="en-US" dirty="0">
                <a:solidFill>
                  <a:schemeClr val="accent1">
                    <a:lumMod val="10000"/>
                  </a:schemeClr>
                </a:solidFill>
              </a:rPr>
              <a:t>deriving force </a:t>
            </a:r>
            <a:r>
              <a:rPr lang="en-US" dirty="0" smtClean="0">
                <a:solidFill>
                  <a:schemeClr val="accent1">
                    <a:lumMod val="10000"/>
                  </a:schemeClr>
                </a:solidFill>
              </a:rPr>
              <a:t>environments. The improved </a:t>
            </a:r>
            <a:r>
              <a:rPr lang="en-US" dirty="0">
                <a:solidFill>
                  <a:schemeClr val="accent1">
                    <a:lumMod val="10000"/>
                  </a:schemeClr>
                </a:solidFill>
              </a:rPr>
              <a:t>accuracy results from the force equation's inclusion of </a:t>
            </a:r>
            <a:r>
              <a:rPr lang="en-US" dirty="0" smtClean="0">
                <a:solidFill>
                  <a:schemeClr val="accent1">
                    <a:lumMod val="10000"/>
                  </a:schemeClr>
                </a:solidFill>
              </a:rPr>
              <a:t>multi-axis, multi-drive point</a:t>
            </a:r>
            <a:r>
              <a:rPr lang="en-US" dirty="0">
                <a:solidFill>
                  <a:schemeClr val="accent1">
                    <a:lumMod val="10000"/>
                  </a:schemeClr>
                </a:solidFill>
              </a:rPr>
              <a:t> </a:t>
            </a:r>
            <a:r>
              <a:rPr lang="en-US" dirty="0" smtClean="0">
                <a:solidFill>
                  <a:schemeClr val="accent1">
                    <a:lumMod val="10000"/>
                  </a:schemeClr>
                </a:solidFill>
              </a:rPr>
              <a:t>unloaded </a:t>
            </a:r>
            <a:r>
              <a:rPr lang="en-US" dirty="0">
                <a:solidFill>
                  <a:schemeClr val="accent1">
                    <a:lumMod val="10000"/>
                  </a:schemeClr>
                </a:solidFill>
              </a:rPr>
              <a:t>acceleration environments coupled with their respective </a:t>
            </a:r>
            <a:r>
              <a:rPr lang="en-US" dirty="0" smtClean="0">
                <a:solidFill>
                  <a:schemeClr val="accent1">
                    <a:lumMod val="10000"/>
                  </a:schemeClr>
                </a:solidFill>
              </a:rPr>
              <a:t>cross correlations and drive point and </a:t>
            </a:r>
            <a:r>
              <a:rPr lang="en-US" dirty="0">
                <a:solidFill>
                  <a:schemeClr val="accent1">
                    <a:lumMod val="10000"/>
                  </a:schemeClr>
                </a:solidFill>
              </a:rPr>
              <a:t>transfer apparent </a:t>
            </a:r>
            <a:r>
              <a:rPr lang="en-US" dirty="0" smtClean="0">
                <a:solidFill>
                  <a:schemeClr val="accent1">
                    <a:lumMod val="10000"/>
                  </a:schemeClr>
                </a:solidFill>
              </a:rPr>
              <a:t>masses.</a:t>
            </a:r>
          </a:p>
          <a:p>
            <a:pPr lvl="1"/>
            <a:r>
              <a:rPr lang="en-US" dirty="0" smtClean="0">
                <a:solidFill>
                  <a:schemeClr val="accent1">
                    <a:lumMod val="10000"/>
                  </a:schemeClr>
                </a:solidFill>
              </a:rPr>
              <a:t>A robust </a:t>
            </a:r>
            <a:r>
              <a:rPr lang="en-US" dirty="0">
                <a:solidFill>
                  <a:schemeClr val="accent1">
                    <a:lumMod val="10000"/>
                  </a:schemeClr>
                </a:solidFill>
              </a:rPr>
              <a:t>approach in computing acceleration and force environments for complex structural systems.</a:t>
            </a:r>
          </a:p>
          <a:p>
            <a:r>
              <a:rPr lang="en-US" dirty="0" smtClean="0">
                <a:solidFill>
                  <a:schemeClr val="accent1">
                    <a:lumMod val="10000"/>
                  </a:schemeClr>
                </a:solidFill>
              </a:rPr>
              <a:t>The GMA </a:t>
            </a:r>
            <a:r>
              <a:rPr lang="en-US" dirty="0">
                <a:solidFill>
                  <a:schemeClr val="accent1">
                    <a:lumMod val="10000"/>
                  </a:schemeClr>
                </a:solidFill>
              </a:rPr>
              <a:t>force equation constitute </a:t>
            </a:r>
            <a:r>
              <a:rPr lang="en-US" dirty="0" smtClean="0">
                <a:solidFill>
                  <a:schemeClr val="accent1">
                    <a:lumMod val="10000"/>
                  </a:schemeClr>
                </a:solidFill>
              </a:rPr>
              <a:t>a significant </a:t>
            </a:r>
            <a:r>
              <a:rPr lang="en-US" dirty="0">
                <a:solidFill>
                  <a:schemeClr val="accent1">
                    <a:lumMod val="10000"/>
                  </a:schemeClr>
                </a:solidFill>
              </a:rPr>
              <a:t>improvement over the current state of the art and can provide the </a:t>
            </a:r>
            <a:r>
              <a:rPr lang="en-US" dirty="0" err="1" smtClean="0">
                <a:solidFill>
                  <a:schemeClr val="accent1">
                    <a:lumMod val="10000"/>
                  </a:schemeClr>
                </a:solidFill>
              </a:rPr>
              <a:t>vibroacoustic</a:t>
            </a:r>
            <a:r>
              <a:rPr lang="en-US" dirty="0">
                <a:solidFill>
                  <a:schemeClr val="accent1">
                    <a:lumMod val="10000"/>
                  </a:schemeClr>
                </a:solidFill>
              </a:rPr>
              <a:t> </a:t>
            </a:r>
            <a:r>
              <a:rPr lang="en-US" dirty="0" smtClean="0">
                <a:solidFill>
                  <a:schemeClr val="accent1">
                    <a:lumMod val="10000"/>
                  </a:schemeClr>
                </a:solidFill>
              </a:rPr>
              <a:t>community </a:t>
            </a:r>
            <a:r>
              <a:rPr lang="en-US" dirty="0">
                <a:solidFill>
                  <a:schemeClr val="accent1">
                    <a:lumMod val="10000"/>
                  </a:schemeClr>
                </a:solidFill>
              </a:rPr>
              <a:t>with a powerful force limiting tool. </a:t>
            </a:r>
            <a:endParaRPr lang="en-US" dirty="0" smtClean="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42</a:t>
            </a:fld>
            <a:endParaRPr lang="en-US"/>
          </a:p>
        </p:txBody>
      </p:sp>
    </p:spTree>
    <p:extLst>
      <p:ext uri="{BB962C8B-B14F-4D97-AF65-F5344CB8AC3E}">
        <p14:creationId xmlns:p14="http://schemas.microsoft.com/office/powerpoint/2010/main" val="169866992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569" y="101312"/>
            <a:ext cx="4599908" cy="563563"/>
          </a:xfrm>
        </p:spPr>
        <p:txBody>
          <a:bodyPr/>
          <a:lstStyle/>
          <a:p>
            <a:pPr algn="ctr"/>
            <a:r>
              <a:rPr lang="en-US" sz="3600" b="1" dirty="0" smtClean="0">
                <a:solidFill>
                  <a:srgbClr val="8E0000"/>
                </a:solidFill>
              </a:rPr>
              <a:t>Summary (1/2)</a:t>
            </a:r>
            <a:endParaRPr lang="en-US" sz="3600" b="1" dirty="0">
              <a:solidFill>
                <a:srgbClr val="8E0000"/>
              </a:solidFill>
            </a:endParaRPr>
          </a:p>
        </p:txBody>
      </p:sp>
      <p:sp>
        <p:nvSpPr>
          <p:cNvPr id="3" name="Content Placeholder 2"/>
          <p:cNvSpPr>
            <a:spLocks noGrp="1"/>
          </p:cNvSpPr>
          <p:nvPr>
            <p:ph idx="1"/>
          </p:nvPr>
        </p:nvSpPr>
        <p:spPr>
          <a:xfrm>
            <a:off x="93785" y="807495"/>
            <a:ext cx="8886092" cy="5135563"/>
          </a:xfrm>
        </p:spPr>
        <p:txBody>
          <a:bodyPr/>
          <a:lstStyle/>
          <a:p>
            <a:r>
              <a:rPr lang="en-US" dirty="0" smtClean="0">
                <a:solidFill>
                  <a:schemeClr val="accent1">
                    <a:lumMod val="10000"/>
                  </a:schemeClr>
                </a:solidFill>
              </a:rPr>
              <a:t>Existing force limiting methods outlined in NASA-HDBK-7004 are used to notch the input acceleration of the test hardware</a:t>
            </a:r>
          </a:p>
          <a:p>
            <a:pPr lvl="1"/>
            <a:r>
              <a:rPr lang="en-US" dirty="0">
                <a:solidFill>
                  <a:schemeClr val="accent1">
                    <a:lumMod val="10000"/>
                  </a:schemeClr>
                </a:solidFill>
              </a:rPr>
              <a:t>A</a:t>
            </a:r>
            <a:r>
              <a:rPr lang="en-US" dirty="0" smtClean="0">
                <a:solidFill>
                  <a:schemeClr val="accent1">
                    <a:lumMod val="10000"/>
                  </a:schemeClr>
                </a:solidFill>
              </a:rPr>
              <a:t>ccounts for mismatch in impedances between testing and flight configurations, </a:t>
            </a:r>
          </a:p>
          <a:p>
            <a:pPr lvl="1"/>
            <a:r>
              <a:rPr lang="en-US" dirty="0" smtClean="0">
                <a:solidFill>
                  <a:schemeClr val="accent1">
                    <a:lumMod val="10000"/>
                  </a:schemeClr>
                </a:solidFill>
              </a:rPr>
              <a:t>Assumes the hardware interface responses are correlated</a:t>
            </a:r>
          </a:p>
          <a:p>
            <a:r>
              <a:rPr lang="en-US" dirty="0">
                <a:solidFill>
                  <a:schemeClr val="accent1">
                    <a:lumMod val="10000"/>
                  </a:schemeClr>
                </a:solidFill>
              </a:rPr>
              <a:t>R</a:t>
            </a:r>
            <a:r>
              <a:rPr lang="en-US" dirty="0" smtClean="0">
                <a:solidFill>
                  <a:schemeClr val="accent1">
                    <a:lumMod val="10000"/>
                  </a:schemeClr>
                </a:solidFill>
              </a:rPr>
              <a:t>ecent detailed acoustic tests conducted using two electronics boxes and panels, </a:t>
            </a:r>
            <a:r>
              <a:rPr lang="en-US" dirty="0">
                <a:solidFill>
                  <a:schemeClr val="accent1">
                    <a:lumMod val="10000"/>
                  </a:schemeClr>
                </a:solidFill>
              </a:rPr>
              <a:t>performed under NESC </a:t>
            </a:r>
            <a:r>
              <a:rPr lang="en-US" dirty="0" err="1">
                <a:solidFill>
                  <a:schemeClr val="accent1">
                    <a:lumMod val="10000"/>
                  </a:schemeClr>
                </a:solidFill>
              </a:rPr>
              <a:t>vibro</a:t>
            </a:r>
            <a:r>
              <a:rPr lang="en-US" dirty="0">
                <a:solidFill>
                  <a:schemeClr val="accent1">
                    <a:lumMod val="10000"/>
                  </a:schemeClr>
                </a:solidFill>
              </a:rPr>
              <a:t>-acoustic risk reduction program, </a:t>
            </a:r>
            <a:r>
              <a:rPr lang="en-US" dirty="0" smtClean="0">
                <a:solidFill>
                  <a:schemeClr val="accent1">
                    <a:lumMod val="10000"/>
                  </a:schemeClr>
                </a:solidFill>
              </a:rPr>
              <a:t>used to re-assess the existing force limiting approaches</a:t>
            </a:r>
          </a:p>
          <a:p>
            <a:pPr lvl="1"/>
            <a:r>
              <a:rPr lang="en-US" dirty="0" smtClean="0">
                <a:solidFill>
                  <a:schemeClr val="accent1">
                    <a:lumMod val="10000"/>
                  </a:schemeClr>
                </a:solidFill>
              </a:rPr>
              <a:t>The data from these tests </a:t>
            </a:r>
            <a:r>
              <a:rPr lang="en-US" dirty="0">
                <a:solidFill>
                  <a:schemeClr val="accent1">
                    <a:lumMod val="10000"/>
                  </a:schemeClr>
                </a:solidFill>
              </a:rPr>
              <a:t>treated as </a:t>
            </a:r>
            <a:r>
              <a:rPr lang="en-US" dirty="0" smtClean="0">
                <a:solidFill>
                  <a:schemeClr val="accent1">
                    <a:lumMod val="10000"/>
                  </a:schemeClr>
                </a:solidFill>
              </a:rPr>
              <a:t>flight-like,</a:t>
            </a:r>
            <a:endParaRPr lang="en-US" dirty="0" smtClean="0">
              <a:solidFill>
                <a:schemeClr val="accent1">
                  <a:lumMod val="10000"/>
                </a:schemeClr>
              </a:solidFill>
            </a:endParaRPr>
          </a:p>
          <a:p>
            <a:pPr lvl="1"/>
            <a:r>
              <a:rPr lang="en-US" dirty="0" smtClean="0">
                <a:solidFill>
                  <a:schemeClr val="accent1">
                    <a:lumMod val="10000"/>
                  </a:schemeClr>
                </a:solidFill>
              </a:rPr>
              <a:t>The acceleration responses at boxes’ interfaces measured in the acoustic tests used to derive the box input specifications</a:t>
            </a:r>
          </a:p>
          <a:p>
            <a:pPr lvl="1"/>
            <a:r>
              <a:rPr lang="en-US" dirty="0" smtClean="0">
                <a:solidFill>
                  <a:schemeClr val="accent1">
                    <a:lumMod val="10000"/>
                  </a:schemeClr>
                </a:solidFill>
              </a:rPr>
              <a:t>Boxes base </a:t>
            </a:r>
            <a:r>
              <a:rPr lang="en-US" dirty="0" err="1" smtClean="0">
                <a:solidFill>
                  <a:schemeClr val="accent1">
                    <a:lumMod val="10000"/>
                  </a:schemeClr>
                </a:solidFill>
              </a:rPr>
              <a:t>shaked</a:t>
            </a:r>
            <a:r>
              <a:rPr lang="en-US" dirty="0" smtClean="0">
                <a:solidFill>
                  <a:schemeClr val="accent1">
                    <a:lumMod val="10000"/>
                  </a:schemeClr>
                </a:solidFill>
              </a:rPr>
              <a:t> using the input from acoustic tests</a:t>
            </a:r>
          </a:p>
          <a:p>
            <a:pPr lvl="1"/>
            <a:r>
              <a:rPr lang="en-US" dirty="0" smtClean="0">
                <a:solidFill>
                  <a:schemeClr val="accent1">
                    <a:lumMod val="10000"/>
                  </a:schemeClr>
                </a:solidFill>
              </a:rPr>
              <a:t>Boxes interface force responses measured during the base shake and acoustic tests provide a clear evidence of over testing of the </a:t>
            </a:r>
            <a:r>
              <a:rPr lang="en-US" dirty="0" smtClean="0">
                <a:solidFill>
                  <a:schemeClr val="accent1">
                    <a:lumMod val="10000"/>
                  </a:schemeClr>
                </a:solidFill>
              </a:rPr>
              <a:t>components</a:t>
            </a:r>
            <a:endParaRPr lang="en-US" dirty="0" smtClean="0">
              <a:solidFill>
                <a:schemeClr val="accent1">
                  <a:lumMod val="10000"/>
                </a:schemeClr>
              </a:solidFill>
            </a:endParaRPr>
          </a:p>
        </p:txBody>
      </p:sp>
      <p:sp>
        <p:nvSpPr>
          <p:cNvPr id="5" name="Slide Number Placeholder 4"/>
          <p:cNvSpPr>
            <a:spLocks noGrp="1"/>
          </p:cNvSpPr>
          <p:nvPr>
            <p:ph type="sldNum" sz="quarter" idx="11"/>
          </p:nvPr>
        </p:nvSpPr>
        <p:spPr/>
        <p:txBody>
          <a:bodyPr/>
          <a:lstStyle/>
          <a:p>
            <a:r>
              <a:rPr lang="en-US" dirty="0" smtClean="0"/>
              <a:t> P </a:t>
            </a:r>
            <a:fld id="{C2F995EB-9EF3-4242-B834-FCAEF1F12C55}" type="slidenum">
              <a:rPr lang="en-US" smtClean="0"/>
              <a:pPr/>
              <a:t>43</a:t>
            </a:fld>
            <a:endParaRPr lang="en-US" dirty="0"/>
          </a:p>
        </p:txBody>
      </p:sp>
    </p:spTree>
    <p:extLst>
      <p:ext uri="{BB962C8B-B14F-4D97-AF65-F5344CB8AC3E}">
        <p14:creationId xmlns:p14="http://schemas.microsoft.com/office/powerpoint/2010/main" val="2211331635"/>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446585" y="105508"/>
            <a:ext cx="4495800" cy="563563"/>
          </a:xfrm>
        </p:spPr>
        <p:txBody>
          <a:bodyPr/>
          <a:lstStyle/>
          <a:p>
            <a:pPr algn="ctr"/>
            <a:r>
              <a:rPr lang="en-US" sz="3600" b="1" dirty="0" smtClean="0">
                <a:solidFill>
                  <a:srgbClr val="C00000"/>
                </a:solidFill>
              </a:rPr>
              <a:t>Summary (2/2)</a:t>
            </a:r>
            <a:endParaRPr lang="en-US" sz="3600" b="1" dirty="0">
              <a:solidFill>
                <a:srgbClr val="C00000"/>
              </a:solidFill>
            </a:endParaRPr>
          </a:p>
        </p:txBody>
      </p:sp>
      <p:sp>
        <p:nvSpPr>
          <p:cNvPr id="3" name="Content Placeholder 2"/>
          <p:cNvSpPr>
            <a:spLocks noGrp="1"/>
          </p:cNvSpPr>
          <p:nvPr>
            <p:ph idx="1"/>
          </p:nvPr>
        </p:nvSpPr>
        <p:spPr>
          <a:xfrm>
            <a:off x="275371" y="885092"/>
            <a:ext cx="8153521" cy="5135563"/>
          </a:xfrm>
        </p:spPr>
        <p:txBody>
          <a:bodyPr/>
          <a:lstStyle/>
          <a:p>
            <a:r>
              <a:rPr lang="en-US" dirty="0">
                <a:solidFill>
                  <a:schemeClr val="accent1">
                    <a:lumMod val="10000"/>
                  </a:schemeClr>
                </a:solidFill>
              </a:rPr>
              <a:t>Current force limiting techniques account for correlated interface responses</a:t>
            </a:r>
          </a:p>
          <a:p>
            <a:pPr lvl="1"/>
            <a:r>
              <a:rPr lang="en-US" dirty="0">
                <a:solidFill>
                  <a:schemeClr val="accent1">
                    <a:lumMod val="10000"/>
                  </a:schemeClr>
                </a:solidFill>
              </a:rPr>
              <a:t>Most commonly used method is the semi-empirical method with C</a:t>
            </a:r>
            <a:r>
              <a:rPr lang="en-US" baseline="30000" dirty="0">
                <a:solidFill>
                  <a:schemeClr val="accent1">
                    <a:lumMod val="10000"/>
                  </a:schemeClr>
                </a:solidFill>
              </a:rPr>
              <a:t>2</a:t>
            </a:r>
            <a:r>
              <a:rPr lang="en-US" dirty="0">
                <a:solidFill>
                  <a:schemeClr val="accent1">
                    <a:lumMod val="10000"/>
                  </a:schemeClr>
                </a:solidFill>
              </a:rPr>
              <a:t> in general obtained based on experience and engineering judgments (often FEM or TDOF system are used to obtain C</a:t>
            </a:r>
            <a:r>
              <a:rPr lang="en-US" baseline="30000" dirty="0">
                <a:solidFill>
                  <a:schemeClr val="accent1">
                    <a:lumMod val="10000"/>
                  </a:schemeClr>
                </a:solidFill>
              </a:rPr>
              <a:t>2</a:t>
            </a:r>
            <a:r>
              <a:rPr lang="en-US" dirty="0">
                <a:solidFill>
                  <a:schemeClr val="accent1">
                    <a:lumMod val="10000"/>
                  </a:schemeClr>
                </a:solidFill>
              </a:rPr>
              <a:t>) </a:t>
            </a:r>
          </a:p>
          <a:p>
            <a:r>
              <a:rPr lang="en-US" dirty="0">
                <a:solidFill>
                  <a:schemeClr val="accent1">
                    <a:lumMod val="10000"/>
                  </a:schemeClr>
                </a:solidFill>
              </a:rPr>
              <a:t>The knowledge of the component un-correlated interface responses provide more accurate force spectrum that can be used to limit the input accelerations</a:t>
            </a:r>
          </a:p>
          <a:p>
            <a:pPr lvl="1"/>
            <a:r>
              <a:rPr lang="en-US" dirty="0">
                <a:solidFill>
                  <a:schemeClr val="accent1">
                    <a:lumMod val="10000"/>
                  </a:schemeClr>
                </a:solidFill>
              </a:rPr>
              <a:t>These can be obtained using</a:t>
            </a:r>
          </a:p>
          <a:p>
            <a:pPr lvl="2"/>
            <a:r>
              <a:rPr lang="en-US" sz="1800" dirty="0">
                <a:solidFill>
                  <a:schemeClr val="accent1">
                    <a:lumMod val="10000"/>
                  </a:schemeClr>
                </a:solidFill>
              </a:rPr>
              <a:t>Flight Data</a:t>
            </a:r>
          </a:p>
          <a:p>
            <a:pPr lvl="2"/>
            <a:r>
              <a:rPr lang="en-US" sz="1800" dirty="0">
                <a:solidFill>
                  <a:schemeClr val="accent1">
                    <a:lumMod val="10000"/>
                  </a:schemeClr>
                </a:solidFill>
              </a:rPr>
              <a:t>FE models to recover uncorrelated interface force responses,</a:t>
            </a:r>
          </a:p>
          <a:p>
            <a:pPr lvl="2"/>
            <a:r>
              <a:rPr lang="en-US" sz="1800" dirty="0">
                <a:solidFill>
                  <a:schemeClr val="accent1">
                    <a:lumMod val="10000"/>
                  </a:schemeClr>
                </a:solidFill>
              </a:rPr>
              <a:t>Generalized Mass Attenuation method</a:t>
            </a:r>
          </a:p>
          <a:p>
            <a:pPr lvl="2"/>
            <a:r>
              <a:rPr lang="en-US" sz="1800" dirty="0">
                <a:solidFill>
                  <a:schemeClr val="accent1">
                    <a:lumMod val="10000"/>
                  </a:schemeClr>
                </a:solidFill>
              </a:rPr>
              <a:t>BEM to recover forces at the interfaces</a:t>
            </a:r>
          </a:p>
          <a:p>
            <a:pPr marL="457200" lvl="1" indent="0">
              <a:buNone/>
            </a:pPr>
            <a:endParaRPr lang="en-US" sz="1800"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44</a:t>
            </a:fld>
            <a:endParaRPr lang="en-US"/>
          </a:p>
        </p:txBody>
      </p:sp>
    </p:spTree>
    <p:extLst>
      <p:ext uri="{BB962C8B-B14F-4D97-AF65-F5344CB8AC3E}">
        <p14:creationId xmlns:p14="http://schemas.microsoft.com/office/powerpoint/2010/main" val="305216915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50126" y="128953"/>
            <a:ext cx="5322276" cy="563563"/>
          </a:xfrm>
        </p:spPr>
        <p:txBody>
          <a:bodyPr/>
          <a:lstStyle/>
          <a:p>
            <a:pPr algn="ctr"/>
            <a:r>
              <a:rPr lang="en-US" sz="2400" b="1" dirty="0">
                <a:solidFill>
                  <a:srgbClr val="C00000"/>
                </a:solidFill>
              </a:rPr>
              <a:t>Proposed Revision to NASA Handbook </a:t>
            </a:r>
            <a:r>
              <a:rPr lang="en-US" sz="2400" b="1" dirty="0" smtClean="0">
                <a:solidFill>
                  <a:srgbClr val="C00000"/>
                </a:solidFill>
              </a:rPr>
              <a:t>7004C (1/2)</a:t>
            </a:r>
            <a:endParaRPr lang="en-US" sz="2400" dirty="0">
              <a:solidFill>
                <a:srgbClr val="C00000"/>
              </a:solidFill>
            </a:endParaRPr>
          </a:p>
        </p:txBody>
      </p:sp>
      <p:sp>
        <p:nvSpPr>
          <p:cNvPr id="3" name="Content Placeholder 2"/>
          <p:cNvSpPr>
            <a:spLocks noGrp="1"/>
          </p:cNvSpPr>
          <p:nvPr>
            <p:ph idx="1"/>
          </p:nvPr>
        </p:nvSpPr>
        <p:spPr>
          <a:xfrm>
            <a:off x="117231" y="898281"/>
            <a:ext cx="8721969" cy="5135563"/>
          </a:xfrm>
        </p:spPr>
        <p:txBody>
          <a:bodyPr/>
          <a:lstStyle/>
          <a:p>
            <a:pPr lvl="0"/>
            <a:r>
              <a:rPr lang="en-US" dirty="0">
                <a:solidFill>
                  <a:schemeClr val="accent1">
                    <a:lumMod val="10000"/>
                  </a:schemeClr>
                </a:solidFill>
              </a:rPr>
              <a:t>Use finite element models of the source and components in flight configuration to predict loaded </a:t>
            </a:r>
            <a:r>
              <a:rPr lang="en-US" dirty="0" smtClean="0">
                <a:solidFill>
                  <a:schemeClr val="accent1">
                    <a:lumMod val="10000"/>
                  </a:schemeClr>
                </a:solidFill>
              </a:rPr>
              <a:t>interface </a:t>
            </a:r>
            <a:r>
              <a:rPr lang="en-US" dirty="0">
                <a:solidFill>
                  <a:schemeClr val="accent1">
                    <a:lumMod val="10000"/>
                  </a:schemeClr>
                </a:solidFill>
              </a:rPr>
              <a:t>using the auto- and cross-correlation acceleration and force responses with all DOFs.  The predicted forces are obtained either by knowing the source acceleration responses at components’ interfaces or computing the load and source impedances by applying unit force at each interface (i.e. white noise)</a:t>
            </a:r>
          </a:p>
          <a:p>
            <a:pPr lvl="1"/>
            <a:r>
              <a:rPr lang="en-US" dirty="0">
                <a:solidFill>
                  <a:schemeClr val="accent1">
                    <a:lumMod val="10000"/>
                  </a:schemeClr>
                </a:solidFill>
              </a:rPr>
              <a:t>Envelop the predicted summed forces obtained using all elements in the apparent mass matrix</a:t>
            </a:r>
          </a:p>
          <a:p>
            <a:pPr lvl="2"/>
            <a:r>
              <a:rPr lang="en-US" sz="1800" dirty="0">
                <a:solidFill>
                  <a:schemeClr val="accent1">
                    <a:lumMod val="10000"/>
                  </a:schemeClr>
                </a:solidFill>
              </a:rPr>
              <a:t>Enveloped force specification </a:t>
            </a:r>
            <a:r>
              <a:rPr lang="en-US" sz="1800" dirty="0" smtClean="0">
                <a:solidFill>
                  <a:schemeClr val="accent1">
                    <a:lumMod val="10000"/>
                  </a:schemeClr>
                </a:solidFill>
              </a:rPr>
              <a:t>removes some of </a:t>
            </a:r>
            <a:r>
              <a:rPr lang="en-US" sz="1800" dirty="0">
                <a:solidFill>
                  <a:schemeClr val="accent1">
                    <a:lumMod val="10000"/>
                  </a:schemeClr>
                </a:solidFill>
              </a:rPr>
              <a:t>the potential inaccuracy in predicting the coupled system’s modes,</a:t>
            </a:r>
          </a:p>
          <a:p>
            <a:pPr lvl="1"/>
            <a:r>
              <a:rPr lang="en-US" dirty="0">
                <a:solidFill>
                  <a:schemeClr val="accent1">
                    <a:lumMod val="10000"/>
                  </a:schemeClr>
                </a:solidFill>
              </a:rPr>
              <a:t>Add </a:t>
            </a:r>
            <a:r>
              <a:rPr lang="en-US" dirty="0" smtClean="0">
                <a:solidFill>
                  <a:schemeClr val="accent1">
                    <a:lumMod val="10000"/>
                  </a:schemeClr>
                </a:solidFill>
              </a:rPr>
              <a:t>3 dB </a:t>
            </a:r>
            <a:r>
              <a:rPr lang="en-US" dirty="0">
                <a:solidFill>
                  <a:schemeClr val="accent1">
                    <a:lumMod val="10000"/>
                  </a:schemeClr>
                </a:solidFill>
              </a:rPr>
              <a:t>to the enveloped spectrum to account for uncertainties in modeling and additional margin as needed to account for future configuration changes,</a:t>
            </a:r>
          </a:p>
          <a:p>
            <a:pPr lvl="1"/>
            <a:r>
              <a:rPr lang="en-US" dirty="0">
                <a:solidFill>
                  <a:schemeClr val="accent1">
                    <a:lumMod val="10000"/>
                  </a:schemeClr>
                </a:solidFill>
              </a:rPr>
              <a:t>Update the predicted force specifications as the FEMs are matured.</a:t>
            </a:r>
          </a:p>
          <a:p>
            <a:endParaRPr lang="en-US"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45</a:t>
            </a:fld>
            <a:endParaRPr lang="en-US"/>
          </a:p>
        </p:txBody>
      </p:sp>
    </p:spTree>
    <p:extLst>
      <p:ext uri="{BB962C8B-B14F-4D97-AF65-F5344CB8AC3E}">
        <p14:creationId xmlns:p14="http://schemas.microsoft.com/office/powerpoint/2010/main" val="2620512167"/>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7771" y="896815"/>
            <a:ext cx="7907337" cy="5135563"/>
          </a:xfrm>
        </p:spPr>
        <p:txBody>
          <a:bodyPr/>
          <a:lstStyle/>
          <a:p>
            <a:r>
              <a:rPr lang="en-US" dirty="0" smtClean="0">
                <a:solidFill>
                  <a:schemeClr val="accent1">
                    <a:lumMod val="10000"/>
                  </a:schemeClr>
                </a:solidFill>
              </a:rPr>
              <a:t>Use GMA by </a:t>
            </a:r>
            <a:r>
              <a:rPr lang="en-US" i="1" dirty="0" smtClean="0">
                <a:solidFill>
                  <a:schemeClr val="accent1">
                    <a:lumMod val="10000"/>
                  </a:schemeClr>
                </a:solidFill>
              </a:rPr>
              <a:t>including multi-axis</a:t>
            </a:r>
            <a:r>
              <a:rPr lang="en-US" i="1" dirty="0">
                <a:solidFill>
                  <a:schemeClr val="accent1">
                    <a:lumMod val="10000"/>
                  </a:schemeClr>
                </a:solidFill>
              </a:rPr>
              <a:t>, multi-drive point unloaded acceleration </a:t>
            </a:r>
            <a:r>
              <a:rPr lang="en-US" i="1" dirty="0" smtClean="0">
                <a:solidFill>
                  <a:schemeClr val="accent1">
                    <a:lumMod val="10000"/>
                  </a:schemeClr>
                </a:solidFill>
              </a:rPr>
              <a:t>environment </a:t>
            </a:r>
            <a:r>
              <a:rPr lang="en-US" i="1" dirty="0">
                <a:solidFill>
                  <a:schemeClr val="accent1">
                    <a:lumMod val="10000"/>
                  </a:schemeClr>
                </a:solidFill>
              </a:rPr>
              <a:t>in the force </a:t>
            </a:r>
            <a:r>
              <a:rPr lang="en-US" i="1" dirty="0" smtClean="0">
                <a:solidFill>
                  <a:schemeClr val="accent1">
                    <a:lumMod val="10000"/>
                  </a:schemeClr>
                </a:solidFill>
              </a:rPr>
              <a:t>questions coupled </a:t>
            </a:r>
            <a:r>
              <a:rPr lang="en-US" i="1" dirty="0">
                <a:solidFill>
                  <a:schemeClr val="accent1">
                    <a:lumMod val="10000"/>
                  </a:schemeClr>
                </a:solidFill>
              </a:rPr>
              <a:t>with their respective cross-correlations</a:t>
            </a:r>
            <a:r>
              <a:rPr lang="en-US" i="1" dirty="0" smtClean="0">
                <a:solidFill>
                  <a:schemeClr val="accent1">
                    <a:lumMod val="10000"/>
                  </a:schemeClr>
                </a:solidFill>
              </a:rPr>
              <a:t>.</a:t>
            </a:r>
          </a:p>
          <a:p>
            <a:r>
              <a:rPr lang="en-US" dirty="0" smtClean="0">
                <a:solidFill>
                  <a:schemeClr val="accent1">
                    <a:lumMod val="10000"/>
                  </a:schemeClr>
                </a:solidFill>
              </a:rPr>
              <a:t>Use </a:t>
            </a:r>
            <a:r>
              <a:rPr lang="en-US" dirty="0">
                <a:solidFill>
                  <a:schemeClr val="accent1">
                    <a:lumMod val="10000"/>
                  </a:schemeClr>
                </a:solidFill>
              </a:rPr>
              <a:t>Boundary Element Method analysis to predict the interface forces of the component mounted on source structures</a:t>
            </a:r>
          </a:p>
          <a:p>
            <a:pPr lvl="1"/>
            <a:r>
              <a:rPr lang="en-US" dirty="0">
                <a:solidFill>
                  <a:schemeClr val="accent1">
                    <a:lumMod val="10000"/>
                  </a:schemeClr>
                </a:solidFill>
              </a:rPr>
              <a:t>Envelop the summed forces over all interface keeping real and imaginary,</a:t>
            </a:r>
          </a:p>
          <a:p>
            <a:pPr lvl="1"/>
            <a:r>
              <a:rPr lang="en-US" dirty="0">
                <a:solidFill>
                  <a:schemeClr val="accent1">
                    <a:lumMod val="10000"/>
                  </a:schemeClr>
                </a:solidFill>
              </a:rPr>
              <a:t>Add 3 dB to the enveloped spectrum to account for uncertainties in modeling and additional margin as needed to account for future configuration changes,</a:t>
            </a:r>
          </a:p>
          <a:p>
            <a:pPr lvl="1"/>
            <a:r>
              <a:rPr lang="en-US" dirty="0">
                <a:solidFill>
                  <a:schemeClr val="accent1">
                    <a:lumMod val="10000"/>
                  </a:schemeClr>
                </a:solidFill>
              </a:rPr>
              <a:t>Update the predicted force specifications as the FEMs are matured.</a:t>
            </a:r>
          </a:p>
          <a:p>
            <a:r>
              <a:rPr lang="en-US" dirty="0">
                <a:solidFill>
                  <a:schemeClr val="accent1">
                    <a:lumMod val="10000"/>
                  </a:schemeClr>
                </a:solidFill>
              </a:rPr>
              <a:t>Peer review of </a:t>
            </a:r>
            <a:r>
              <a:rPr lang="en-US" dirty="0" smtClean="0">
                <a:solidFill>
                  <a:schemeClr val="accent1">
                    <a:lumMod val="10000"/>
                  </a:schemeClr>
                </a:solidFill>
              </a:rPr>
              <a:t>these methods is needed</a:t>
            </a:r>
            <a:endParaRPr lang="en-US" dirty="0">
              <a:solidFill>
                <a:schemeClr val="accent1">
                  <a:lumMod val="10000"/>
                </a:schemeClr>
              </a:solidFill>
            </a:endParaRPr>
          </a:p>
        </p:txBody>
      </p:sp>
      <p:sp>
        <p:nvSpPr>
          <p:cNvPr id="4" name="Slide Number Placeholder 3"/>
          <p:cNvSpPr>
            <a:spLocks noGrp="1"/>
          </p:cNvSpPr>
          <p:nvPr>
            <p:ph type="sldNum" sz="quarter" idx="11"/>
          </p:nvPr>
        </p:nvSpPr>
        <p:spPr/>
        <p:txBody>
          <a:bodyPr/>
          <a:lstStyle/>
          <a:p>
            <a:r>
              <a:rPr lang="en-US" smtClean="0"/>
              <a:t> P </a:t>
            </a:r>
            <a:fld id="{C2F995EB-9EF3-4242-B834-FCAEF1F12C55}" type="slidenum">
              <a:rPr lang="en-US" smtClean="0"/>
              <a:pPr/>
              <a:t>46</a:t>
            </a:fld>
            <a:endParaRPr lang="en-US"/>
          </a:p>
        </p:txBody>
      </p:sp>
      <p:sp>
        <p:nvSpPr>
          <p:cNvPr id="5" name="Title 1"/>
          <p:cNvSpPr>
            <a:spLocks noGrp="1"/>
          </p:cNvSpPr>
          <p:nvPr>
            <p:ph type="title"/>
          </p:nvPr>
        </p:nvSpPr>
        <p:spPr>
          <a:xfrm>
            <a:off x="2936875" y="104775"/>
            <a:ext cx="5181600" cy="563563"/>
          </a:xfrm>
        </p:spPr>
        <p:txBody>
          <a:bodyPr/>
          <a:lstStyle/>
          <a:p>
            <a:pPr algn="ctr"/>
            <a:r>
              <a:rPr lang="en-US" sz="2400" b="1" dirty="0">
                <a:solidFill>
                  <a:srgbClr val="C00000"/>
                </a:solidFill>
              </a:rPr>
              <a:t>Proposed Revision to NASA Handbook </a:t>
            </a:r>
            <a:r>
              <a:rPr lang="en-US" sz="2400" b="1" dirty="0" smtClean="0">
                <a:solidFill>
                  <a:srgbClr val="C00000"/>
                </a:solidFill>
              </a:rPr>
              <a:t>7004C (2/2)</a:t>
            </a:r>
            <a:endParaRPr lang="en-US" sz="2400" dirty="0">
              <a:solidFill>
                <a:srgbClr val="C00000"/>
              </a:solidFill>
            </a:endParaRPr>
          </a:p>
        </p:txBody>
      </p:sp>
    </p:spTree>
    <p:extLst>
      <p:ext uri="{BB962C8B-B14F-4D97-AF65-F5344CB8AC3E}">
        <p14:creationId xmlns:p14="http://schemas.microsoft.com/office/powerpoint/2010/main" val="340942299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nvPr>
        </p:nvSpPr>
        <p:spPr bwMode="auto">
          <a:noFill/>
          <a:ln>
            <a:miter lim="800000"/>
            <a:headEnd/>
            <a:tailEnd/>
          </a:ln>
        </p:spPr>
        <p:txBody>
          <a:bodyPr vert="horz" wrap="square" lIns="91440" tIns="45720" rIns="91440" bIns="45720" numCol="1" anchor="t" anchorCtr="0" compatLnSpc="1">
            <a:prstTxWarp prst="textNoShape">
              <a:avLst/>
            </a:prstTxWarp>
          </a:bodyPr>
          <a:lstStyle/>
          <a:p>
            <a:pPr eaLnBrk="1" hangingPunct="1"/>
            <a:r>
              <a:rPr lang="en-US" sz="4800" smtClean="0"/>
              <a:t/>
            </a:r>
            <a:br>
              <a:rPr lang="en-US" sz="4800" smtClean="0"/>
            </a:br>
            <a:r>
              <a:rPr lang="en-US" sz="4800" smtClean="0"/>
              <a:t>Questions???</a:t>
            </a:r>
            <a:br>
              <a:rPr lang="en-US" sz="4800" smtClean="0"/>
            </a:br>
            <a:r>
              <a:rPr lang="en-US" sz="4800" smtClean="0"/>
              <a:t/>
            </a:r>
            <a:br>
              <a:rPr lang="en-US" sz="4800" smtClean="0"/>
            </a:br>
            <a:r>
              <a:rPr lang="en-US" sz="4800" smtClean="0"/>
              <a:t/>
            </a:r>
            <a:br>
              <a:rPr lang="en-US" sz="4800" smtClean="0"/>
            </a:br>
            <a:r>
              <a:rPr lang="en-US" sz="4800" smtClean="0"/>
              <a:t/>
            </a:r>
            <a:br>
              <a:rPr lang="en-US" sz="4800" smtClean="0"/>
            </a:br>
            <a:endParaRPr lang="en-US" sz="4800" smtClean="0"/>
          </a:p>
        </p:txBody>
      </p:sp>
      <p:sp>
        <p:nvSpPr>
          <p:cNvPr id="5" name="Subtitle 4"/>
          <p:cNvSpPr>
            <a:spLocks noGrp="1"/>
          </p:cNvSpPr>
          <p:nvPr>
            <p:ph type="subTitle" idx="1"/>
          </p:nvPr>
        </p:nvSpPr>
        <p:spPr/>
        <p:txBody>
          <a:bodyPr/>
          <a:lstStyle/>
          <a:p>
            <a:endParaRPr lang="en-US"/>
          </a:p>
        </p:txBody>
      </p:sp>
      <p:sp>
        <p:nvSpPr>
          <p:cNvPr id="4" name="Slide Number Placeholder 3"/>
          <p:cNvSpPr>
            <a:spLocks noGrp="1"/>
          </p:cNvSpPr>
          <p:nvPr>
            <p:ph type="sldNum" sz="quarter" idx="11"/>
          </p:nvPr>
        </p:nvSpPr>
        <p:spPr>
          <a:prstGeom prst="rect">
            <a:avLst/>
          </a:prstGeom>
        </p:spPr>
        <p:txBody>
          <a:bodyPr/>
          <a:lstStyle/>
          <a:p>
            <a:pPr>
              <a:defRPr/>
            </a:pPr>
            <a:r>
              <a:rPr lang="en-US"/>
              <a:t>Page: </a:t>
            </a:r>
            <a:fld id="{BD933120-B6AE-499F-B3FC-74D7ADFDC587}" type="slidenum">
              <a:rPr lang="en-US"/>
              <a:pPr>
                <a:defRPr/>
              </a:pPr>
              <a:t>47</a:t>
            </a:fld>
            <a:endParaRPr lang="en-US"/>
          </a:p>
        </p:txBody>
      </p:sp>
    </p:spTree>
    <p:extLst>
      <p:ext uri="{BB962C8B-B14F-4D97-AF65-F5344CB8AC3E}">
        <p14:creationId xmlns:p14="http://schemas.microsoft.com/office/powerpoint/2010/main" val="3686442884"/>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3"/>
          <p:cNvSpPr>
            <a:spLocks noGrp="1"/>
          </p:cNvSpPr>
          <p:nvPr>
            <p:ph type="sldNum" sz="quarter" idx="11"/>
          </p:nvPr>
        </p:nvSpPr>
        <p:spPr>
          <a:prstGeom prst="rect">
            <a:avLst/>
          </a:prstGeom>
        </p:spPr>
        <p:txBody>
          <a:bodyPr/>
          <a:lstStyle/>
          <a:p>
            <a:pPr>
              <a:defRPr/>
            </a:pPr>
            <a:r>
              <a:rPr lang="en-US"/>
              <a:t>Page: </a:t>
            </a:r>
            <a:fld id="{618567EC-DB71-4FCB-A7D0-7B5FC3AA35D3}" type="slidenum">
              <a:rPr lang="en-US"/>
              <a:pPr>
                <a:defRPr/>
              </a:pPr>
              <a:t>48</a:t>
            </a:fld>
            <a:endParaRPr lang="en-US"/>
          </a:p>
        </p:txBody>
      </p:sp>
      <p:sp>
        <p:nvSpPr>
          <p:cNvPr id="8" name="TextBox 7"/>
          <p:cNvSpPr txBox="1"/>
          <p:nvPr/>
        </p:nvSpPr>
        <p:spPr>
          <a:xfrm>
            <a:off x="0" y="1591243"/>
            <a:ext cx="9144000" cy="1323439"/>
          </a:xfrm>
          <a:prstGeom prst="rect">
            <a:avLst/>
          </a:prstGeom>
          <a:noFill/>
        </p:spPr>
        <p:txBody>
          <a:bodyPr>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defRPr/>
            </a:pPr>
            <a:r>
              <a:rPr lang="en-US" sz="4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Thank you for </a:t>
            </a:r>
          </a:p>
          <a:p>
            <a:pPr algn="ctr">
              <a:defRPr/>
            </a:pPr>
            <a:r>
              <a:rPr lang="en-US" sz="40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6350" stA="55000" endA="300" endPos="45500" dir="5400000" sy="-100000" algn="bl" rotWithShape="0"/>
                </a:effectLst>
              </a:rPr>
              <a:t>attending…</a:t>
            </a:r>
          </a:p>
        </p:txBody>
      </p:sp>
      <p:sp>
        <p:nvSpPr>
          <p:cNvPr id="6" name="Content Placeholder 2"/>
          <p:cNvSpPr txBox="1">
            <a:spLocks/>
          </p:cNvSpPr>
          <p:nvPr/>
        </p:nvSpPr>
        <p:spPr>
          <a:xfrm>
            <a:off x="0" y="2290763"/>
            <a:ext cx="9144000" cy="3532187"/>
          </a:xfrm>
          <a:prstGeom prst="rect">
            <a:avLst/>
          </a:prstGeom>
        </p:spPr>
        <p:txBody>
          <a:bodyPr lIns="84900" tIns="42450" rIns="84900" bIns="42450">
            <a:normAutofit lnSpcReduction="10000"/>
          </a:bodyPr>
          <a:lstStyle/>
          <a:p>
            <a:pPr algn="ctr" defTabSz="849010" fontAlgn="auto">
              <a:spcAft>
                <a:spcPts val="0"/>
              </a:spcAft>
              <a:buFont typeface="Arial" pitchFamily="34" charset="0"/>
              <a:buNone/>
              <a:defRPr/>
            </a:pPr>
            <a:endParaRPr lang="en-US" sz="3000" b="1"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600" b="1" dirty="0">
              <a:solidFill>
                <a:srgbClr val="0070C0"/>
              </a:solidFill>
              <a:latin typeface="+mj-lt"/>
              <a:ea typeface="+mj-ea"/>
              <a:cs typeface="+mj-cs"/>
            </a:endParaRPr>
          </a:p>
          <a:p>
            <a:pPr algn="ctr" defTabSz="849010" fontAlgn="auto">
              <a:spcAft>
                <a:spcPts val="0"/>
              </a:spcAft>
              <a:buFont typeface="Arial" pitchFamily="34" charset="0"/>
              <a:buNone/>
              <a:defRPr/>
            </a:pPr>
            <a:r>
              <a:rPr lang="en-US" sz="3600" b="1" u="sng" dirty="0">
                <a:solidFill>
                  <a:schemeClr val="tx1">
                    <a:lumMod val="90000"/>
                    <a:lumOff val="10000"/>
                  </a:schemeClr>
                </a:solidFill>
                <a:latin typeface="+mj-lt"/>
                <a:ea typeface="+mj-ea"/>
                <a:cs typeface="+mj-cs"/>
              </a:rPr>
              <a:t>Upcoming SLaMS Webcast</a:t>
            </a:r>
            <a:r>
              <a:rPr lang="en-US" sz="3600" b="1" dirty="0">
                <a:solidFill>
                  <a:schemeClr val="tx1">
                    <a:lumMod val="90000"/>
                    <a:lumOff val="10000"/>
                  </a:schemeClr>
                </a:solidFill>
                <a:latin typeface="+mj-lt"/>
                <a:ea typeface="+mj-ea"/>
                <a:cs typeface="+mj-cs"/>
              </a:rPr>
              <a:t>:</a:t>
            </a:r>
          </a:p>
          <a:p>
            <a:pPr algn="ctr" defTabSz="849010" fontAlgn="auto">
              <a:spcAft>
                <a:spcPts val="0"/>
              </a:spcAft>
              <a:buFont typeface="Arial" pitchFamily="34" charset="0"/>
              <a:buNone/>
              <a:defRPr/>
            </a:pPr>
            <a:endParaRPr lang="en-US" sz="3600" b="1" dirty="0">
              <a:solidFill>
                <a:srgbClr val="0070C0"/>
              </a:solidFill>
              <a:latin typeface="+mj-lt"/>
              <a:ea typeface="+mj-ea"/>
              <a:cs typeface="+mj-cs"/>
            </a:endParaRPr>
          </a:p>
          <a:p>
            <a:pPr algn="ctr" defTabSz="849010" fontAlgn="auto">
              <a:spcAft>
                <a:spcPts val="0"/>
              </a:spcAft>
              <a:buFont typeface="Arial" pitchFamily="34" charset="0"/>
              <a:buNone/>
              <a:defRPr/>
            </a:pPr>
            <a:r>
              <a:rPr lang="en-US" sz="3600" dirty="0">
                <a:solidFill>
                  <a:srgbClr val="0070C0"/>
                </a:solidFill>
              </a:rPr>
              <a:t>Composite Overwrapped Pressure Vessels by Dr. Lorie Grimes-Ledesma </a:t>
            </a:r>
          </a:p>
          <a:p>
            <a:pPr algn="ctr" defTabSz="849010" fontAlgn="auto">
              <a:spcAft>
                <a:spcPts val="0"/>
              </a:spcAft>
              <a:buFont typeface="Arial" pitchFamily="34" charset="0"/>
              <a:buNone/>
              <a:defRPr/>
            </a:pPr>
            <a:r>
              <a:rPr lang="en-US" sz="3600" smtClean="0">
                <a:solidFill>
                  <a:srgbClr val="0070C0"/>
                </a:solidFill>
              </a:rPr>
              <a:t>TBD</a:t>
            </a:r>
            <a:endParaRPr lang="en-US" sz="3000" dirty="0">
              <a:solidFill>
                <a:srgbClr val="0070C0"/>
              </a:solidFill>
              <a:latin typeface="+mj-lt"/>
              <a:ea typeface="+mj-ea"/>
              <a:cs typeface="+mj-cs"/>
            </a:endParaRPr>
          </a:p>
          <a:p>
            <a:pPr algn="ctr" defTabSz="849010" fontAlgn="auto">
              <a:spcAft>
                <a:spcPts val="0"/>
              </a:spcAft>
              <a:buFont typeface="Arial" pitchFamily="34" charset="0"/>
              <a:buNone/>
              <a:defRPr/>
            </a:pPr>
            <a:endParaRPr lang="en-US" sz="3000" dirty="0">
              <a:solidFill>
                <a:srgbClr val="0070C0"/>
              </a:solidFill>
              <a:latin typeface="+mj-lt"/>
              <a:ea typeface="+mj-ea"/>
              <a:cs typeface="+mj-cs"/>
            </a:endParaRPr>
          </a:p>
        </p:txBody>
      </p:sp>
    </p:spTree>
    <p:extLst>
      <p:ext uri="{BB962C8B-B14F-4D97-AF65-F5344CB8AC3E}">
        <p14:creationId xmlns:p14="http://schemas.microsoft.com/office/powerpoint/2010/main" val="710681464"/>
      </p:ext>
    </p:extLst>
  </p:cSld>
  <p:clrMapOvr>
    <a:masterClrMapping/>
  </p:clrMapOvr>
  <p:transition/>
  <p:timing>
    <p:tnLst>
      <p:par>
        <p:cTn id="1" dur="indefinite" restart="never" nodeType="tmRoot"/>
      </p:par>
    </p:tnLst>
  </p:timing>
</p:sld>
</file>

<file path=ppt/theme/_rels/theme2.xml.rels><?xml version="1.0" encoding="UTF-8" standalone="yes"?>
<Relationships xmlns="http://schemas.openxmlformats.org/package/2006/relationships"><Relationship Id="rId1" Type="http://schemas.openxmlformats.org/officeDocument/2006/relationships/image" Target="../media/image4.jpeg"/></Relationships>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SM_508-ish_TEMPLATE">
  <a:themeElements>
    <a:clrScheme name="Custom 2">
      <a:dk1>
        <a:srgbClr val="000F2E"/>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Classic">
      <a:majorFont>
        <a:latin typeface="Arial"/>
        <a:ea typeface=""/>
        <a:cs typeface=""/>
        <a:font script="Jpan" typeface="ＭＳ Ｐゴシック"/>
        <a:font script="Hang" typeface="돋움"/>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Times New Roman"/>
        <a:ea typeface=""/>
        <a:cs typeface=""/>
        <a:font script="Jpan" typeface="ＭＳ Ｐ明朝"/>
        <a:font script="Hang" typeface="바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Blank Presentatio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1_Tech_CoBrand_Template">
    <a:majorFont>
      <a:latin typeface="Arial"/>
      <a:ea typeface="ＭＳ Ｐゴシック"/>
      <a:cs typeface=""/>
    </a:majorFont>
    <a:minorFont>
      <a:latin typeface="Arial"/>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50627</TotalTime>
  <Words>2790</Words>
  <Application>Microsoft Office PowerPoint</Application>
  <PresentationFormat>On-screen Show (4:3)</PresentationFormat>
  <Paragraphs>278</Paragraphs>
  <Slides>48</Slides>
  <Notes>4</Notes>
  <HiddenSlides>0</HiddenSlides>
  <MMClips>0</MMClips>
  <ScaleCrop>false</ScaleCrop>
  <HeadingPairs>
    <vt:vector size="4" baseType="variant">
      <vt:variant>
        <vt:lpstr>Theme</vt:lpstr>
      </vt:variant>
      <vt:variant>
        <vt:i4>2</vt:i4>
      </vt:variant>
      <vt:variant>
        <vt:lpstr>Slide Titles</vt:lpstr>
      </vt:variant>
      <vt:variant>
        <vt:i4>48</vt:i4>
      </vt:variant>
    </vt:vector>
  </HeadingPairs>
  <TitlesOfParts>
    <vt:vector size="50" baseType="lpstr">
      <vt:lpstr>Default Design</vt:lpstr>
      <vt:lpstr>SM_508-ish_TEMPLATE</vt:lpstr>
      <vt:lpstr>PowerPoint Presentation</vt:lpstr>
      <vt:lpstr>PowerPoint Presentation</vt:lpstr>
      <vt:lpstr>PowerPoint Presentation</vt:lpstr>
      <vt:lpstr>PowerPoint Presentation</vt:lpstr>
      <vt:lpstr>PowerPoint Presentation</vt:lpstr>
      <vt:lpstr>Force Limiting Tests: Existing Approaches</vt:lpstr>
      <vt:lpstr>Force Limited RV Tests: Response Limiting and Notching (1/5)</vt:lpstr>
      <vt:lpstr>Force Limits Review: Simple TDOF Model (2/5)</vt:lpstr>
      <vt:lpstr>Force Limits Review: Semi-empirical Force Limits (3/5)</vt:lpstr>
      <vt:lpstr>Apparent, Residual, and effective Masses (4/5)</vt:lpstr>
      <vt:lpstr>Force Limits Review: Impedance Method (5/5)</vt:lpstr>
      <vt:lpstr>Force Limited Vibration Test: Example 1</vt:lpstr>
      <vt:lpstr>Force Limited Vibration Test:  Example 2</vt:lpstr>
      <vt:lpstr>Force Limited Vibration Test: Example 3</vt:lpstr>
      <vt:lpstr>LIMITATIONS OF EXISTING FORCE LIMITING METHODS</vt:lpstr>
      <vt:lpstr>CONSIDERING “ROCK AND ROLL” MOTION</vt:lpstr>
      <vt:lpstr>Acoustic Test:  Al Panel and Boxes A&amp;B</vt:lpstr>
      <vt:lpstr>Acoustic Test:  Rover Deck and Boxes A&amp;B</vt:lpstr>
      <vt:lpstr>Box A and B Base Shake Test Setup</vt:lpstr>
      <vt:lpstr>Input Acceleration Specification for Box A Shaker Test</vt:lpstr>
      <vt:lpstr>Box A Shaker Test Force Limit: Semi-Empirical Method</vt:lpstr>
      <vt:lpstr>Semi-Empirical Force Limit vs. Acoustic Test (Box A and AL Panel</vt:lpstr>
      <vt:lpstr>Semi-Empirical Force Limit vs. Acoustic Test Box B and AL Panel</vt:lpstr>
      <vt:lpstr>Semi-Empirical Force Limit vs. Acoustic Test Box A and Rover Deck (Fixed-fixed BC)</vt:lpstr>
      <vt:lpstr>Semi-Empirical Force Limit vs. Acoustic Test Box B and Rover Deck (Fixed-fixed BC)</vt:lpstr>
      <vt:lpstr>PowerPoint Presentation</vt:lpstr>
      <vt:lpstr>C2 Estimate Using Measured Apparent Mass (Box B); Source Structure:  AL Panel</vt:lpstr>
      <vt:lpstr>C2 Estimate Using FEM Predicted Apparent Mass (Box A); Source Structure:  Al Panel</vt:lpstr>
      <vt:lpstr>Force Limiting Specification Using FE Models</vt:lpstr>
      <vt:lpstr>FE Apparent Mass Prediction: AL Panel</vt:lpstr>
      <vt:lpstr>FE Apparent Mass Prediction: Box A</vt:lpstr>
      <vt:lpstr>FE Apparent Mass Prediction: Panel + Box A</vt:lpstr>
      <vt:lpstr>Predicted Apparent Mass of the Load (Box B) </vt:lpstr>
      <vt:lpstr>Predicted Apparent Mass of the AL </vt:lpstr>
      <vt:lpstr>Predicted Apparent Mass of AL+Box B</vt:lpstr>
      <vt:lpstr>FEM Predicted Interface Forces </vt:lpstr>
      <vt:lpstr>Force Limiting Specification Using Boundary Element Method (BEM)</vt:lpstr>
      <vt:lpstr>FEM/BEM:  AL +Boxes A&amp;B</vt:lpstr>
      <vt:lpstr>BEM vs. Semi-Empirical Force Limit   Al Panel + Box A</vt:lpstr>
      <vt:lpstr>Generalized Mass Attenuation (GMA)  Arya Majed</vt:lpstr>
      <vt:lpstr>GMA References</vt:lpstr>
      <vt:lpstr>GMA Method</vt:lpstr>
      <vt:lpstr>Summary (1/2)</vt:lpstr>
      <vt:lpstr>Summary (2/2)</vt:lpstr>
      <vt:lpstr>Proposed Revision to NASA Handbook 7004C (1/2)</vt:lpstr>
      <vt:lpstr>Proposed Revision to NASA Handbook 7004C (2/2)</vt:lpstr>
      <vt:lpstr> Questions???    </vt:lpstr>
      <vt:lpstr>PowerPoint Presentation</vt:lpstr>
    </vt:vector>
  </TitlesOfParts>
  <Company>LMIT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Dynamics Testing</dc:title>
  <dc:creator>Benjamin J. Doty</dc:creator>
  <cp:lastModifiedBy>Kolaini, Ali R (352G)</cp:lastModifiedBy>
  <cp:revision>473</cp:revision>
  <dcterms:created xsi:type="dcterms:W3CDTF">2006-07-11T22:09:50Z</dcterms:created>
  <dcterms:modified xsi:type="dcterms:W3CDTF">2014-06-23T16:55:07Z</dcterms:modified>
</cp:coreProperties>
</file>