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307" r:id="rId4"/>
    <p:sldId id="309" r:id="rId5"/>
    <p:sldId id="301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0148" autoAdjust="0"/>
  </p:normalViewPr>
  <p:slideViewPr>
    <p:cSldViewPr snapToGrid="0">
      <p:cViewPr varScale="1">
        <p:scale>
          <a:sx n="118" d="100"/>
          <a:sy n="11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641E-4F89-4190-B294-4040B2ED4B3E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B1A-0957-44E1-B4BF-9CEC119D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8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AE5-F19F-4752-9CB3-0D4CB295FCC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escacademy.nasa.gov/workshops/AePW3/public/wg/highspe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AeroElastic</a:t>
            </a:r>
            <a:r>
              <a:rPr lang="en-US" dirty="0">
                <a:latin typeface="Century Gothic" panose="020B0502020202020204" pitchFamily="34" charset="0"/>
              </a:rPr>
              <a:t> Prediction Workshop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High-Speed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130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March </a:t>
            </a:r>
            <a:r>
              <a:rPr lang="en-US" dirty="0">
                <a:latin typeface="Century Gothic" panose="020B0502020202020204" pitchFamily="34" charset="0"/>
              </a:rPr>
              <a:t>17, 2022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Organizer: Eric L. </a:t>
            </a:r>
            <a:r>
              <a:rPr lang="en-US" dirty="0" smtClean="0">
                <a:latin typeface="Century Gothic" panose="020B0502020202020204" pitchFamily="34" charset="0"/>
              </a:rPr>
              <a:t>Blades, </a:t>
            </a:r>
            <a:r>
              <a:rPr lang="en-US" dirty="0">
                <a:latin typeface="Century Gothic" panose="020B0502020202020204" pitchFamily="34" charset="0"/>
              </a:rPr>
              <a:t>ATA Engineering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RC-19 Experiment: Kirk R. Brouwer, AFRL SSC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Experiment: Krishna M. Talluru / Andrew J. Neely, UNSW-Canberra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Open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  <a:p>
            <a:r>
              <a:rPr lang="en-US" dirty="0">
                <a:latin typeface="Century Gothic" panose="020B0502020202020204" pitchFamily="34" charset="0"/>
              </a:rPr>
              <a:t>Progress updates and questions</a:t>
            </a:r>
          </a:p>
          <a:p>
            <a:r>
              <a:rPr lang="en-US" dirty="0">
                <a:latin typeface="Century Gothic" panose="020B0502020202020204" pitchFamily="34" charset="0"/>
              </a:rPr>
              <a:t>Intended to be a working meeting</a:t>
            </a:r>
          </a:p>
        </p:txBody>
      </p:sp>
    </p:spTree>
    <p:extLst>
      <p:ext uri="{BB962C8B-B14F-4D97-AF65-F5344CB8AC3E}">
        <p14:creationId xmlns:p14="http://schemas.microsoft.com/office/powerpoint/2010/main" val="10536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Confirm workshop participants and tools plan to </a:t>
            </a:r>
            <a:r>
              <a:rPr lang="en-US" dirty="0" smtClean="0">
                <a:latin typeface="Century Gothic" panose="020B0502020202020204" pitchFamily="34" charset="0"/>
              </a:rPr>
              <a:t>use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Only received two responses since last meeting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Seeking </a:t>
            </a:r>
            <a:r>
              <a:rPr lang="en-US" dirty="0">
                <a:latin typeface="Century Gothic" panose="020B0502020202020204" pitchFamily="34" charset="0"/>
              </a:rPr>
              <a:t>volunteers to provide progress updates for future meetings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Progress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Have sufficient information to generate models and perform simulations?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RC-19</a:t>
            </a:r>
          </a:p>
          <a:p>
            <a:pPr lvl="2"/>
            <a:r>
              <a:rPr lang="en-US" dirty="0" smtClean="0">
                <a:latin typeface="Century Gothic" panose="020B0502020202020204" pitchFamily="34" charset="0"/>
              </a:rPr>
              <a:t>AFRL will make data for the 12 </a:t>
            </a:r>
            <a:r>
              <a:rPr lang="en-US" dirty="0" err="1" smtClean="0">
                <a:latin typeface="Century Gothic" panose="020B0502020202020204" pitchFamily="34" charset="0"/>
              </a:rPr>
              <a:t>deg</a:t>
            </a:r>
            <a:r>
              <a:rPr lang="en-US" dirty="0" smtClean="0">
                <a:latin typeface="Century Gothic" panose="020B0502020202020204" pitchFamily="34" charset="0"/>
              </a:rPr>
              <a:t> case available</a:t>
            </a:r>
          </a:p>
          <a:p>
            <a:pPr lvl="3"/>
            <a:r>
              <a:rPr lang="en-US" dirty="0" smtClean="0">
                <a:latin typeface="Century Gothic" panose="020B0502020202020204" pitchFamily="34" charset="0"/>
              </a:rPr>
              <a:t>SBLI generates separated flow </a:t>
            </a:r>
            <a:r>
              <a:rPr lang="en-US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challenging case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3"/>
            <a:r>
              <a:rPr lang="en-US" dirty="0" smtClean="0">
                <a:latin typeface="Century Gothic" panose="020B0502020202020204" pitchFamily="34" charset="0"/>
              </a:rPr>
              <a:t>Contact Kirk Brouwer if interested in this case</a:t>
            </a:r>
          </a:p>
          <a:p>
            <a:pPr lvl="2"/>
            <a:r>
              <a:rPr lang="en-US" dirty="0" smtClean="0">
                <a:latin typeface="Century Gothic" panose="020B0502020202020204" pitchFamily="34" charset="0"/>
              </a:rPr>
              <a:t>No plans to make the 8 </a:t>
            </a:r>
            <a:r>
              <a:rPr lang="en-US" dirty="0" err="1" smtClean="0">
                <a:latin typeface="Century Gothic" panose="020B0502020202020204" pitchFamily="34" charset="0"/>
              </a:rPr>
              <a:t>deg</a:t>
            </a:r>
            <a:r>
              <a:rPr lang="en-US" dirty="0" smtClean="0">
                <a:latin typeface="Century Gothic" panose="020B0502020202020204" pitchFamily="34" charset="0"/>
              </a:rPr>
              <a:t> case available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r>
              <a:rPr lang="en-US" dirty="0" err="1">
                <a:latin typeface="Century Gothic" panose="020B0502020202020204" pitchFamily="34" charset="0"/>
              </a:rPr>
              <a:t>HyMAX</a:t>
            </a:r>
            <a:endParaRPr lang="en-US" dirty="0">
              <a:latin typeface="Century Gothic" panose="020B0502020202020204" pitchFamily="34" charset="0"/>
            </a:endParaRPr>
          </a:p>
          <a:p>
            <a:pPr lvl="2"/>
            <a:r>
              <a:rPr lang="en-US" dirty="0" smtClean="0">
                <a:latin typeface="Century Gothic" panose="020B0502020202020204" pitchFamily="34" charset="0"/>
              </a:rPr>
              <a:t>Status of CAD files</a:t>
            </a:r>
            <a:r>
              <a:rPr lang="en-US" dirty="0" smtClean="0">
                <a:latin typeface="Century Gothic" panose="020B0502020202020204" pitchFamily="34" charset="0"/>
              </a:rPr>
              <a:t>?</a:t>
            </a:r>
          </a:p>
          <a:p>
            <a:pPr lvl="3"/>
            <a:r>
              <a:rPr lang="en-US" dirty="0" smtClean="0">
                <a:latin typeface="Century Gothic" panose="020B0502020202020204" pitchFamily="34" charset="0"/>
              </a:rPr>
              <a:t>Available in ~1 week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Contact </a:t>
            </a:r>
            <a:r>
              <a:rPr lang="en-US" dirty="0" smtClean="0">
                <a:latin typeface="Century Gothic" panose="020B0502020202020204" pitchFamily="34" charset="0"/>
              </a:rPr>
              <a:t>Eric Blades for the CAD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Has </a:t>
            </a:r>
            <a:r>
              <a:rPr lang="en-US" dirty="0">
                <a:latin typeface="Century Gothic" panose="020B0502020202020204" pitchFamily="34" charset="0"/>
              </a:rPr>
              <a:t>anyone started simulations?</a:t>
            </a:r>
          </a:p>
          <a:p>
            <a:r>
              <a:rPr lang="en-US" dirty="0">
                <a:latin typeface="Century Gothic" panose="020B0502020202020204" pitchFamily="34" charset="0"/>
              </a:rPr>
              <a:t>Encountered any issues to share with WG?</a:t>
            </a:r>
          </a:p>
          <a:p>
            <a:r>
              <a:rPr lang="en-US" dirty="0">
                <a:latin typeface="Century Gothic" panose="020B0502020202020204" pitchFamily="34" charset="0"/>
              </a:rPr>
              <a:t>Questions?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Details for both experiments available at AePW3 website</a:t>
            </a:r>
          </a:p>
          <a:p>
            <a:pPr lvl="1"/>
            <a:r>
              <a:rPr lang="en-US" dirty="0">
                <a:hlinkClick r:id="rId3"/>
              </a:rPr>
              <a:t>https://nescacademy.nasa.gov/workshops/AePW3/public/wg/highspeed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Monthly </a:t>
            </a:r>
            <a:r>
              <a:rPr lang="en-US" dirty="0" err="1">
                <a:latin typeface="Century Gothic" panose="020B0502020202020204" pitchFamily="34" charset="0"/>
              </a:rPr>
              <a:t>telecon</a:t>
            </a:r>
            <a:r>
              <a:rPr lang="en-US" dirty="0">
                <a:latin typeface="Century Gothic" panose="020B0502020202020204" pitchFamily="34" charset="0"/>
              </a:rPr>
              <a:t> slides posted as well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Post-processing scripts also provided for to aid comparisons and ensure consistency of results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Collective </a:t>
            </a:r>
            <a:r>
              <a:rPr lang="en-US" dirty="0" err="1">
                <a:latin typeface="Century Gothic" panose="020B0502020202020204" pitchFamily="34" charset="0"/>
              </a:rPr>
              <a:t>AePW</a:t>
            </a:r>
            <a:r>
              <a:rPr lang="en-US" dirty="0">
                <a:latin typeface="Century Gothic" panose="020B0502020202020204" pitchFamily="34" charset="0"/>
              </a:rPr>
              <a:t> group meetings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1</a:t>
            </a:r>
            <a:r>
              <a:rPr lang="en-US" baseline="30000" dirty="0">
                <a:latin typeface="Century Gothic" panose="020B0502020202020204" pitchFamily="34" charset="0"/>
              </a:rPr>
              <a:t>st</a:t>
            </a:r>
            <a:r>
              <a:rPr lang="en-US" dirty="0">
                <a:latin typeface="Century Gothic" panose="020B0502020202020204" pitchFamily="34" charset="0"/>
              </a:rPr>
              <a:t> Thursday of each month (currently on bi-monthly schedule)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 Next meeting is April 7th, 2022 @ 10:00 AM CT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Please share with colleagues to increase participation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Questions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236</Words>
  <Application>Microsoft Office PowerPoint</Application>
  <PresentationFormat>Widescreen</PresentationFormat>
  <Paragraphs>47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Office Theme</vt:lpstr>
      <vt:lpstr>3rd AeroElastic Prediction Workshop High-Speed Working Group</vt:lpstr>
      <vt:lpstr>Open Agenda</vt:lpstr>
      <vt:lpstr>Administrative</vt:lpstr>
      <vt:lpstr>Progress Updates</vt:lpstr>
      <vt:lpstr>Next Steps</vt:lpstr>
      <vt:lpstr>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AeroElastic Prediction Workshop High-Speed Working Group</dc:title>
  <dc:creator>Eric Blades</dc:creator>
  <cp:lastModifiedBy>Eric Blades</cp:lastModifiedBy>
  <cp:revision>120</cp:revision>
  <dcterms:created xsi:type="dcterms:W3CDTF">2021-10-07T19:25:11Z</dcterms:created>
  <dcterms:modified xsi:type="dcterms:W3CDTF">2022-03-17T21:23:24Z</dcterms:modified>
</cp:coreProperties>
</file>