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80" r:id="rId3"/>
    <p:sldId id="307" r:id="rId4"/>
    <p:sldId id="309" r:id="rId5"/>
    <p:sldId id="301" r:id="rId6"/>
    <p:sldId id="295" r:id="rId7"/>
    <p:sldId id="31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1" autoAdjust="0"/>
    <p:restoredTop sz="90148" autoAdjust="0"/>
  </p:normalViewPr>
  <p:slideViewPr>
    <p:cSldViewPr snapToGrid="0">
      <p:cViewPr varScale="1">
        <p:scale>
          <a:sx n="145" d="100"/>
          <a:sy n="145" d="100"/>
        </p:scale>
        <p:origin x="126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0641E-4F89-4190-B294-4040B2ED4B3E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039B1A-0957-44E1-B4BF-9CEC119DD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5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39B1A-0957-44E1-B4BF-9CEC119DD2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35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39B1A-0957-44E1-B4BF-9CEC119DD21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26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39B1A-0957-44E1-B4BF-9CEC119DD21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710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39B1A-0957-44E1-B4BF-9CEC119DD21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685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39B1A-0957-44E1-B4BF-9CEC119DD21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942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8AE5-F19F-4752-9CB3-0D4CB295FCC3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9CED-4EFD-4123-8BDD-A79AF2CCF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753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8AE5-F19F-4752-9CB3-0D4CB295FCC3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9CED-4EFD-4123-8BDD-A79AF2CCF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58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8AE5-F19F-4752-9CB3-0D4CB295FCC3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9CED-4EFD-4123-8BDD-A79AF2CCF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341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8AE5-F19F-4752-9CB3-0D4CB295FCC3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9CED-4EFD-4123-8BDD-A79AF2CCF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858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8AE5-F19F-4752-9CB3-0D4CB295FCC3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9CED-4EFD-4123-8BDD-A79AF2CCF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636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8AE5-F19F-4752-9CB3-0D4CB295FCC3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9CED-4EFD-4123-8BDD-A79AF2CCF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296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8AE5-F19F-4752-9CB3-0D4CB295FCC3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9CED-4EFD-4123-8BDD-A79AF2CCF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976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8AE5-F19F-4752-9CB3-0D4CB295FCC3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9CED-4EFD-4123-8BDD-A79AF2CCF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541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8AE5-F19F-4752-9CB3-0D4CB295FCC3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9CED-4EFD-4123-8BDD-A79AF2CCF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286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8AE5-F19F-4752-9CB3-0D4CB295FCC3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9CED-4EFD-4123-8BDD-A79AF2CCF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652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8AE5-F19F-4752-9CB3-0D4CB295FCC3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9CED-4EFD-4123-8BDD-A79AF2CCF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833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D8AE5-F19F-4752-9CB3-0D4CB295FCC3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A9CED-4EFD-4123-8BDD-A79AF2CCF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43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nescacademy.nasa.gov/workshops/AePW3/public/wg/highspeed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3</a:t>
            </a:r>
            <a:r>
              <a:rPr lang="en-US" baseline="30000" dirty="0">
                <a:latin typeface="Century Gothic" panose="020B0502020202020204" pitchFamily="34" charset="0"/>
              </a:rPr>
              <a:t>rd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AeroElastic</a:t>
            </a:r>
            <a:r>
              <a:rPr lang="en-US" dirty="0">
                <a:latin typeface="Century Gothic" panose="020B0502020202020204" pitchFamily="34" charset="0"/>
              </a:rPr>
              <a:t> Prediction Workshop</a:t>
            </a:r>
            <a:br>
              <a:rPr lang="en-US" dirty="0">
                <a:latin typeface="Century Gothic" panose="020B0502020202020204" pitchFamily="34" charset="0"/>
              </a:rPr>
            </a:br>
            <a:r>
              <a:rPr lang="en-US" dirty="0">
                <a:latin typeface="Century Gothic" panose="020B0502020202020204" pitchFamily="34" charset="0"/>
              </a:rPr>
              <a:t>High-Speed Working Group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913063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May 19, 2022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Organizer: Eric L. Blades, ATA Engineering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RC-19 Experiment: Kirk R. Brouwer, AFRL SSC</a:t>
            </a:r>
          </a:p>
          <a:p>
            <a:r>
              <a:rPr lang="en-US" dirty="0" err="1">
                <a:latin typeface="Century Gothic" panose="020B0502020202020204" pitchFamily="34" charset="0"/>
              </a:rPr>
              <a:t>HyMAX</a:t>
            </a:r>
            <a:r>
              <a:rPr lang="en-US" dirty="0">
                <a:latin typeface="Century Gothic" panose="020B0502020202020204" pitchFamily="34" charset="0"/>
              </a:rPr>
              <a:t> Experiment: Krishna M. Talluru / Andrew J. Neely, UNSW-Canberra</a:t>
            </a:r>
          </a:p>
          <a:p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738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Open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17888" cy="4351338"/>
          </a:xfrm>
        </p:spPr>
        <p:txBody>
          <a:bodyPr>
            <a:norm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Administrative</a:t>
            </a:r>
          </a:p>
          <a:p>
            <a:r>
              <a:rPr lang="en-US" dirty="0">
                <a:latin typeface="Century Gothic" panose="020B0502020202020204" pitchFamily="34" charset="0"/>
              </a:rPr>
              <a:t>Progress updates and questions</a:t>
            </a:r>
          </a:p>
          <a:p>
            <a:r>
              <a:rPr lang="en-US" dirty="0">
                <a:latin typeface="Century Gothic" panose="020B0502020202020204" pitchFamily="34" charset="0"/>
              </a:rPr>
              <a:t>Intended to be a working meeting</a:t>
            </a:r>
          </a:p>
        </p:txBody>
      </p:sp>
    </p:spTree>
    <p:extLst>
      <p:ext uri="{BB962C8B-B14F-4D97-AF65-F5344CB8AC3E}">
        <p14:creationId xmlns:p14="http://schemas.microsoft.com/office/powerpoint/2010/main" val="1053617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Administrative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17888" cy="4351338"/>
          </a:xfrm>
        </p:spPr>
        <p:txBody>
          <a:bodyPr>
            <a:norm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Confirm workshop participants and tools plan to use</a:t>
            </a:r>
          </a:p>
          <a:p>
            <a:pPr lvl="1"/>
            <a:r>
              <a:rPr lang="en-US" dirty="0">
                <a:latin typeface="Century Gothic" panose="020B0502020202020204" pitchFamily="34" charset="0"/>
              </a:rPr>
              <a:t>Only received two responses since last meeting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Seeking volunteers to provide progress updates for future meetings</a:t>
            </a:r>
          </a:p>
          <a:p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365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Progress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17888" cy="4351338"/>
          </a:xfrm>
        </p:spPr>
        <p:txBody>
          <a:bodyPr>
            <a:norm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Have sufficient information to generate models and perform simulations?</a:t>
            </a:r>
          </a:p>
          <a:p>
            <a:pPr lvl="1"/>
            <a:r>
              <a:rPr lang="en-US" dirty="0">
                <a:latin typeface="Century Gothic" panose="020B0502020202020204" pitchFamily="34" charset="0"/>
              </a:rPr>
              <a:t>RC-19</a:t>
            </a:r>
          </a:p>
          <a:p>
            <a:pPr lvl="1"/>
            <a:r>
              <a:rPr lang="en-US" dirty="0" err="1">
                <a:latin typeface="Century Gothic" panose="020B0502020202020204" pitchFamily="34" charset="0"/>
              </a:rPr>
              <a:t>HyMAX</a:t>
            </a:r>
            <a:endParaRPr lang="en-US" dirty="0">
              <a:latin typeface="Century Gothic" panose="020B0502020202020204" pitchFamily="34" charset="0"/>
            </a:endParaRPr>
          </a:p>
          <a:p>
            <a:pPr lvl="2"/>
            <a:r>
              <a:rPr lang="en-US" dirty="0">
                <a:latin typeface="Century Gothic" panose="020B0502020202020204" pitchFamily="34" charset="0"/>
              </a:rPr>
              <a:t>CAD is available </a:t>
            </a:r>
            <a:r>
              <a:rPr lang="en-US" dirty="0">
                <a:latin typeface="Century Gothic" panose="020B0502020202020204" pitchFamily="34" charset="0"/>
                <a:sym typeface="Wingdings" panose="05000000000000000000" pitchFamily="2" charset="2"/>
              </a:rPr>
              <a:t> </a:t>
            </a:r>
            <a:r>
              <a:rPr lang="en-US" dirty="0">
                <a:latin typeface="Century Gothic" panose="020B0502020202020204" pitchFamily="34" charset="0"/>
              </a:rPr>
              <a:t>Contact Eric Blades for the CAD</a:t>
            </a:r>
          </a:p>
          <a:p>
            <a:pPr lvl="1"/>
            <a:r>
              <a:rPr lang="en-US" dirty="0">
                <a:latin typeface="Century Gothic" panose="020B0502020202020204" pitchFamily="34" charset="0"/>
              </a:rPr>
              <a:t>Has anyone started simulations?</a:t>
            </a:r>
          </a:p>
          <a:p>
            <a:r>
              <a:rPr lang="en-US" dirty="0">
                <a:latin typeface="Century Gothic" panose="020B0502020202020204" pitchFamily="34" charset="0"/>
              </a:rPr>
              <a:t>Encountered any issues to share with WG?</a:t>
            </a:r>
          </a:p>
          <a:p>
            <a:r>
              <a:rPr lang="en-US" dirty="0">
                <a:latin typeface="Century Gothic" panose="020B0502020202020204" pitchFamily="34" charset="0"/>
              </a:rPr>
              <a:t>Questions?</a:t>
            </a:r>
          </a:p>
          <a:p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443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Details for both experiments available at AePW3 website</a:t>
            </a:r>
          </a:p>
          <a:p>
            <a:pPr lvl="1"/>
            <a:r>
              <a:rPr lang="en-US" dirty="0">
                <a:hlinkClick r:id="rId3"/>
              </a:rPr>
              <a:t>https://nescacademy.nasa.gov/workshops/AePW3/public/wg/highspeed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latin typeface="Century Gothic" panose="020B0502020202020204" pitchFamily="34" charset="0"/>
              </a:rPr>
              <a:t>Monthly </a:t>
            </a:r>
            <a:r>
              <a:rPr lang="en-US" dirty="0" err="1">
                <a:latin typeface="Century Gothic" panose="020B0502020202020204" pitchFamily="34" charset="0"/>
              </a:rPr>
              <a:t>telecon</a:t>
            </a:r>
            <a:r>
              <a:rPr lang="en-US" dirty="0">
                <a:latin typeface="Century Gothic" panose="020B0502020202020204" pitchFamily="34" charset="0"/>
              </a:rPr>
              <a:t> slides posted as well</a:t>
            </a:r>
          </a:p>
          <a:p>
            <a:pPr lvl="1"/>
            <a:r>
              <a:rPr lang="en-US" dirty="0">
                <a:latin typeface="Century Gothic" panose="020B0502020202020204" pitchFamily="34" charset="0"/>
              </a:rPr>
              <a:t>Post-processing scripts also provided for to aid comparisons and ensure consistency of results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Collective </a:t>
            </a:r>
            <a:r>
              <a:rPr lang="en-US" dirty="0" err="1">
                <a:latin typeface="Century Gothic" panose="020B0502020202020204" pitchFamily="34" charset="0"/>
              </a:rPr>
              <a:t>AePW</a:t>
            </a:r>
            <a:r>
              <a:rPr lang="en-US" dirty="0">
                <a:latin typeface="Century Gothic" panose="020B0502020202020204" pitchFamily="34" charset="0"/>
              </a:rPr>
              <a:t> group meetings </a:t>
            </a:r>
          </a:p>
          <a:p>
            <a:pPr lvl="1"/>
            <a:r>
              <a:rPr lang="en-US" dirty="0">
                <a:latin typeface="Century Gothic" panose="020B0502020202020204" pitchFamily="34" charset="0"/>
              </a:rPr>
              <a:t>1</a:t>
            </a:r>
            <a:r>
              <a:rPr lang="en-US" baseline="30000" dirty="0">
                <a:latin typeface="Century Gothic" panose="020B0502020202020204" pitchFamily="34" charset="0"/>
              </a:rPr>
              <a:t>st</a:t>
            </a:r>
            <a:r>
              <a:rPr lang="en-US" dirty="0">
                <a:latin typeface="Century Gothic" panose="020B0502020202020204" pitchFamily="34" charset="0"/>
              </a:rPr>
              <a:t> Thursday of each month (currently on bi-monthly schedule)</a:t>
            </a:r>
          </a:p>
          <a:p>
            <a:pPr lvl="1"/>
            <a:r>
              <a:rPr lang="en-US" dirty="0">
                <a:latin typeface="Century Gothic" panose="020B0502020202020204" pitchFamily="34" charset="0"/>
              </a:rPr>
              <a:t> Next meeting is June 2</a:t>
            </a:r>
            <a:r>
              <a:rPr lang="en-US" baseline="30000" dirty="0">
                <a:latin typeface="Century Gothic" panose="020B0502020202020204" pitchFamily="34" charset="0"/>
              </a:rPr>
              <a:t>nd</a:t>
            </a:r>
            <a:r>
              <a:rPr lang="en-US" dirty="0">
                <a:latin typeface="Century Gothic" panose="020B0502020202020204" pitchFamily="34" charset="0"/>
              </a:rPr>
              <a:t>, 2022 @ 10:00 AM CT</a:t>
            </a:r>
          </a:p>
          <a:p>
            <a:pPr lvl="1"/>
            <a:endParaRPr lang="en-US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Please share with colleagues to increase participation</a:t>
            </a:r>
          </a:p>
          <a:p>
            <a:pPr lvl="1"/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750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>
                <a:latin typeface="Century Gothic" panose="020B0502020202020204" pitchFamily="34" charset="0"/>
              </a:rPr>
              <a:t>Questions and 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749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0F025-476F-497D-A46A-A6CF2D9E2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RC-19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5358E-DE2A-4E65-A3DF-3B0178A85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No wedge case is thermally buckled</a:t>
            </a:r>
          </a:p>
          <a:p>
            <a:r>
              <a:rPr lang="en-US" dirty="0">
                <a:latin typeface="Century Gothic" panose="020B0502020202020204" pitchFamily="34" charset="0"/>
              </a:rPr>
              <a:t>Data package contains the first 7 measured modes</a:t>
            </a:r>
          </a:p>
          <a:p>
            <a:pPr lvl="1"/>
            <a:r>
              <a:rPr lang="en-US" dirty="0">
                <a:latin typeface="Century Gothic" panose="020B0502020202020204" pitchFamily="34" charset="0"/>
              </a:rPr>
              <a:t>Modes provided to ensure FEM is correct</a:t>
            </a:r>
          </a:p>
          <a:p>
            <a:r>
              <a:rPr lang="en-US" dirty="0">
                <a:latin typeface="Century Gothic" panose="020B0502020202020204" pitchFamily="34" charset="0"/>
              </a:rPr>
              <a:t>Expected structurally non-linear response (2-3 panel thicknesses)</a:t>
            </a:r>
          </a:p>
          <a:p>
            <a:r>
              <a:rPr lang="en-US" dirty="0">
                <a:latin typeface="Century Gothic" panose="020B0502020202020204" pitchFamily="34" charset="0"/>
              </a:rPr>
              <a:t>Mach number is nominally 1.94</a:t>
            </a:r>
          </a:p>
          <a:p>
            <a:pPr lvl="1"/>
            <a:r>
              <a:rPr lang="en-US" dirty="0">
                <a:latin typeface="Century Gothic" panose="020B0502020202020204" pitchFamily="34" charset="0"/>
              </a:rPr>
              <a:t>Change in Mach changes the cavity pressure at which dynamic behavior occurs</a:t>
            </a:r>
          </a:p>
          <a:p>
            <a:pPr lvl="1"/>
            <a:r>
              <a:rPr lang="en-US" dirty="0">
                <a:latin typeface="Century Gothic" panose="020B0502020202020204" pitchFamily="34" charset="0"/>
              </a:rPr>
              <a:t>Provided impingement locations assumed M=1.94</a:t>
            </a:r>
          </a:p>
          <a:p>
            <a:r>
              <a:rPr lang="en-US" dirty="0">
                <a:latin typeface="Century Gothic" panose="020B0502020202020204" pitchFamily="34" charset="0"/>
              </a:rPr>
              <a:t>In simulations to date, SSC did not account for cavity acoustics</a:t>
            </a:r>
          </a:p>
          <a:p>
            <a:pPr lvl="1"/>
            <a:r>
              <a:rPr lang="en-US" dirty="0">
                <a:latin typeface="Century Gothic" panose="020B0502020202020204" pitchFamily="34" charset="0"/>
              </a:rPr>
              <a:t>Cavity acoustics not important to panel response</a:t>
            </a:r>
          </a:p>
          <a:p>
            <a:r>
              <a:rPr lang="en-US" dirty="0">
                <a:latin typeface="Century Gothic" panose="020B0502020202020204" pitchFamily="34" charset="0"/>
              </a:rPr>
              <a:t>SSC assumed adiabatic wall BC for panel</a:t>
            </a:r>
          </a:p>
          <a:p>
            <a:pPr lvl="1"/>
            <a:r>
              <a:rPr lang="en-US" dirty="0">
                <a:latin typeface="Century Gothic" panose="020B0502020202020204" pitchFamily="34" charset="0"/>
              </a:rPr>
              <a:t>Assume panel temperature distribution is constant (FSI problem, not FTSI)</a:t>
            </a:r>
          </a:p>
          <a:p>
            <a:pPr lvl="1"/>
            <a:r>
              <a:rPr lang="en-US" dirty="0">
                <a:latin typeface="Century Gothic" panose="020B0502020202020204" pitchFamily="34" charset="0"/>
              </a:rPr>
              <a:t>Adjust frame temperature to match the </a:t>
            </a:r>
            <a:r>
              <a:rPr lang="el-GR" dirty="0">
                <a:latin typeface="Century Gothic" panose="020B0502020202020204" pitchFamily="34" charset="0"/>
              </a:rPr>
              <a:t>Δ</a:t>
            </a:r>
            <a:r>
              <a:rPr lang="en-US" dirty="0">
                <a:latin typeface="Century Gothic" panose="020B0502020202020204" pitchFamily="34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514788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1735</TotalTime>
  <Words>313</Words>
  <Application>Microsoft Office PowerPoint</Application>
  <PresentationFormat>Widescreen</PresentationFormat>
  <Paragraphs>54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Wingdings</vt:lpstr>
      <vt:lpstr>Office Theme</vt:lpstr>
      <vt:lpstr>3rd AeroElastic Prediction Workshop High-Speed Working Group</vt:lpstr>
      <vt:lpstr>Open Agenda</vt:lpstr>
      <vt:lpstr>Administrative</vt:lpstr>
      <vt:lpstr>Progress Updates</vt:lpstr>
      <vt:lpstr>Next Steps</vt:lpstr>
      <vt:lpstr>Questions and Comments</vt:lpstr>
      <vt:lpstr>RC-19 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3rd AeroElastic Prediction Workshop High-Speed Working Group</dc:title>
  <dc:creator>Eric Blades</dc:creator>
  <cp:lastModifiedBy>Eric Blades</cp:lastModifiedBy>
  <cp:revision>126</cp:revision>
  <dcterms:created xsi:type="dcterms:W3CDTF">2021-10-07T19:25:11Z</dcterms:created>
  <dcterms:modified xsi:type="dcterms:W3CDTF">2022-05-19T21:40:18Z</dcterms:modified>
</cp:coreProperties>
</file>