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0" r:id="rId3"/>
    <p:sldId id="318" r:id="rId4"/>
    <p:sldId id="319" r:id="rId5"/>
    <p:sldId id="309" r:id="rId6"/>
    <p:sldId id="314" r:id="rId7"/>
    <p:sldId id="316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1" autoAdjust="0"/>
    <p:restoredTop sz="89881" autoAdjust="0"/>
  </p:normalViewPr>
  <p:slideViewPr>
    <p:cSldViewPr snapToGrid="0">
      <p:cViewPr varScale="1">
        <p:scale>
          <a:sx n="153" d="100"/>
          <a:sy n="153" d="100"/>
        </p:scale>
        <p:origin x="51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0641E-4F89-4190-B294-4040B2ED4B3E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39B1A-0957-44E1-B4BF-9CEC119DD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5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98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76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29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4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39B1A-0957-44E1-B4BF-9CEC119DD2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4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5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4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5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3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9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7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4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8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5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D8AE5-F19F-4752-9CB3-0D4CB295FC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3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8AE5-F19F-4752-9CB3-0D4CB295FCC3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A9CED-4EFD-4123-8BDD-A79AF2CCF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43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3</a:t>
            </a:r>
            <a:r>
              <a:rPr lang="en-US" baseline="30000" dirty="0">
                <a:latin typeface="Century Gothic" panose="020B0502020202020204" pitchFamily="34" charset="0"/>
              </a:rPr>
              <a:t>rd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err="1">
                <a:latin typeface="Century Gothic" panose="020B0502020202020204" pitchFamily="34" charset="0"/>
              </a:rPr>
              <a:t>AeroElastic</a:t>
            </a:r>
            <a:r>
              <a:rPr lang="en-US" dirty="0">
                <a:latin typeface="Century Gothic" panose="020B0502020202020204" pitchFamily="34" charset="0"/>
              </a:rPr>
              <a:t> Prediction Workshop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>High-Speed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130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October 26, 2023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Organizer: Eric L. Blades, ATA Engineering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RC-19 Experiment: Kirk R. Brouwer, AFRL SSC</a:t>
            </a:r>
          </a:p>
          <a:p>
            <a:r>
              <a:rPr lang="en-US" dirty="0" err="1">
                <a:latin typeface="Century Gothic" panose="020B0502020202020204" pitchFamily="34" charset="0"/>
              </a:rPr>
              <a:t>HyMAX</a:t>
            </a:r>
            <a:r>
              <a:rPr lang="en-US" dirty="0">
                <a:latin typeface="Century Gothic" panose="020B0502020202020204" pitchFamily="34" charset="0"/>
              </a:rPr>
              <a:t> Experiment: Krishna M. Talluru / Andrew J. Neely, UNSW-Canberra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3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Open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Administrative</a:t>
            </a:r>
          </a:p>
          <a:p>
            <a:r>
              <a:rPr lang="en-US" dirty="0">
                <a:latin typeface="Century Gothic" panose="020B0502020202020204" pitchFamily="34" charset="0"/>
              </a:rPr>
              <a:t>Announcements and questions</a:t>
            </a:r>
          </a:p>
          <a:p>
            <a:r>
              <a:rPr lang="en-US" dirty="0">
                <a:latin typeface="Century Gothic" panose="020B0502020202020204" pitchFamily="34" charset="0"/>
              </a:rPr>
              <a:t>Questions regarding workshop cases</a:t>
            </a:r>
          </a:p>
          <a:p>
            <a:r>
              <a:rPr lang="en-US" dirty="0">
                <a:latin typeface="Century Gothic" panose="020B0502020202020204" pitchFamily="34" charset="0"/>
              </a:rPr>
              <a:t>Intended to be a working meeting</a:t>
            </a:r>
          </a:p>
        </p:txBody>
      </p:sp>
    </p:spTree>
    <p:extLst>
      <p:ext uri="{BB962C8B-B14F-4D97-AF65-F5344CB8AC3E}">
        <p14:creationId xmlns:p14="http://schemas.microsoft.com/office/powerpoint/2010/main" val="105361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Workshop </a:t>
            </a:r>
            <a:r>
              <a:rPr lang="en-US" dirty="0" err="1">
                <a:latin typeface="Century Gothic" panose="020B0502020202020204" pitchFamily="34" charset="0"/>
              </a:rPr>
              <a:t>Programmatics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Scheduled Sunday before SciTech (Jan 7, 2024)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SciTech is Jan 8 –12 at Orlando, FL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No need to register for workshop and no additional cost </a:t>
            </a:r>
            <a:r>
              <a:rPr lang="en-US" dirty="0">
                <a:latin typeface="Century Gothic" panose="020B0502020202020204" pitchFamily="34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entury Gothic" panose="020B0502020202020204" pitchFamily="34" charset="0"/>
              </a:rPr>
              <a:t> just show up</a:t>
            </a:r>
          </a:p>
          <a:p>
            <a:r>
              <a:rPr lang="en-US" dirty="0">
                <a:latin typeface="Century Gothic" panose="020B0502020202020204" pitchFamily="34" charset="0"/>
              </a:rPr>
              <a:t>AIAA is providing one room with A/V equipment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Screen, projector, podium, and microphone</a:t>
            </a:r>
          </a:p>
          <a:p>
            <a:pPr lvl="2"/>
            <a:r>
              <a:rPr lang="en-US" dirty="0">
                <a:latin typeface="Century Gothic" panose="020B0502020202020204" pitchFamily="34" charset="0"/>
              </a:rPr>
              <a:t>Not sure about laptop (likely not, but will confirm)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Can have room up to 4 </a:t>
            </a:r>
            <a:r>
              <a:rPr lang="en-US" dirty="0" err="1">
                <a:latin typeface="Century Gothic" panose="020B0502020202020204" pitchFamily="34" charset="0"/>
              </a:rPr>
              <a:t>hrs</a:t>
            </a:r>
            <a:endParaRPr lang="en-US" dirty="0">
              <a:latin typeface="Century Gothic" panose="020B0502020202020204" pitchFamily="34" charset="0"/>
            </a:endParaRP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Refreshments will not be provided</a:t>
            </a:r>
          </a:p>
          <a:p>
            <a:r>
              <a:rPr lang="en-US" dirty="0">
                <a:latin typeface="Century Gothic" panose="020B0502020202020204" pitchFamily="34" charset="0"/>
              </a:rPr>
              <a:t>Presentations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Current plan is 30 minutes for each participant</a:t>
            </a: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765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Confirmed Attendees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00178" cy="4719224"/>
          </a:xfrm>
        </p:spPr>
        <p:txBody>
          <a:bodyPr>
            <a:no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Eric Blades / ATA Engineering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Jason Rabinovitch / Stevens Institute of Technology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Prashant </a:t>
            </a:r>
            <a:r>
              <a:rPr lang="en-US" sz="1600" dirty="0" err="1">
                <a:latin typeface="Century Gothic" panose="020B0502020202020204" pitchFamily="34" charset="0"/>
              </a:rPr>
              <a:t>Khare</a:t>
            </a:r>
            <a:r>
              <a:rPr lang="en-US" sz="1600" dirty="0">
                <a:latin typeface="Century Gothic" panose="020B0502020202020204" pitchFamily="34" charset="0"/>
              </a:rPr>
              <a:t> / Univ. of Cincinnati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Ben </a:t>
            </a:r>
            <a:r>
              <a:rPr lang="en-US" sz="1600" dirty="0" err="1">
                <a:latin typeface="Century Gothic" panose="020B0502020202020204" pitchFamily="34" charset="0"/>
              </a:rPr>
              <a:t>Smarslok</a:t>
            </a:r>
            <a:r>
              <a:rPr lang="en-US" sz="1600" dirty="0">
                <a:latin typeface="Century Gothic" panose="020B0502020202020204" pitchFamily="34" charset="0"/>
              </a:rPr>
              <a:t> / AFRL SSC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Earl Dowell / Duke University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Luisa </a:t>
            </a:r>
            <a:r>
              <a:rPr lang="en-US" sz="1600" dirty="0" err="1">
                <a:latin typeface="Century Gothic" panose="020B0502020202020204" pitchFamily="34" charset="0"/>
              </a:rPr>
              <a:t>Serafim</a:t>
            </a:r>
            <a:r>
              <a:rPr lang="en-US" sz="1600" dirty="0">
                <a:latin typeface="Century Gothic" panose="020B0502020202020204" pitchFamily="34" charset="0"/>
              </a:rPr>
              <a:t> / Duke University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Dan Bodony / Univ. of Illinois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Scott Peltier / AFRL RQHA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Steve Lamberson / CREATE-AV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Daniella Raveh / Technion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Lior Pop / Technion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Jennifer </a:t>
            </a:r>
            <a:r>
              <a:rPr lang="en-US" sz="1600" dirty="0" err="1">
                <a:latin typeface="Century Gothic" panose="020B0502020202020204" pitchFamily="34" charset="0"/>
              </a:rPr>
              <a:t>Horing</a:t>
            </a:r>
            <a:r>
              <a:rPr lang="en-US" sz="1600" dirty="0">
                <a:latin typeface="Century Gothic" panose="020B0502020202020204" pitchFamily="34" charset="0"/>
              </a:rPr>
              <a:t> / Univ. of Colorado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14881E-8A96-47D6-BBFD-BDC6BE95ACC2}"/>
              </a:ext>
            </a:extLst>
          </p:cNvPr>
          <p:cNvSpPr/>
          <p:nvPr/>
        </p:nvSpPr>
        <p:spPr>
          <a:xfrm>
            <a:off x="7527783" y="1834976"/>
            <a:ext cx="399616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Pawel Chwalowski / NASA </a:t>
            </a:r>
            <a:r>
              <a:rPr lang="en-US" sz="1600" dirty="0" err="1">
                <a:latin typeface="Century Gothic" panose="020B0502020202020204" pitchFamily="34" charset="0"/>
              </a:rPr>
              <a:t>LaRC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Brett Stanford / NASA </a:t>
            </a:r>
            <a:r>
              <a:rPr lang="en-US" sz="1600" dirty="0" err="1">
                <a:latin typeface="Century Gothic" panose="020B0502020202020204" pitchFamily="34" charset="0"/>
              </a:rPr>
              <a:t>LaRC</a:t>
            </a: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latin typeface="Century Gothic" panose="020B0502020202020204" pitchFamily="34" charset="0"/>
              </a:rPr>
              <a:t>Myrella</a:t>
            </a:r>
            <a:r>
              <a:rPr lang="en-US" sz="1600" dirty="0">
                <a:latin typeface="Century Gothic" panose="020B0502020202020204" pitchFamily="34" charset="0"/>
              </a:rPr>
              <a:t> Cabral / MIT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Andrew Neely / UNSW Canberra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Dylan Dooner  / UNSW Canberra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Kirk Brouwer / AFRL SSC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Mike </a:t>
            </a:r>
            <a:r>
              <a:rPr lang="en-US" sz="1600" dirty="0" err="1">
                <a:latin typeface="Century Gothic" panose="020B0502020202020204" pitchFamily="34" charset="0"/>
              </a:rPr>
              <a:t>Spottswood</a:t>
            </a:r>
            <a:r>
              <a:rPr lang="en-US" sz="1600" dirty="0">
                <a:latin typeface="Century Gothic" panose="020B0502020202020204" pitchFamily="34" charset="0"/>
              </a:rPr>
              <a:t> / AFRL SSC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b="1" u="sng" dirty="0">
                <a:latin typeface="Century Gothic" panose="020B0502020202020204" pitchFamily="34" charset="0"/>
              </a:rPr>
              <a:t>Tentative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Zach Riley / AFRL SSC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Krishna Talluru / UNSW Canberra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Bob Bartels / NASA </a:t>
            </a:r>
            <a:r>
              <a:rPr lang="en-US" sz="1600" dirty="0" err="1">
                <a:latin typeface="Century Gothic" panose="020B0502020202020204" pitchFamily="34" charset="0"/>
              </a:rPr>
              <a:t>LaRC</a:t>
            </a:r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570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Confirmed 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Prashant </a:t>
            </a:r>
            <a:r>
              <a:rPr lang="en-US" dirty="0" err="1">
                <a:latin typeface="Century Gothic" panose="020B0502020202020204" pitchFamily="34" charset="0"/>
              </a:rPr>
              <a:t>Khare</a:t>
            </a:r>
            <a:r>
              <a:rPr lang="en-US" dirty="0">
                <a:latin typeface="Century Gothic" panose="020B0502020202020204" pitchFamily="34" charset="0"/>
              </a:rPr>
              <a:t> / Univ. of Cincinnati</a:t>
            </a:r>
          </a:p>
          <a:p>
            <a:r>
              <a:rPr lang="en-US" dirty="0">
                <a:latin typeface="Century Gothic" panose="020B0502020202020204" pitchFamily="34" charset="0"/>
              </a:rPr>
              <a:t>Luisa Piccolo / Duke University</a:t>
            </a:r>
          </a:p>
          <a:p>
            <a:r>
              <a:rPr lang="en-US" dirty="0">
                <a:latin typeface="Century Gothic" panose="020B0502020202020204" pitchFamily="34" charset="0"/>
              </a:rPr>
              <a:t>Brett Stanford / NASA </a:t>
            </a:r>
            <a:r>
              <a:rPr lang="en-US" dirty="0" err="1">
                <a:latin typeface="Century Gothic" panose="020B0502020202020204" pitchFamily="34" charset="0"/>
              </a:rPr>
              <a:t>LaRC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ATA Engineering (Tentative)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Recent or upcoming experiments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AFRL/SSC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UNSW Canberra</a:t>
            </a:r>
          </a:p>
          <a:p>
            <a:pPr lvl="1"/>
            <a:r>
              <a:rPr lang="en-US" dirty="0">
                <a:latin typeface="Century Gothic" panose="020B0502020202020204" pitchFamily="34" charset="0"/>
              </a:rPr>
              <a:t>Others (?)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4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entury Gothic" panose="020B0502020202020204" pitchFamily="34" charset="0"/>
              </a:rPr>
              <a:t>HyMAX</a:t>
            </a:r>
            <a:r>
              <a:rPr lang="en-US" dirty="0">
                <a:latin typeface="Century Gothic" panose="020B0502020202020204" pitchFamily="34" charset="0"/>
              </a:rPr>
              <a:t>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92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RC-19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888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Static pressure value used in simulation different </a:t>
            </a:r>
            <a:r>
              <a:rPr lang="en-US">
                <a:latin typeface="Century Gothic" panose="020B0502020202020204" pitchFamily="34" charset="0"/>
              </a:rPr>
              <a:t>from reported experimental value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46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Questions and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749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325</Words>
  <Application>Microsoft Office PowerPoint</Application>
  <PresentationFormat>Widescreen</PresentationFormat>
  <Paragraphs>71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</vt:lpstr>
      <vt:lpstr>Office Theme</vt:lpstr>
      <vt:lpstr>3rd AeroElastic Prediction Workshop High-Speed Working Group</vt:lpstr>
      <vt:lpstr>Open Agenda</vt:lpstr>
      <vt:lpstr>Workshop Programmatics</vt:lpstr>
      <vt:lpstr>Confirmed Attendees</vt:lpstr>
      <vt:lpstr>Confirmed Presenters</vt:lpstr>
      <vt:lpstr>HyMAX Questions</vt:lpstr>
      <vt:lpstr>RC-19 Questions</vt:lpstr>
      <vt:lpstr>Questions and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AeroElastic Prediction Workshop High-Speed Working Group</dc:title>
  <dc:creator>Eric Blades</dc:creator>
  <cp:lastModifiedBy>Eric Blades</cp:lastModifiedBy>
  <cp:revision>214</cp:revision>
  <dcterms:created xsi:type="dcterms:W3CDTF">2021-10-07T19:25:11Z</dcterms:created>
  <dcterms:modified xsi:type="dcterms:W3CDTF">2023-10-26T21:55:32Z</dcterms:modified>
</cp:coreProperties>
</file>