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sldIdLst>
    <p:sldId id="291" r:id="rId4"/>
    <p:sldId id="256" r:id="rId5"/>
    <p:sldId id="292" r:id="rId6"/>
    <p:sldId id="293" r:id="rId7"/>
    <p:sldId id="294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7" r:id="rId16"/>
    <p:sldId id="315" r:id="rId17"/>
    <p:sldId id="317" r:id="rId18"/>
    <p:sldId id="304" r:id="rId19"/>
    <p:sldId id="305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5pPr>
    <a:lvl6pPr marL="2286000" algn="r" defTabSz="914400" rtl="1" eaLnBrk="1" latinLnBrk="0" hangingPunct="1"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6pPr>
    <a:lvl7pPr marL="2743200" algn="r" defTabSz="914400" rtl="1" eaLnBrk="1" latinLnBrk="0" hangingPunct="1"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7pPr>
    <a:lvl8pPr marL="3200400" algn="r" defTabSz="914400" rtl="1" eaLnBrk="1" latinLnBrk="0" hangingPunct="1"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8pPr>
    <a:lvl9pPr marL="3657600" algn="r" defTabSz="914400" rtl="1" eaLnBrk="1" latinLnBrk="0" hangingPunct="1">
      <a:defRPr sz="3200" kern="1200">
        <a:solidFill>
          <a:srgbClr val="000000"/>
        </a:solidFill>
        <a:latin typeface="Gill Sans" charset="0"/>
        <a:ea typeface="PingFang SC Regular" charset="-122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A5ED9-C928-4F09-9771-9E2E18305818}" v="91" dt="2024-09-12T13:43:00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Efrati" userId="af465a4f-b49b-4ac6-8271-f18566319935" providerId="ADAL" clId="{EC1A5ED9-C928-4F09-9771-9E2E18305818}"/>
    <pc:docChg chg="undo custSel addSld delSld modSld">
      <pc:chgData name="Ron Efrati" userId="af465a4f-b49b-4ac6-8271-f18566319935" providerId="ADAL" clId="{EC1A5ED9-C928-4F09-9771-9E2E18305818}" dt="2024-09-12T13:43:00.142" v="1947" actId="20577"/>
      <pc:docMkLst>
        <pc:docMk/>
      </pc:docMkLst>
      <pc:sldChg chg="modSp add del mod">
        <pc:chgData name="Ron Efrati" userId="af465a4f-b49b-4ac6-8271-f18566319935" providerId="ADAL" clId="{EC1A5ED9-C928-4F09-9771-9E2E18305818}" dt="2024-09-12T12:18:59.023" v="1620" actId="20577"/>
        <pc:sldMkLst>
          <pc:docMk/>
          <pc:sldMk cId="0" sldId="256"/>
        </pc:sldMkLst>
        <pc:spChg chg="mod">
          <ac:chgData name="Ron Efrati" userId="af465a4f-b49b-4ac6-8271-f18566319935" providerId="ADAL" clId="{EC1A5ED9-C928-4F09-9771-9E2E18305818}" dt="2024-09-12T12:18:59.023" v="1620" actId="20577"/>
          <ac:spMkLst>
            <pc:docMk/>
            <pc:sldMk cId="0" sldId="256"/>
            <ac:spMk id="16390" creationId="{C44FCCF7-4500-1E31-6E70-FAAC617073BC}"/>
          </ac:spMkLst>
        </pc:spChg>
      </pc:sldChg>
      <pc:sldChg chg="modSp mod">
        <pc:chgData name="Ron Efrati" userId="af465a4f-b49b-4ac6-8271-f18566319935" providerId="ADAL" clId="{EC1A5ED9-C928-4F09-9771-9E2E18305818}" dt="2024-09-12T12:49:13.541" v="1913" actId="20577"/>
        <pc:sldMkLst>
          <pc:docMk/>
          <pc:sldMk cId="0" sldId="291"/>
        </pc:sldMkLst>
        <pc:spChg chg="mod">
          <ac:chgData name="Ron Efrati" userId="af465a4f-b49b-4ac6-8271-f18566319935" providerId="ADAL" clId="{EC1A5ED9-C928-4F09-9771-9E2E18305818}" dt="2024-09-12T12:49:13.541" v="1913" actId="20577"/>
          <ac:spMkLst>
            <pc:docMk/>
            <pc:sldMk cId="0" sldId="291"/>
            <ac:spMk id="15364" creationId="{0E443ACE-5FF2-2433-27D1-DECF991BA528}"/>
          </ac:spMkLst>
        </pc:spChg>
      </pc:sldChg>
      <pc:sldChg chg="modSp mod">
        <pc:chgData name="Ron Efrati" userId="af465a4f-b49b-4ac6-8271-f18566319935" providerId="ADAL" clId="{EC1A5ED9-C928-4F09-9771-9E2E18305818}" dt="2024-09-12T12:56:42.870" v="1924" actId="20577"/>
        <pc:sldMkLst>
          <pc:docMk/>
          <pc:sldMk cId="71524356" sldId="292"/>
        </pc:sldMkLst>
        <pc:spChg chg="mod">
          <ac:chgData name="Ron Efrati" userId="af465a4f-b49b-4ac6-8271-f18566319935" providerId="ADAL" clId="{EC1A5ED9-C928-4F09-9771-9E2E18305818}" dt="2024-09-12T12:56:42.870" v="1924" actId="20577"/>
          <ac:spMkLst>
            <pc:docMk/>
            <pc:sldMk cId="71524356" sldId="292"/>
            <ac:spMk id="16390" creationId="{C44FCCF7-4500-1E31-6E70-FAAC617073BC}"/>
          </ac:spMkLst>
        </pc:spChg>
      </pc:sldChg>
      <pc:sldChg chg="modSp">
        <pc:chgData name="Ron Efrati" userId="af465a4f-b49b-4ac6-8271-f18566319935" providerId="ADAL" clId="{EC1A5ED9-C928-4F09-9771-9E2E18305818}" dt="2024-09-12T13:00:32.819" v="1925" actId="20577"/>
        <pc:sldMkLst>
          <pc:docMk/>
          <pc:sldMk cId="2058113067" sldId="293"/>
        </pc:sldMkLst>
        <pc:spChg chg="mod">
          <ac:chgData name="Ron Efrati" userId="af465a4f-b49b-4ac6-8271-f18566319935" providerId="ADAL" clId="{EC1A5ED9-C928-4F09-9771-9E2E18305818}" dt="2024-09-12T13:00:32.819" v="1925" actId="20577"/>
          <ac:spMkLst>
            <pc:docMk/>
            <pc:sldMk cId="2058113067" sldId="293"/>
            <ac:spMk id="16390" creationId="{C44FCCF7-4500-1E31-6E70-FAAC617073BC}"/>
          </ac:spMkLst>
        </pc:spChg>
      </pc:sldChg>
      <pc:sldChg chg="del">
        <pc:chgData name="Ron Efrati" userId="af465a4f-b49b-4ac6-8271-f18566319935" providerId="ADAL" clId="{EC1A5ED9-C928-4F09-9771-9E2E18305818}" dt="2024-09-11T13:01:42.561" v="1287" actId="47"/>
        <pc:sldMkLst>
          <pc:docMk/>
          <pc:sldMk cId="291433574" sldId="297"/>
        </pc:sldMkLst>
      </pc:sldChg>
      <pc:sldChg chg="modSp">
        <pc:chgData name="Ron Efrati" userId="af465a4f-b49b-4ac6-8271-f18566319935" providerId="ADAL" clId="{EC1A5ED9-C928-4F09-9771-9E2E18305818}" dt="2024-09-12T13:43:00.142" v="1947" actId="20577"/>
        <pc:sldMkLst>
          <pc:docMk/>
          <pc:sldMk cId="2564654383" sldId="300"/>
        </pc:sldMkLst>
        <pc:spChg chg="mod">
          <ac:chgData name="Ron Efrati" userId="af465a4f-b49b-4ac6-8271-f18566319935" providerId="ADAL" clId="{EC1A5ED9-C928-4F09-9771-9E2E18305818}" dt="2024-09-12T13:43:00.142" v="1947" actId="20577"/>
          <ac:spMkLst>
            <pc:docMk/>
            <pc:sldMk cId="2564654383" sldId="300"/>
            <ac:spMk id="16390" creationId="{C44FCCF7-4500-1E31-6E70-FAAC617073BC}"/>
          </ac:spMkLst>
        </pc:spChg>
      </pc:sldChg>
      <pc:sldChg chg="modSp mod">
        <pc:chgData name="Ron Efrati" userId="af465a4f-b49b-4ac6-8271-f18566319935" providerId="ADAL" clId="{EC1A5ED9-C928-4F09-9771-9E2E18305818}" dt="2024-09-11T19:16:09.024" v="1357" actId="20577"/>
        <pc:sldMkLst>
          <pc:docMk/>
          <pc:sldMk cId="220327925" sldId="302"/>
        </pc:sldMkLst>
        <pc:spChg chg="mod">
          <ac:chgData name="Ron Efrati" userId="af465a4f-b49b-4ac6-8271-f18566319935" providerId="ADAL" clId="{EC1A5ED9-C928-4F09-9771-9E2E18305818}" dt="2024-09-11T19:16:09.024" v="1357" actId="20577"/>
          <ac:spMkLst>
            <pc:docMk/>
            <pc:sldMk cId="220327925" sldId="302"/>
            <ac:spMk id="16390" creationId="{C44FCCF7-4500-1E31-6E70-FAAC617073BC}"/>
          </ac:spMkLst>
        </pc:spChg>
      </pc:sldChg>
      <pc:sldChg chg="modSp mod">
        <pc:chgData name="Ron Efrati" userId="af465a4f-b49b-4ac6-8271-f18566319935" providerId="ADAL" clId="{EC1A5ED9-C928-4F09-9771-9E2E18305818}" dt="2024-09-08T19:36:29.019" v="1221" actId="20577"/>
        <pc:sldMkLst>
          <pc:docMk/>
          <pc:sldMk cId="2273930881" sldId="304"/>
        </pc:sldMkLst>
        <pc:spChg chg="mod">
          <ac:chgData name="Ron Efrati" userId="af465a4f-b49b-4ac6-8271-f18566319935" providerId="ADAL" clId="{EC1A5ED9-C928-4F09-9771-9E2E18305818}" dt="2024-09-08T19:36:29.019" v="1221" actId="20577"/>
          <ac:spMkLst>
            <pc:docMk/>
            <pc:sldMk cId="2273930881" sldId="304"/>
            <ac:spMk id="16390" creationId="{C44FCCF7-4500-1E31-6E70-FAAC617073BC}"/>
          </ac:spMkLst>
        </pc:spChg>
      </pc:sldChg>
      <pc:sldChg chg="modSp mod">
        <pc:chgData name="Ron Efrati" userId="af465a4f-b49b-4ac6-8271-f18566319935" providerId="ADAL" clId="{EC1A5ED9-C928-4F09-9771-9E2E18305818}" dt="2024-09-11T19:30:14.745" v="1503" actId="1076"/>
        <pc:sldMkLst>
          <pc:docMk/>
          <pc:sldMk cId="41173088" sldId="307"/>
        </pc:sldMkLst>
        <pc:spChg chg="mod">
          <ac:chgData name="Ron Efrati" userId="af465a4f-b49b-4ac6-8271-f18566319935" providerId="ADAL" clId="{EC1A5ED9-C928-4F09-9771-9E2E18305818}" dt="2024-09-11T19:30:02.139" v="1501" actId="20577"/>
          <ac:spMkLst>
            <pc:docMk/>
            <pc:sldMk cId="41173088" sldId="307"/>
            <ac:spMk id="16390" creationId="{C44FCCF7-4500-1E31-6E70-FAAC617073BC}"/>
          </ac:spMkLst>
        </pc:spChg>
        <pc:picChg chg="mod">
          <ac:chgData name="Ron Efrati" userId="af465a4f-b49b-4ac6-8271-f18566319935" providerId="ADAL" clId="{EC1A5ED9-C928-4F09-9771-9E2E18305818}" dt="2024-09-11T19:30:14.745" v="1503" actId="1076"/>
          <ac:picMkLst>
            <pc:docMk/>
            <pc:sldMk cId="41173088" sldId="307"/>
            <ac:picMk id="6" creationId="{68A0AE5F-2AB5-E518-0819-E8FB2E439166}"/>
          </ac:picMkLst>
        </pc:picChg>
      </pc:sldChg>
      <pc:sldChg chg="modSp mod">
        <pc:chgData name="Ron Efrati" userId="af465a4f-b49b-4ac6-8271-f18566319935" providerId="ADAL" clId="{EC1A5ED9-C928-4F09-9771-9E2E18305818}" dt="2024-09-08T19:16:46.141" v="126" actId="20577"/>
        <pc:sldMkLst>
          <pc:docMk/>
          <pc:sldMk cId="1947367279" sldId="314"/>
        </pc:sldMkLst>
        <pc:spChg chg="mod">
          <ac:chgData name="Ron Efrati" userId="af465a4f-b49b-4ac6-8271-f18566319935" providerId="ADAL" clId="{EC1A5ED9-C928-4F09-9771-9E2E18305818}" dt="2024-09-08T19:16:46.141" v="126" actId="20577"/>
          <ac:spMkLst>
            <pc:docMk/>
            <pc:sldMk cId="1947367279" sldId="314"/>
            <ac:spMk id="16390" creationId="{C44FCCF7-4500-1E31-6E70-FAAC617073BC}"/>
          </ac:spMkLst>
        </pc:spChg>
      </pc:sldChg>
      <pc:sldChg chg="addSp delSp modSp add mod">
        <pc:chgData name="Ron Efrati" userId="af465a4f-b49b-4ac6-8271-f18566319935" providerId="ADAL" clId="{EC1A5ED9-C928-4F09-9771-9E2E18305818}" dt="2024-09-12T12:48:50.828" v="1907" actId="20577"/>
        <pc:sldMkLst>
          <pc:docMk/>
          <pc:sldMk cId="3208506790" sldId="315"/>
        </pc:sldMkLst>
        <pc:spChg chg="mod">
          <ac:chgData name="Ron Efrati" userId="af465a4f-b49b-4ac6-8271-f18566319935" providerId="ADAL" clId="{EC1A5ED9-C928-4F09-9771-9E2E18305818}" dt="2024-09-12T12:48:50.828" v="1907" actId="20577"/>
          <ac:spMkLst>
            <pc:docMk/>
            <pc:sldMk cId="3208506790" sldId="315"/>
            <ac:spMk id="16390" creationId="{C44FCCF7-4500-1E31-6E70-FAAC617073BC}"/>
          </ac:spMkLst>
        </pc:spChg>
        <pc:picChg chg="add del mod">
          <ac:chgData name="Ron Efrati" userId="af465a4f-b49b-4ac6-8271-f18566319935" providerId="ADAL" clId="{EC1A5ED9-C928-4F09-9771-9E2E18305818}" dt="2024-09-08T19:34:38.755" v="1145" actId="478"/>
          <ac:picMkLst>
            <pc:docMk/>
            <pc:sldMk cId="3208506790" sldId="315"/>
            <ac:picMk id="4" creationId="{7B97A90D-2E2F-FCE6-F46E-C50CE796A167}"/>
          </ac:picMkLst>
        </pc:picChg>
        <pc:picChg chg="add del mod">
          <ac:chgData name="Ron Efrati" userId="af465a4f-b49b-4ac6-8271-f18566319935" providerId="ADAL" clId="{EC1A5ED9-C928-4F09-9771-9E2E18305818}" dt="2024-09-12T12:46:09.228" v="1848" actId="478"/>
          <ac:picMkLst>
            <pc:docMk/>
            <pc:sldMk cId="3208506790" sldId="315"/>
            <ac:picMk id="4" creationId="{FC8755CB-207F-5FB0-D34D-EC06B66E3BF8}"/>
          </ac:picMkLst>
        </pc:picChg>
        <pc:picChg chg="add mod">
          <ac:chgData name="Ron Efrati" userId="af465a4f-b49b-4ac6-8271-f18566319935" providerId="ADAL" clId="{EC1A5ED9-C928-4F09-9771-9E2E18305818}" dt="2024-09-12T12:47:17.912" v="1850" actId="1076"/>
          <ac:picMkLst>
            <pc:docMk/>
            <pc:sldMk cId="3208506790" sldId="315"/>
            <ac:picMk id="6" creationId="{0B1F4859-474D-81B0-B28B-209AD6E6D298}"/>
          </ac:picMkLst>
        </pc:picChg>
        <pc:picChg chg="del">
          <ac:chgData name="Ron Efrati" userId="af465a4f-b49b-4ac6-8271-f18566319935" providerId="ADAL" clId="{EC1A5ED9-C928-4F09-9771-9E2E18305818}" dt="2024-09-08T19:33:52.520" v="1076" actId="478"/>
          <ac:picMkLst>
            <pc:docMk/>
            <pc:sldMk cId="3208506790" sldId="315"/>
            <ac:picMk id="6" creationId="{68A0AE5F-2AB5-E518-0819-E8FB2E439166}"/>
          </ac:picMkLst>
        </pc:picChg>
        <pc:picChg chg="add del mod ord">
          <ac:chgData name="Ron Efrati" userId="af465a4f-b49b-4ac6-8271-f18566319935" providerId="ADAL" clId="{EC1A5ED9-C928-4F09-9771-9E2E18305818}" dt="2024-09-12T12:45:41.954" v="1844" actId="478"/>
          <ac:picMkLst>
            <pc:docMk/>
            <pc:sldMk cId="3208506790" sldId="315"/>
            <ac:picMk id="8" creationId="{21964DF7-410C-AB91-D9D5-B28322A9DF7F}"/>
          </ac:picMkLst>
        </pc:picChg>
      </pc:sldChg>
      <pc:sldChg chg="modSp add mod">
        <pc:chgData name="Ron Efrati" userId="af465a4f-b49b-4ac6-8271-f18566319935" providerId="ADAL" clId="{EC1A5ED9-C928-4F09-9771-9E2E18305818}" dt="2024-09-12T12:43:23.622" v="1838" actId="20577"/>
        <pc:sldMkLst>
          <pc:docMk/>
          <pc:sldMk cId="714312775" sldId="316"/>
        </pc:sldMkLst>
        <pc:spChg chg="mod">
          <ac:chgData name="Ron Efrati" userId="af465a4f-b49b-4ac6-8271-f18566319935" providerId="ADAL" clId="{EC1A5ED9-C928-4F09-9771-9E2E18305818}" dt="2024-09-12T12:40:50.523" v="1631" actId="20577"/>
          <ac:spMkLst>
            <pc:docMk/>
            <pc:sldMk cId="714312775" sldId="316"/>
            <ac:spMk id="2" creationId="{9803E97D-D7F1-F5F9-A6B4-69A20975BF69}"/>
          </ac:spMkLst>
        </pc:spChg>
        <pc:spChg chg="mod">
          <ac:chgData name="Ron Efrati" userId="af465a4f-b49b-4ac6-8271-f18566319935" providerId="ADAL" clId="{EC1A5ED9-C928-4F09-9771-9E2E18305818}" dt="2024-09-12T12:43:23.622" v="1838" actId="20577"/>
          <ac:spMkLst>
            <pc:docMk/>
            <pc:sldMk cId="714312775" sldId="316"/>
            <ac:spMk id="16390" creationId="{C44FCCF7-4500-1E31-6E70-FAAC617073BC}"/>
          </ac:spMkLst>
        </pc:spChg>
      </pc:sldChg>
      <pc:sldChg chg="add">
        <pc:chgData name="Ron Efrati" userId="af465a4f-b49b-4ac6-8271-f18566319935" providerId="ADAL" clId="{EC1A5ED9-C928-4F09-9771-9E2E18305818}" dt="2024-09-12T12:45:38.870" v="1843"/>
        <pc:sldMkLst>
          <pc:docMk/>
          <pc:sldMk cId="1249193718" sldId="317"/>
        </pc:sldMkLst>
      </pc:sldChg>
      <pc:sldChg chg="addSp delSp new del mod">
        <pc:chgData name="Ron Efrati" userId="af465a4f-b49b-4ac6-8271-f18566319935" providerId="ADAL" clId="{EC1A5ED9-C928-4F09-9771-9E2E18305818}" dt="2024-09-12T12:45:35.643" v="1842" actId="47"/>
        <pc:sldMkLst>
          <pc:docMk/>
          <pc:sldMk cId="1675415448" sldId="317"/>
        </pc:sldMkLst>
        <pc:picChg chg="add del">
          <ac:chgData name="Ron Efrati" userId="af465a4f-b49b-4ac6-8271-f18566319935" providerId="ADAL" clId="{EC1A5ED9-C928-4F09-9771-9E2E18305818}" dt="2024-09-12T12:45:32.758" v="1841" actId="22"/>
          <ac:picMkLst>
            <pc:docMk/>
            <pc:sldMk cId="1675415448" sldId="317"/>
            <ac:picMk id="6" creationId="{CBAB45FF-6F27-1E54-5E1F-4CD10416CF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6A93F-E5F2-4963-BE82-98D684AA259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748F881-092B-427F-BC21-3006231C1668}">
      <dgm:prSet phldrT="[טקסט]"/>
      <dgm:spPr/>
      <dgm:t>
        <a:bodyPr/>
        <a:lstStyle/>
        <a:p>
          <a:pPr rtl="0"/>
          <a:r>
            <a:rPr lang="en-US" dirty="0"/>
            <a:t>Prescribed Motion Time-History</a:t>
          </a:r>
          <a:endParaRPr lang="he-IL" dirty="0"/>
        </a:p>
      </dgm:t>
    </dgm:pt>
    <dgm:pt modelId="{F6455D13-5282-4A5A-83A6-795CC3838A69}" type="parTrans" cxnId="{7B2BC326-0A20-4220-AECA-97A2B30C44B8}">
      <dgm:prSet/>
      <dgm:spPr/>
      <dgm:t>
        <a:bodyPr/>
        <a:lstStyle/>
        <a:p>
          <a:pPr rtl="1"/>
          <a:endParaRPr lang="he-IL"/>
        </a:p>
      </dgm:t>
    </dgm:pt>
    <dgm:pt modelId="{0BEA75AC-7139-4C08-9CF1-9F97CEC7AABD}" type="sibTrans" cxnId="{7B2BC326-0A20-4220-AECA-97A2B30C44B8}">
      <dgm:prSet/>
      <dgm:spPr/>
      <dgm:t>
        <a:bodyPr/>
        <a:lstStyle/>
        <a:p>
          <a:pPr rtl="1"/>
          <a:endParaRPr lang="he-IL"/>
        </a:p>
      </dgm:t>
    </dgm:pt>
    <dgm:pt modelId="{83A15D35-174B-4381-870D-0E8368780B40}">
      <dgm:prSet phldrT="[טקסט]"/>
      <dgm:spPr/>
      <dgm:t>
        <a:bodyPr/>
        <a:lstStyle/>
        <a:p>
          <a:pPr rtl="1"/>
          <a:r>
            <a:rPr lang="en-US" dirty="0"/>
            <a:t>SS MOAR Model</a:t>
          </a:r>
          <a:endParaRPr lang="he-IL" dirty="0"/>
        </a:p>
      </dgm:t>
    </dgm:pt>
    <dgm:pt modelId="{2E39EC46-07F5-4776-B8E5-466CF2C5BEB8}" type="parTrans" cxnId="{BEDFA658-5F1D-4FE3-AE92-3E0F8D23F322}">
      <dgm:prSet/>
      <dgm:spPr/>
      <dgm:t>
        <a:bodyPr/>
        <a:lstStyle/>
        <a:p>
          <a:pPr rtl="1"/>
          <a:endParaRPr lang="he-IL"/>
        </a:p>
      </dgm:t>
    </dgm:pt>
    <dgm:pt modelId="{6BC3BDB9-F4E5-4C9C-902A-DF5787959D2D}" type="sibTrans" cxnId="{BEDFA658-5F1D-4FE3-AE92-3E0F8D23F322}">
      <dgm:prSet/>
      <dgm:spPr/>
      <dgm:t>
        <a:bodyPr/>
        <a:lstStyle/>
        <a:p>
          <a:pPr rtl="1"/>
          <a:endParaRPr lang="he-IL"/>
        </a:p>
      </dgm:t>
    </dgm:pt>
    <dgm:pt modelId="{19610C7F-5F40-42DD-AE97-164542C7EA33}">
      <dgm:prSet phldrT="[טקסט]"/>
      <dgm:spPr/>
      <dgm:t>
        <a:bodyPr/>
        <a:lstStyle/>
        <a:p>
          <a:pPr rtl="1"/>
          <a:r>
            <a:rPr lang="en-US" dirty="0"/>
            <a:t>Stability Analysis</a:t>
          </a:r>
          <a:endParaRPr lang="he-IL" dirty="0"/>
        </a:p>
      </dgm:t>
    </dgm:pt>
    <dgm:pt modelId="{0CA5C851-DE31-434B-9215-9291CACB2A83}" type="parTrans" cxnId="{F47FDF40-59CF-456A-81C1-E90465594E5E}">
      <dgm:prSet/>
      <dgm:spPr/>
      <dgm:t>
        <a:bodyPr/>
        <a:lstStyle/>
        <a:p>
          <a:pPr rtl="1"/>
          <a:endParaRPr lang="he-IL"/>
        </a:p>
      </dgm:t>
    </dgm:pt>
    <dgm:pt modelId="{FB552A3F-2E63-4BD4-89F5-2CD25E961CBD}" type="sibTrans" cxnId="{F47FDF40-59CF-456A-81C1-E90465594E5E}">
      <dgm:prSet/>
      <dgm:spPr/>
      <dgm:t>
        <a:bodyPr/>
        <a:lstStyle/>
        <a:p>
          <a:pPr rtl="1"/>
          <a:endParaRPr lang="he-IL"/>
        </a:p>
      </dgm:t>
    </dgm:pt>
    <dgm:pt modelId="{CAF368F6-0FF4-4C9B-B51A-EB08D5C14BBA}">
      <dgm:prSet/>
      <dgm:spPr/>
      <dgm:t>
        <a:bodyPr/>
        <a:lstStyle/>
        <a:p>
          <a:pPr algn="ctr" rtl="1"/>
          <a:r>
            <a:rPr lang="en-US" dirty="0"/>
            <a:t>Aerodynamic Lift and Moment Computation</a:t>
          </a:r>
          <a:endParaRPr lang="he-IL" dirty="0"/>
        </a:p>
      </dgm:t>
    </dgm:pt>
    <dgm:pt modelId="{4CAE16C3-6E2B-43DE-B230-6121238C571A}" type="parTrans" cxnId="{2F67D394-B456-4EE2-9E76-3CC134094A4E}">
      <dgm:prSet/>
      <dgm:spPr/>
      <dgm:t>
        <a:bodyPr/>
        <a:lstStyle/>
        <a:p>
          <a:pPr rtl="1"/>
          <a:endParaRPr lang="he-IL"/>
        </a:p>
      </dgm:t>
    </dgm:pt>
    <dgm:pt modelId="{4B00078A-08AC-44D3-8B6D-166C6712AA48}" type="sibTrans" cxnId="{2F67D394-B456-4EE2-9E76-3CC134094A4E}">
      <dgm:prSet/>
      <dgm:spPr/>
      <dgm:t>
        <a:bodyPr/>
        <a:lstStyle/>
        <a:p>
          <a:pPr rtl="1"/>
          <a:endParaRPr lang="he-IL"/>
        </a:p>
      </dgm:t>
    </dgm:pt>
    <dgm:pt modelId="{B3D41344-FC4F-4ABB-B779-9895367A3BFD}" type="pres">
      <dgm:prSet presAssocID="{3136A93F-E5F2-4963-BE82-98D684AA2590}" presName="Name0" presStyleCnt="0">
        <dgm:presLayoutVars>
          <dgm:dir/>
          <dgm:resizeHandles val="exact"/>
        </dgm:presLayoutVars>
      </dgm:prSet>
      <dgm:spPr/>
    </dgm:pt>
    <dgm:pt modelId="{EC48FC4C-4F59-4B4B-AFA1-B9950433AE9F}" type="pres">
      <dgm:prSet presAssocID="{3748F881-092B-427F-BC21-3006231C1668}" presName="node" presStyleLbl="node1" presStyleIdx="0" presStyleCnt="4">
        <dgm:presLayoutVars>
          <dgm:bulletEnabled val="1"/>
        </dgm:presLayoutVars>
      </dgm:prSet>
      <dgm:spPr/>
    </dgm:pt>
    <dgm:pt modelId="{6DC09DAC-0E90-4ADB-ABDF-66345CA28D07}" type="pres">
      <dgm:prSet presAssocID="{0BEA75AC-7139-4C08-9CF1-9F97CEC7AABD}" presName="sibTrans" presStyleLbl="sibTrans2D1" presStyleIdx="0" presStyleCnt="3"/>
      <dgm:spPr/>
    </dgm:pt>
    <dgm:pt modelId="{68CFC530-F6FA-4D97-8014-356C8960994B}" type="pres">
      <dgm:prSet presAssocID="{0BEA75AC-7139-4C08-9CF1-9F97CEC7AABD}" presName="connectorText" presStyleLbl="sibTrans2D1" presStyleIdx="0" presStyleCnt="3"/>
      <dgm:spPr/>
    </dgm:pt>
    <dgm:pt modelId="{68E335F7-ED02-4E96-A5B6-5D5A6FE092B5}" type="pres">
      <dgm:prSet presAssocID="{CAF368F6-0FF4-4C9B-B51A-EB08D5C14BBA}" presName="node" presStyleLbl="node1" presStyleIdx="1" presStyleCnt="4">
        <dgm:presLayoutVars>
          <dgm:bulletEnabled val="1"/>
        </dgm:presLayoutVars>
      </dgm:prSet>
      <dgm:spPr/>
    </dgm:pt>
    <dgm:pt modelId="{815B6FAB-F729-46C8-BC02-F9B9F4275BB8}" type="pres">
      <dgm:prSet presAssocID="{4B00078A-08AC-44D3-8B6D-166C6712AA48}" presName="sibTrans" presStyleLbl="sibTrans2D1" presStyleIdx="1" presStyleCnt="3"/>
      <dgm:spPr/>
    </dgm:pt>
    <dgm:pt modelId="{E7BEF123-428F-4248-9D00-EC44040126AF}" type="pres">
      <dgm:prSet presAssocID="{4B00078A-08AC-44D3-8B6D-166C6712AA48}" presName="connectorText" presStyleLbl="sibTrans2D1" presStyleIdx="1" presStyleCnt="3"/>
      <dgm:spPr/>
    </dgm:pt>
    <dgm:pt modelId="{4AD14C93-8627-4696-8CB5-45148D792047}" type="pres">
      <dgm:prSet presAssocID="{83A15D35-174B-4381-870D-0E8368780B40}" presName="node" presStyleLbl="node1" presStyleIdx="2" presStyleCnt="4">
        <dgm:presLayoutVars>
          <dgm:bulletEnabled val="1"/>
        </dgm:presLayoutVars>
      </dgm:prSet>
      <dgm:spPr/>
    </dgm:pt>
    <dgm:pt modelId="{F2BB4CF3-8C32-44AF-8BFB-47E64D2DDD44}" type="pres">
      <dgm:prSet presAssocID="{6BC3BDB9-F4E5-4C9C-902A-DF5787959D2D}" presName="sibTrans" presStyleLbl="sibTrans2D1" presStyleIdx="2" presStyleCnt="3"/>
      <dgm:spPr/>
    </dgm:pt>
    <dgm:pt modelId="{E8E27B7B-389A-4E13-AA57-1861565AD47C}" type="pres">
      <dgm:prSet presAssocID="{6BC3BDB9-F4E5-4C9C-902A-DF5787959D2D}" presName="connectorText" presStyleLbl="sibTrans2D1" presStyleIdx="2" presStyleCnt="3"/>
      <dgm:spPr/>
    </dgm:pt>
    <dgm:pt modelId="{DFB2D7B1-1981-4A66-885C-20DFAE916D08}" type="pres">
      <dgm:prSet presAssocID="{19610C7F-5F40-42DD-AE97-164542C7EA33}" presName="node" presStyleLbl="node1" presStyleIdx="3" presStyleCnt="4">
        <dgm:presLayoutVars>
          <dgm:bulletEnabled val="1"/>
        </dgm:presLayoutVars>
      </dgm:prSet>
      <dgm:spPr/>
    </dgm:pt>
  </dgm:ptLst>
  <dgm:cxnLst>
    <dgm:cxn modelId="{86B05B0A-EFE5-4385-B734-4191BB25C82E}" type="presOf" srcId="{3136A93F-E5F2-4963-BE82-98D684AA2590}" destId="{B3D41344-FC4F-4ABB-B779-9895367A3BFD}" srcOrd="0" destOrd="0" presId="urn:microsoft.com/office/officeart/2005/8/layout/process1"/>
    <dgm:cxn modelId="{2B807F18-41F4-429D-AB1A-D4423666BA84}" type="presOf" srcId="{3748F881-092B-427F-BC21-3006231C1668}" destId="{EC48FC4C-4F59-4B4B-AFA1-B9950433AE9F}" srcOrd="0" destOrd="0" presId="urn:microsoft.com/office/officeart/2005/8/layout/process1"/>
    <dgm:cxn modelId="{906C9A25-D346-4514-9BC6-79E6386B9693}" type="presOf" srcId="{CAF368F6-0FF4-4C9B-B51A-EB08D5C14BBA}" destId="{68E335F7-ED02-4E96-A5B6-5D5A6FE092B5}" srcOrd="0" destOrd="0" presId="urn:microsoft.com/office/officeart/2005/8/layout/process1"/>
    <dgm:cxn modelId="{7B2BC326-0A20-4220-AECA-97A2B30C44B8}" srcId="{3136A93F-E5F2-4963-BE82-98D684AA2590}" destId="{3748F881-092B-427F-BC21-3006231C1668}" srcOrd="0" destOrd="0" parTransId="{F6455D13-5282-4A5A-83A6-795CC3838A69}" sibTransId="{0BEA75AC-7139-4C08-9CF1-9F97CEC7AABD}"/>
    <dgm:cxn modelId="{1F836A2C-BA20-405D-956D-7979FC45A51C}" type="presOf" srcId="{83A15D35-174B-4381-870D-0E8368780B40}" destId="{4AD14C93-8627-4696-8CB5-45148D792047}" srcOrd="0" destOrd="0" presId="urn:microsoft.com/office/officeart/2005/8/layout/process1"/>
    <dgm:cxn modelId="{F47FDF40-59CF-456A-81C1-E90465594E5E}" srcId="{3136A93F-E5F2-4963-BE82-98D684AA2590}" destId="{19610C7F-5F40-42DD-AE97-164542C7EA33}" srcOrd="3" destOrd="0" parTransId="{0CA5C851-DE31-434B-9215-9291CACB2A83}" sibTransId="{FB552A3F-2E63-4BD4-89F5-2CD25E961CBD}"/>
    <dgm:cxn modelId="{366C424C-3927-40E6-84FC-A178BC02D843}" type="presOf" srcId="{0BEA75AC-7139-4C08-9CF1-9F97CEC7AABD}" destId="{6DC09DAC-0E90-4ADB-ABDF-66345CA28D07}" srcOrd="0" destOrd="0" presId="urn:microsoft.com/office/officeart/2005/8/layout/process1"/>
    <dgm:cxn modelId="{BEDFA658-5F1D-4FE3-AE92-3E0F8D23F322}" srcId="{3136A93F-E5F2-4963-BE82-98D684AA2590}" destId="{83A15D35-174B-4381-870D-0E8368780B40}" srcOrd="2" destOrd="0" parTransId="{2E39EC46-07F5-4776-B8E5-466CF2C5BEB8}" sibTransId="{6BC3BDB9-F4E5-4C9C-902A-DF5787959D2D}"/>
    <dgm:cxn modelId="{2F67D394-B456-4EE2-9E76-3CC134094A4E}" srcId="{3136A93F-E5F2-4963-BE82-98D684AA2590}" destId="{CAF368F6-0FF4-4C9B-B51A-EB08D5C14BBA}" srcOrd="1" destOrd="0" parTransId="{4CAE16C3-6E2B-43DE-B230-6121238C571A}" sibTransId="{4B00078A-08AC-44D3-8B6D-166C6712AA48}"/>
    <dgm:cxn modelId="{C2099F9A-B670-4AB6-9D6D-0B2F45339390}" type="presOf" srcId="{4B00078A-08AC-44D3-8B6D-166C6712AA48}" destId="{815B6FAB-F729-46C8-BC02-F9B9F4275BB8}" srcOrd="0" destOrd="0" presId="urn:microsoft.com/office/officeart/2005/8/layout/process1"/>
    <dgm:cxn modelId="{614F99A4-7ACC-45CC-B98C-10F90CB14383}" type="presOf" srcId="{6BC3BDB9-F4E5-4C9C-902A-DF5787959D2D}" destId="{F2BB4CF3-8C32-44AF-8BFB-47E64D2DDD44}" srcOrd="0" destOrd="0" presId="urn:microsoft.com/office/officeart/2005/8/layout/process1"/>
    <dgm:cxn modelId="{D4F12BB0-8723-4E1E-8F64-33BCDE26C7CB}" type="presOf" srcId="{0BEA75AC-7139-4C08-9CF1-9F97CEC7AABD}" destId="{68CFC530-F6FA-4D97-8014-356C8960994B}" srcOrd="1" destOrd="0" presId="urn:microsoft.com/office/officeart/2005/8/layout/process1"/>
    <dgm:cxn modelId="{F110B7BB-1923-4BD5-8846-59C6E9E1701C}" type="presOf" srcId="{6BC3BDB9-F4E5-4C9C-902A-DF5787959D2D}" destId="{E8E27B7B-389A-4E13-AA57-1861565AD47C}" srcOrd="1" destOrd="0" presId="urn:microsoft.com/office/officeart/2005/8/layout/process1"/>
    <dgm:cxn modelId="{8083F6D3-E77D-422F-96BD-D8E53C4B190F}" type="presOf" srcId="{19610C7F-5F40-42DD-AE97-164542C7EA33}" destId="{DFB2D7B1-1981-4A66-885C-20DFAE916D08}" srcOrd="0" destOrd="0" presId="urn:microsoft.com/office/officeart/2005/8/layout/process1"/>
    <dgm:cxn modelId="{4A57A0FE-3005-46FD-A39D-1B924FA98E6D}" type="presOf" srcId="{4B00078A-08AC-44D3-8B6D-166C6712AA48}" destId="{E7BEF123-428F-4248-9D00-EC44040126AF}" srcOrd="1" destOrd="0" presId="urn:microsoft.com/office/officeart/2005/8/layout/process1"/>
    <dgm:cxn modelId="{1FF4B643-B605-4B7D-9AF7-30D241DAD261}" type="presParOf" srcId="{B3D41344-FC4F-4ABB-B779-9895367A3BFD}" destId="{EC48FC4C-4F59-4B4B-AFA1-B9950433AE9F}" srcOrd="0" destOrd="0" presId="urn:microsoft.com/office/officeart/2005/8/layout/process1"/>
    <dgm:cxn modelId="{F2CA7200-19BC-4CE6-8BFD-4125763B17B4}" type="presParOf" srcId="{B3D41344-FC4F-4ABB-B779-9895367A3BFD}" destId="{6DC09DAC-0E90-4ADB-ABDF-66345CA28D07}" srcOrd="1" destOrd="0" presId="urn:microsoft.com/office/officeart/2005/8/layout/process1"/>
    <dgm:cxn modelId="{50930F6B-E232-49E4-A63C-1E28EB796CAA}" type="presParOf" srcId="{6DC09DAC-0E90-4ADB-ABDF-66345CA28D07}" destId="{68CFC530-F6FA-4D97-8014-356C8960994B}" srcOrd="0" destOrd="0" presId="urn:microsoft.com/office/officeart/2005/8/layout/process1"/>
    <dgm:cxn modelId="{34177A0E-FF6E-4805-A7A3-24345447F1E4}" type="presParOf" srcId="{B3D41344-FC4F-4ABB-B779-9895367A3BFD}" destId="{68E335F7-ED02-4E96-A5B6-5D5A6FE092B5}" srcOrd="2" destOrd="0" presId="urn:microsoft.com/office/officeart/2005/8/layout/process1"/>
    <dgm:cxn modelId="{AB04F886-40DC-4BFC-8BCB-C8A95B78C6D5}" type="presParOf" srcId="{B3D41344-FC4F-4ABB-B779-9895367A3BFD}" destId="{815B6FAB-F729-46C8-BC02-F9B9F4275BB8}" srcOrd="3" destOrd="0" presId="urn:microsoft.com/office/officeart/2005/8/layout/process1"/>
    <dgm:cxn modelId="{D7466328-AC82-4DF4-AA1B-7CFB78484395}" type="presParOf" srcId="{815B6FAB-F729-46C8-BC02-F9B9F4275BB8}" destId="{E7BEF123-428F-4248-9D00-EC44040126AF}" srcOrd="0" destOrd="0" presId="urn:microsoft.com/office/officeart/2005/8/layout/process1"/>
    <dgm:cxn modelId="{A438078E-7991-4A8A-A2C0-7B14473FEFF6}" type="presParOf" srcId="{B3D41344-FC4F-4ABB-B779-9895367A3BFD}" destId="{4AD14C93-8627-4696-8CB5-45148D792047}" srcOrd="4" destOrd="0" presId="urn:microsoft.com/office/officeart/2005/8/layout/process1"/>
    <dgm:cxn modelId="{05659D0F-3A21-458F-9597-2696B32C6C01}" type="presParOf" srcId="{B3D41344-FC4F-4ABB-B779-9895367A3BFD}" destId="{F2BB4CF3-8C32-44AF-8BFB-47E64D2DDD44}" srcOrd="5" destOrd="0" presId="urn:microsoft.com/office/officeart/2005/8/layout/process1"/>
    <dgm:cxn modelId="{C8315295-D57B-42BB-B013-857940DC257A}" type="presParOf" srcId="{F2BB4CF3-8C32-44AF-8BFB-47E64D2DDD44}" destId="{E8E27B7B-389A-4E13-AA57-1861565AD47C}" srcOrd="0" destOrd="0" presId="urn:microsoft.com/office/officeart/2005/8/layout/process1"/>
    <dgm:cxn modelId="{F93CEB5F-8964-43AD-9244-2E28ED476320}" type="presParOf" srcId="{B3D41344-FC4F-4ABB-B779-9895367A3BFD}" destId="{DFB2D7B1-1981-4A66-885C-20DFAE916D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8FC4C-4F59-4B4B-AFA1-B9950433AE9F}">
      <dsp:nvSpPr>
        <dsp:cNvPr id="0" name=""/>
        <dsp:cNvSpPr/>
      </dsp:nvSpPr>
      <dsp:spPr>
        <a:xfrm>
          <a:off x="3616" y="1424216"/>
          <a:ext cx="1581224" cy="1215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Prescribed Motion Time-History</a:t>
          </a:r>
          <a:endParaRPr lang="he-IL" sz="1800" kern="1200" dirty="0"/>
        </a:p>
      </dsp:txBody>
      <dsp:txXfrm>
        <a:off x="39219" y="1459819"/>
        <a:ext cx="1510018" cy="1144360"/>
      </dsp:txXfrm>
    </dsp:sp>
    <dsp:sp modelId="{6DC09DAC-0E90-4ADB-ABDF-66345CA28D07}">
      <dsp:nvSpPr>
        <dsp:cNvPr id="0" name=""/>
        <dsp:cNvSpPr/>
      </dsp:nvSpPr>
      <dsp:spPr>
        <a:xfrm>
          <a:off x="1742963" y="18359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>
        <a:off x="1742963" y="1914357"/>
        <a:ext cx="234653" cy="235285"/>
      </dsp:txXfrm>
    </dsp:sp>
    <dsp:sp modelId="{68E335F7-ED02-4E96-A5B6-5D5A6FE092B5}">
      <dsp:nvSpPr>
        <dsp:cNvPr id="0" name=""/>
        <dsp:cNvSpPr/>
      </dsp:nvSpPr>
      <dsp:spPr>
        <a:xfrm>
          <a:off x="2217330" y="1424216"/>
          <a:ext cx="1581224" cy="1215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Aerodynamic Lift and Moment Computation</a:t>
          </a:r>
          <a:endParaRPr lang="he-IL" sz="1800" kern="1200" dirty="0"/>
        </a:p>
      </dsp:txBody>
      <dsp:txXfrm>
        <a:off x="2252933" y="1459819"/>
        <a:ext cx="1510018" cy="1144360"/>
      </dsp:txXfrm>
    </dsp:sp>
    <dsp:sp modelId="{815B6FAB-F729-46C8-BC02-F9B9F4275BB8}">
      <dsp:nvSpPr>
        <dsp:cNvPr id="0" name=""/>
        <dsp:cNvSpPr/>
      </dsp:nvSpPr>
      <dsp:spPr>
        <a:xfrm>
          <a:off x="3956677" y="18359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>
        <a:off x="3956677" y="1914357"/>
        <a:ext cx="234653" cy="235285"/>
      </dsp:txXfrm>
    </dsp:sp>
    <dsp:sp modelId="{4AD14C93-8627-4696-8CB5-45148D792047}">
      <dsp:nvSpPr>
        <dsp:cNvPr id="0" name=""/>
        <dsp:cNvSpPr/>
      </dsp:nvSpPr>
      <dsp:spPr>
        <a:xfrm>
          <a:off x="4431044" y="1424216"/>
          <a:ext cx="1581224" cy="1215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SS MOAR Model</a:t>
          </a:r>
          <a:endParaRPr lang="he-IL" sz="1800" kern="1200" dirty="0"/>
        </a:p>
      </dsp:txBody>
      <dsp:txXfrm>
        <a:off x="4466647" y="1459819"/>
        <a:ext cx="1510018" cy="1144360"/>
      </dsp:txXfrm>
    </dsp:sp>
    <dsp:sp modelId="{F2BB4CF3-8C32-44AF-8BFB-47E64D2DDD44}">
      <dsp:nvSpPr>
        <dsp:cNvPr id="0" name=""/>
        <dsp:cNvSpPr/>
      </dsp:nvSpPr>
      <dsp:spPr>
        <a:xfrm>
          <a:off x="6170391" y="18359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>
        <a:off x="6170391" y="1914357"/>
        <a:ext cx="234653" cy="235285"/>
      </dsp:txXfrm>
    </dsp:sp>
    <dsp:sp modelId="{DFB2D7B1-1981-4A66-885C-20DFAE916D08}">
      <dsp:nvSpPr>
        <dsp:cNvPr id="0" name=""/>
        <dsp:cNvSpPr/>
      </dsp:nvSpPr>
      <dsp:spPr>
        <a:xfrm>
          <a:off x="6644759" y="1424216"/>
          <a:ext cx="1581224" cy="1215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Stability Analysis</a:t>
          </a:r>
          <a:endParaRPr lang="he-IL" sz="1800" kern="1200" dirty="0"/>
        </a:p>
      </dsp:txBody>
      <dsp:txXfrm>
        <a:off x="6680362" y="1459819"/>
        <a:ext cx="1510018" cy="114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34043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3794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379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50285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AB5FD28-6BB9-D04D-B288-75A5C9B6305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0334-9B59-448F-961F-69210D9DCA6F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1442159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FFB3611-BE9C-FDA7-DA0A-6C9740E6F41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4FE1-F49C-49AC-8E3E-315BC44412B9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5468008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E54A8AF-29F3-57C9-7251-4F2343414F7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5CE3-8BEC-4CC7-A941-8D9BE472F27A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4793344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1FA7ED2-74E1-0125-F4B1-2700C9860DC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A07D-536A-45A8-B51D-7C023EA3EA90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5990777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320B568-A16B-FC9F-B99C-2AB72A57C0E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7B08-8919-4012-AA82-4FA2CB3F6DDD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35635438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2CF0E47-93DD-E1B8-C426-3D10724DBA8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A14-E45B-4764-9502-6B63F163D651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9995465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6E62EEC-1F41-FD56-D1F4-787D5CFE9FF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2A10-FBF7-444C-89A6-C53E9952C4D7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4147998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19C919-A118-AB59-70D5-A5B228A9EF0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B695-B601-4CB8-A025-2BD08D1A54C0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5050830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L" noProof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98056D-E589-8550-C158-E1E3F61CB1E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F941-BED0-4A44-B882-763527AA6532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4013751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41499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9843D9E-0BCE-8A2D-6E6A-74CBCE24925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5B2A3-8AA0-4C20-BC49-8C77B18D6C87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6382928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9375"/>
            <a:ext cx="2057400" cy="604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9375"/>
            <a:ext cx="6019800" cy="604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DB62A31-93C2-08A7-9EFB-75EA49C3CE1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6CF2-AA1E-4596-80F8-56FB84DC9246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388867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346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683579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79206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3301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2260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L" noProof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1059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59893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FF49A93-0CBF-0CD6-E7C3-1C87DF301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A5B8F24-BD25-2D23-C4F3-F7BFCD0DC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he-IL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he-IL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he-IL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he-IL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9pPr>
    </p:titleStyle>
    <p:bodyStyle>
      <a:lvl1pPr algn="ctr" rtl="0" eaLnBrk="0" fontAlgn="base" hangingPunct="0">
        <a:spcBef>
          <a:spcPts val="800"/>
        </a:spcBef>
        <a:spcAft>
          <a:spcPct val="0"/>
        </a:spcAft>
        <a:defRPr sz="32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ctr" rtl="0" eaLnBrk="0" fontAlgn="base" hangingPunct="0">
        <a:spcBef>
          <a:spcPts val="700"/>
        </a:spcBef>
        <a:spcAft>
          <a:spcPct val="0"/>
        </a:spcAft>
        <a:defRPr sz="28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ctr" rtl="0" eaLnBrk="0" fontAlgn="base" hangingPunct="0">
        <a:spcBef>
          <a:spcPts val="600"/>
        </a:spcBef>
        <a:spcAft>
          <a:spcPct val="0"/>
        </a:spcAft>
        <a:defRPr sz="2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ctr" rtl="0" eaLnBrk="0" fontAlgn="base" hangingPunct="0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ctr" rtl="0" eaLnBrk="0" fontAlgn="base" hangingPunct="0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4E6DA76-AA7F-9E29-935C-A265252DA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9375"/>
            <a:ext cx="8229600" cy="1506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113DAA2-3596-2F97-B25A-AAB12AD8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he-IL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he-IL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he-IL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he-IL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26559F0-0E5C-FEBC-1202-D88ECF7F55F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+mn-lt"/>
                <a:ea typeface="PingFang SC Regular" panose="020B0400000000000000" pitchFamily="34" charset="-122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616233-FF63-4291-925A-0DC35F6F59D7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41E3C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>
            <a:extLst>
              <a:ext uri="{FF2B5EF4-FFF2-40B4-BE49-F238E27FC236}">
                <a16:creationId xmlns:a16="http://schemas.microsoft.com/office/drawing/2014/main" id="{17F9E74E-580C-52EF-1977-F6585A5AF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3074" name="Line 2">
            <a:extLst>
              <a:ext uri="{FF2B5EF4-FFF2-40B4-BE49-F238E27FC236}">
                <a16:creationId xmlns:a16="http://schemas.microsoft.com/office/drawing/2014/main" id="{17064D62-1D7B-FAF2-BC92-B5B8C03E08C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57200" y="6477000"/>
            <a:ext cx="7467600" cy="1588"/>
          </a:xfrm>
          <a:prstGeom prst="line">
            <a:avLst/>
          </a:prstGeom>
          <a:noFill/>
          <a:ln w="12700" cap="flat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58289C8-9B7B-5059-CB73-EFCF27A4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533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7D62D83-43BE-0E6B-E67E-A680E34AC394}"/>
              </a:ext>
            </a:extLst>
          </p:cNvPr>
          <p:cNvSpPr>
            <a:spLocks/>
          </p:cNvSpPr>
          <p:nvPr/>
        </p:nvSpPr>
        <p:spPr bwMode="auto">
          <a:xfrm>
            <a:off x="381000" y="6456363"/>
            <a:ext cx="2514600" cy="355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eaLnBrk="1" hangingPunct="1">
              <a:defRPr/>
            </a:pPr>
            <a:r>
              <a:rPr lang="en-US" altLang="en-IL" sz="900">
                <a:latin typeface="Calibri" panose="020F0502020204030204" pitchFamily="34" charset="0"/>
                <a:ea typeface="PingFang SC Regular" panose="020B0400000000000000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Faculty of Aerospace Engineering</a:t>
            </a:r>
            <a:endParaRPr lang="en-US" altLang="en-IL" sz="1800">
              <a:latin typeface="Calibri" panose="020F0502020204030204" pitchFamily="34" charset="0"/>
              <a:ea typeface="PingFang SC Regular" panose="020B0400000000000000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IL" sz="900">
                <a:latin typeface="Calibri" panose="020F0502020204030204" pitchFamily="34" charset="0"/>
                <a:ea typeface="PingFang SC Regular" panose="020B0400000000000000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Technion – Israel Institute of Technology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35242C6-9BAA-0BF2-96A6-A5AB6DAC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F6B1D345-0465-2A81-22AB-97C672159173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213725" y="6451600"/>
            <a:ext cx="24447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+mn-lt"/>
                <a:ea typeface="PingFang SC Regular" panose="020B0400000000000000" pitchFamily="34" charset="-122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430B94D-30E7-4F5F-9960-8F25A310B6D2}" type="slidenum">
              <a:rPr lang="en-US" altLang="en-IL"/>
              <a:pPr>
                <a:defRPr/>
              </a:pPr>
              <a:t>‹#›</a:t>
            </a:fld>
            <a:endParaRPr lang="en-US" alt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PingFang SC Regular" panose="020B0400000000000000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7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>
            <a:extLst>
              <a:ext uri="{FF2B5EF4-FFF2-40B4-BE49-F238E27FC236}">
                <a16:creationId xmlns:a16="http://schemas.microsoft.com/office/drawing/2014/main" id="{FEF18260-9C4B-393F-5CDF-E37F60C22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5362" name="Picture 3">
            <a:extLst>
              <a:ext uri="{FF2B5EF4-FFF2-40B4-BE49-F238E27FC236}">
                <a16:creationId xmlns:a16="http://schemas.microsoft.com/office/drawing/2014/main" id="{386B93DE-8036-ADB4-7491-6CAAFED92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F33191FC-B0B0-1F29-CE58-16DEE2127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Multi-Output Autoregressive (MOAR) Aerodynamic Modeling For Flutter Prediction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0E443ACE-5FF2-2433-27D1-DECF991BA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612" y="3886200"/>
            <a:ext cx="6584776" cy="1752600"/>
          </a:xfrm>
        </p:spPr>
        <p:txBody>
          <a:bodyPr/>
          <a:lstStyle/>
          <a:p>
            <a:pPr eaLnBrk="1" hangingPunct="1"/>
            <a:r>
              <a:rPr lang="en-US" altLang="he-IL" dirty="0">
                <a:latin typeface="Avenir Book" pitchFamily="2" charset="0"/>
              </a:rPr>
              <a:t>Ron Efrati, Prof. Daniella Raveh</a:t>
            </a:r>
          </a:p>
          <a:p>
            <a:pPr eaLnBrk="1" hangingPunct="1"/>
            <a:r>
              <a:rPr lang="en-US" altLang="he-IL" dirty="0">
                <a:latin typeface="Avenir Book" pitchFamily="2" charset="0"/>
              </a:rPr>
              <a:t>Technion – Israel Institute of Technology</a:t>
            </a:r>
          </a:p>
          <a:p>
            <a:pPr eaLnBrk="1" hangingPunct="1"/>
            <a:r>
              <a:rPr lang="en-US" altLang="he-IL" dirty="0">
                <a:latin typeface="Avenir Book" pitchFamily="2" charset="0"/>
              </a:rPr>
              <a:t>AePW4 Meeting, September 12</a:t>
            </a:r>
          </a:p>
          <a:p>
            <a:pPr eaLnBrk="1" hangingPunct="1"/>
            <a:endParaRPr lang="en-US" altLang="he-IL" dirty="0">
              <a:latin typeface="Avenir Book" pitchFamily="2" charset="0"/>
            </a:endParaRPr>
          </a:p>
        </p:txBody>
      </p:sp>
      <p:pic>
        <p:nvPicPr>
          <p:cNvPr id="15365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899A41F-4813-7A93-1DF8-7E095DC8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29338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">
            <a:extLst>
              <a:ext uri="{FF2B5EF4-FFF2-40B4-BE49-F238E27FC236}">
                <a16:creationId xmlns:a16="http://schemas.microsoft.com/office/drawing/2014/main" id="{CBD251D4-DDD2-D99A-3416-B78BE9ACA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6792913"/>
            <a:ext cx="5616575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10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Aeroelastic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Aeroelastic EOM in SS with MOAR modeled unsteady aerodynamics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Calculate EV of state matrix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and plot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-V-g.</a:t>
                </a:r>
              </a:p>
              <a:p>
                <a:pPr marL="0" indent="0" eaLnBrk="1" hangingPunct="1">
                  <a:buNone/>
                </a:pPr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61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11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Generate prescribed motion signals (filtered random signals)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he-IL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he-IL" sz="2000" dirty="0">
                    <a:latin typeface="Avenir Book" pitchFamily="2" charset="0"/>
                  </a:rPr>
                  <a:t>seconds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he-IL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he-IL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he-IL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he-IL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he-IL" sz="2000" dirty="0">
                    <a:latin typeface="Avenir Book" pitchFamily="2" charset="0"/>
                  </a:rPr>
                  <a:t> Hz)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he-IL" sz="2000" dirty="0">
                    <a:latin typeface="Avenir Book" pitchFamily="2" charset="0"/>
                  </a:rPr>
                  <a:t> (Simulation time 1 second)</a:t>
                </a:r>
              </a:p>
              <a:p>
                <a:pPr lvl="1" eaLnBrk="1" hangingPunct="1"/>
                <a:r>
                  <a:rPr lang="en-US" altLang="he-IL" sz="2000" dirty="0">
                    <a:latin typeface="Avenir Book" pitchFamily="2" charset="0"/>
                  </a:rPr>
                  <a:t>Frequency resolution 1 Hz</a:t>
                </a:r>
              </a:p>
              <a:p>
                <a:pPr lvl="1" eaLnBrk="1" hangingPunct="1"/>
                <a:r>
                  <a:rPr lang="en-US" altLang="he-IL" sz="2000" dirty="0">
                    <a:latin typeface="Avenir Book" pitchFamily="2" charset="0"/>
                  </a:rPr>
                  <a:t>Frequency range 2 Hz – 10 Hz</a:t>
                </a:r>
              </a:p>
              <a:p>
                <a:pPr marL="0" indent="0" eaLnBrk="1" hangingPunct="1">
                  <a:buNone/>
                </a:pPr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5CA53C5-F889-C3A1-9E39-C930F767C0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151"/>
          <a:stretch/>
        </p:blipFill>
        <p:spPr>
          <a:xfrm>
            <a:off x="4453794" y="2819378"/>
            <a:ext cx="4228545" cy="345283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223E6EB-98BB-C052-82A1-430FB1587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472362"/>
            <a:ext cx="3965966" cy="29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12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aerodynamic lift and moment</a:t>
                </a:r>
              </a:p>
              <a:p>
                <a:pPr lvl="1" eaLnBrk="1" hangingPunct="1"/>
                <a:r>
                  <a:rPr lang="en-US" altLang="he-IL" sz="2400" dirty="0">
                    <a:latin typeface="Avenir Book" pitchFamily="2" charset="0"/>
                  </a:rPr>
                  <a:t>EZAir code</a:t>
                </a:r>
              </a:p>
              <a:p>
                <a:pPr lvl="1" eaLnBrk="1" hangingPunct="1"/>
                <a:r>
                  <a:rPr lang="en-US" altLang="he-IL" sz="2400" dirty="0">
                    <a:latin typeface="Avenir Book" pitchFamily="2" charset="0"/>
                  </a:rPr>
                  <a:t>Structured RANS solver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he-IL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SST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84E1608-489D-0A2D-9336-4322E5EBF3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191"/>
          <a:stretch/>
        </p:blipFill>
        <p:spPr>
          <a:xfrm>
            <a:off x="4414066" y="2819377"/>
            <a:ext cx="4272734" cy="345283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9046FEC-3613-7C54-6D64-81EAC3E12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54" y="3789052"/>
            <a:ext cx="3811959" cy="1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16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13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Plot Partial Auto-Correlation Function (PACF) to determine adequate AR order</a:t>
                </a:r>
              </a:p>
              <a:p>
                <a:pPr lvl="1" eaLnBrk="1" hangingPunct="1"/>
                <a:r>
                  <a:rPr lang="en-US" altLang="he-IL" sz="2000" dirty="0">
                    <a:latin typeface="Avenir Book" pitchFamily="2" charset="0"/>
                  </a:rPr>
                  <a:t>Represents the correlation between the signal with each of its lagged values, that is not accounted for shorter lags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altLang="he-IL" sz="2000" dirty="0">
                    <a:latin typeface="Avenir Book" pitchFamily="2" charset="0"/>
                  </a:rPr>
                  <a:t> is sufficient for 2% confidence interval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8A0AE5F-2AB5-E518-0819-E8FB2E439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338117"/>
            <a:ext cx="4608511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14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C44FCCF7-4500-1E31-6E70-FAAC6170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06538"/>
            <a:ext cx="8229600" cy="4527550"/>
          </a:xfrm>
        </p:spPr>
        <p:txBody>
          <a:bodyPr/>
          <a:lstStyle/>
          <a:p>
            <a:pPr eaLnBrk="1" hangingPunct="1"/>
            <a:r>
              <a:rPr lang="en-US" altLang="he-IL" sz="2400" dirty="0">
                <a:latin typeface="Avenir Book" pitchFamily="2" charset="0"/>
              </a:rPr>
              <a:t>Comparison between the MOAR model and exact CFD results</a:t>
            </a:r>
            <a:endParaRPr lang="en-US" altLang="he-IL" sz="2000" dirty="0">
              <a:latin typeface="Avenir Book" pitchFamily="2" charset="0"/>
            </a:endParaRPr>
          </a:p>
        </p:txBody>
      </p:sp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B1F4859-474D-81B0-B28B-209AD6E6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90" y="2111693"/>
            <a:ext cx="587502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67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21964DF7-410C-AB91-D9D5-B28322A9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65" y="2004473"/>
            <a:ext cx="5950669" cy="446300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15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C44FCCF7-4500-1E31-6E70-FAAC6170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06538"/>
            <a:ext cx="8229600" cy="4527550"/>
          </a:xfrm>
        </p:spPr>
        <p:txBody>
          <a:bodyPr/>
          <a:lstStyle/>
          <a:p>
            <a:pPr eaLnBrk="1" hangingPunct="1"/>
            <a:r>
              <a:rPr lang="en-US" altLang="he-IL" sz="2400" dirty="0">
                <a:latin typeface="Avenir Book" pitchFamily="2" charset="0"/>
              </a:rPr>
              <a:t>Large AR orders might introduce overfitting errors</a:t>
            </a:r>
            <a:endParaRPr lang="en-US" altLang="he-IL" sz="2000" dirty="0">
              <a:latin typeface="Avenir Book" pitchFamily="2" charset="0"/>
            </a:endParaRPr>
          </a:p>
        </p:txBody>
      </p:sp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937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16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MOAR model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aerodynamic SS model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structural SS model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aeroelastic state matrix as a function of dynamic pressure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EV as a function of dynamic pressure</a:t>
                </a: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Compute frequencies and damping ratios, plot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-V-g.</a:t>
                </a:r>
              </a:p>
              <a:p>
                <a:pPr marL="0" indent="0" eaLnBrk="1" hangingPunct="1">
                  <a:buNone/>
                </a:pPr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308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17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Mach 0.8, </a:t>
                </a:r>
                <a:r>
                  <a:rPr lang="en-US" altLang="he-IL" sz="2400" dirty="0" err="1">
                    <a:latin typeface="Avenir Book" pitchFamily="2" charset="0"/>
                  </a:rPr>
                  <a:t>AoA</a:t>
                </a:r>
                <a:r>
                  <a:rPr lang="en-US" altLang="he-IL" sz="2400" dirty="0">
                    <a:latin typeface="Avenir Book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2E02B29-3999-CEA9-5380-91C456D8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" y="1824038"/>
            <a:ext cx="6263640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64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18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Mach 0.8, </a:t>
                </a:r>
                <a:r>
                  <a:rPr lang="en-US" altLang="he-IL" sz="2400" dirty="0" err="1">
                    <a:latin typeface="Avenir Book" pitchFamily="2" charset="0"/>
                  </a:rPr>
                  <a:t>AoA</a:t>
                </a:r>
                <a:r>
                  <a:rPr lang="en-US" altLang="he-IL" sz="2400" dirty="0">
                    <a:latin typeface="Avenir Book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A697177-40F1-DBF7-4831-5C39B1570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35" y="1749279"/>
            <a:ext cx="61341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1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19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C44FCCF7-4500-1E31-6E70-FAAC6170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506538"/>
            <a:ext cx="8229600" cy="4527550"/>
          </a:xfrm>
        </p:spPr>
        <p:txBody>
          <a:bodyPr/>
          <a:lstStyle/>
          <a:p>
            <a:pPr eaLnBrk="1" hangingPunct="1"/>
            <a:r>
              <a:rPr lang="en-US" altLang="he-IL" sz="2400" dirty="0">
                <a:latin typeface="Avenir Book" pitchFamily="2" charset="0"/>
              </a:rPr>
              <a:t>Mach 0.8, </a:t>
            </a:r>
            <a:r>
              <a:rPr lang="en-US" altLang="he-IL" sz="2400" dirty="0" err="1">
                <a:latin typeface="Avenir Book" pitchFamily="2" charset="0"/>
              </a:rPr>
              <a:t>AoA</a:t>
            </a:r>
            <a:r>
              <a:rPr lang="en-US" altLang="he-IL" sz="2400" dirty="0">
                <a:latin typeface="Avenir Book" pitchFamily="2" charset="0"/>
              </a:rPr>
              <a:t> sweep</a:t>
            </a:r>
          </a:p>
        </p:txBody>
      </p:sp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E92749E-EFC0-29A7-3472-3F8214929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2313404"/>
            <a:ext cx="908304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27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Introduction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C44FCCF7-4500-1E31-6E70-FAAC6170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06538"/>
            <a:ext cx="8229600" cy="4527550"/>
          </a:xfrm>
        </p:spPr>
        <p:txBody>
          <a:bodyPr/>
          <a:lstStyle/>
          <a:p>
            <a:pPr eaLnBrk="1" hangingPunct="1"/>
            <a:r>
              <a:rPr lang="en-US" altLang="he-IL" sz="2400" dirty="0">
                <a:latin typeface="Avenir Book" pitchFamily="2" charset="0"/>
              </a:rPr>
              <a:t>Focus on Reduced Order Models (ROMs) for the transonic unsteady aerodynamics</a:t>
            </a:r>
          </a:p>
          <a:p>
            <a:pPr eaLnBrk="1" hangingPunct="1"/>
            <a:r>
              <a:rPr lang="en-US" altLang="he-IL" sz="2400" dirty="0">
                <a:latin typeface="Avenir Book" pitchFamily="2" charset="0"/>
              </a:rPr>
              <a:t>Time domain may require less data for model identification than frequency domain ROMs</a:t>
            </a:r>
          </a:p>
          <a:p>
            <a:pPr eaLnBrk="1" hangingPunct="1"/>
            <a:r>
              <a:rPr lang="en-US" altLang="he-IL" sz="2400" dirty="0">
                <a:latin typeface="Avenir Book" pitchFamily="2" charset="0"/>
              </a:rPr>
              <a:t>Time domain model identification with MOAR modeling has been successfully implemented given time history of aeroelastic response in many flow conditions</a:t>
            </a:r>
          </a:p>
          <a:p>
            <a:pPr eaLnBrk="1" hangingPunct="1"/>
            <a:r>
              <a:rPr lang="en-US" altLang="he-IL" sz="2400" dirty="0">
                <a:latin typeface="Avenir Book" pitchFamily="2" charset="0"/>
              </a:rPr>
              <a:t>Computational effort may be drastically reduced if the model identification process is implemented solely on the unsteady aerodynamics model</a:t>
            </a:r>
          </a:p>
          <a:p>
            <a:pPr eaLnBrk="1" hangingPunct="1"/>
            <a:endParaRPr lang="en-US" altLang="he-IL" sz="2400" dirty="0">
              <a:latin typeface="Avenir Book" pitchFamily="2" charset="0"/>
            </a:endParaRPr>
          </a:p>
        </p:txBody>
      </p:sp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20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AoA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, Mach sweep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9B98A72-E10B-51E2-4E4F-5E1F0F8E3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50" y="2104391"/>
            <a:ext cx="8610600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495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21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Validation with aeroelastic simulation at Mach 0.8, </a:t>
                </a:r>
                <a:r>
                  <a:rPr lang="en-US" altLang="he-IL" sz="2400" dirty="0" err="1">
                    <a:latin typeface="Avenir Book" pitchFamily="2" charset="0"/>
                  </a:rPr>
                  <a:t>AoA</a:t>
                </a:r>
                <a:r>
                  <a:rPr lang="en-US" altLang="he-IL" sz="2400" dirty="0">
                    <a:latin typeface="Avenir Book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56D7778-B0FC-205F-CE57-B92686311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400" y="2369551"/>
            <a:ext cx="4690600" cy="35179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21FB640-6144-DB27-F97B-8F6841032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8" y="2348880"/>
            <a:ext cx="4690800" cy="35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80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AD70F4D-7F79-11DD-1D56-BB2A2E32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00" y="2369551"/>
            <a:ext cx="4690800" cy="35181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22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Validation with aeroelastic simulation at Mach 0.8, </a:t>
                </a:r>
                <a:r>
                  <a:rPr lang="en-US" altLang="he-IL" sz="2400" dirty="0" err="1">
                    <a:latin typeface="Avenir Book" pitchFamily="2" charset="0"/>
                  </a:rPr>
                  <a:t>AoA</a:t>
                </a:r>
                <a:r>
                  <a:rPr lang="en-US" altLang="he-IL" sz="2400" dirty="0">
                    <a:latin typeface="Avenir Book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  <a:blipFill>
                <a:blip r:embed="rId4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F021A1D-5372-667A-E4BF-D1A36DC80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7" y="2369551"/>
            <a:ext cx="4690800" cy="35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9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23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BSCW Airfoil Section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Validation with aeroelastic simulation at Mach 0.8, </a:t>
                </a:r>
                <a:r>
                  <a:rPr lang="en-US" altLang="he-IL" sz="2400" dirty="0" err="1">
                    <a:latin typeface="Avenir Book" pitchFamily="2" charset="0"/>
                  </a:rPr>
                  <a:t>AoA</a:t>
                </a:r>
                <a:r>
                  <a:rPr lang="en-US" altLang="he-IL" sz="2400" dirty="0">
                    <a:latin typeface="Avenir Book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lvl="1" eaLnBrk="1" hangingPunct="1"/>
                <a:r>
                  <a:rPr lang="en-US" altLang="he-IL" sz="2000" dirty="0">
                    <a:latin typeface="Avenir Book" pitchFamily="2" charset="0"/>
                  </a:rPr>
                  <a:t>3.5% error in flutter dynamic pressure obtained with MOAR model compared with aeroelastic URANS simulation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9A03A06-E101-A7EA-BC2B-725702F1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712" y="2647204"/>
            <a:ext cx="4690800" cy="35181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6D5533A-0329-7E64-B21E-2BDDAE037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48" y="2566242"/>
            <a:ext cx="4620949" cy="34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98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24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Computational Aspects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Runtime of single prescribed motion simulation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2.5 </a:t>
                </a:r>
                <a:r>
                  <a:rPr lang="en-US" altLang="he-IL" sz="2400" dirty="0" err="1">
                    <a:latin typeface="Avenir Book" pitchFamily="2" charset="0"/>
                  </a:rPr>
                  <a:t>hr</a:t>
                </a:r>
                <a:r>
                  <a:rPr lang="en-US" altLang="he-IL" sz="2400" dirty="0">
                    <a:latin typeface="Avenir Book" pitchFamily="2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samples</a:t>
                </a:r>
              </a:p>
              <a:p>
                <a:pPr lvl="1" eaLnBrk="1" hangingPunct="1"/>
                <a:r>
                  <a:rPr lang="en-US" altLang="he-IL" sz="2000" dirty="0">
                    <a:latin typeface="Avenir Book" pitchFamily="2" charset="0"/>
                  </a:rPr>
                  <a:t>Even less samples are required for adequate identification of unsteady aerodynamic model</a:t>
                </a: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Runtime of single aeroelastic simulation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3.5 </a:t>
                </a:r>
                <a:r>
                  <a:rPr lang="en-US" altLang="he-IL" sz="2400" dirty="0" err="1">
                    <a:latin typeface="Avenir Book" pitchFamily="2" charset="0"/>
                  </a:rPr>
                  <a:t>hr</a:t>
                </a:r>
                <a:r>
                  <a:rPr lang="en-US" altLang="he-IL" sz="2400" dirty="0">
                    <a:latin typeface="Avenir Book" pitchFamily="2" charset="0"/>
                  </a:rPr>
                  <a:t> for 20 seconds</a:t>
                </a:r>
              </a:p>
              <a:p>
                <a:pPr lvl="1" eaLnBrk="1" hangingPunct="1"/>
                <a:r>
                  <a:rPr lang="en-US" altLang="he-IL" sz="2000" dirty="0">
                    <a:latin typeface="Avenir Book" pitchFamily="2" charset="0"/>
                  </a:rPr>
                  <a:t>Some flow conditions will require smaller timestep to converge, hence longer runtimes</a:t>
                </a: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Multiple aeroelastic simulations are needed for sufficient resolution in calculating flutter dynamic pressure</a:t>
                </a:r>
              </a:p>
              <a:p>
                <a:pPr lvl="1" eaLnBrk="1" hangingPunct="1"/>
                <a:endParaRPr lang="en-US" altLang="he-IL" sz="20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672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25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Next Steps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C44FCCF7-4500-1E31-6E70-FAAC6170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506538"/>
            <a:ext cx="8229600" cy="4527550"/>
          </a:xfrm>
        </p:spPr>
        <p:txBody>
          <a:bodyPr/>
          <a:lstStyle/>
          <a:p>
            <a:pPr eaLnBrk="1" hangingPunct="1"/>
            <a:r>
              <a:rPr lang="en-US" altLang="he-IL" sz="2400" dirty="0">
                <a:latin typeface="Avenir Book" pitchFamily="2" charset="0"/>
              </a:rPr>
              <a:t>Complete validation of </a:t>
            </a:r>
            <a:r>
              <a:rPr lang="en-US" altLang="he-IL" sz="2400" dirty="0" err="1">
                <a:latin typeface="Avenir Book" pitchFamily="2" charset="0"/>
              </a:rPr>
              <a:t>AoA</a:t>
            </a:r>
            <a:r>
              <a:rPr lang="en-US" altLang="he-IL" sz="2400" dirty="0">
                <a:latin typeface="Avenir Book" pitchFamily="2" charset="0"/>
              </a:rPr>
              <a:t> sweep</a:t>
            </a:r>
          </a:p>
          <a:p>
            <a:pPr eaLnBrk="1" hangingPunct="1"/>
            <a:r>
              <a:rPr lang="en-US" altLang="he-IL" sz="2400" dirty="0">
                <a:latin typeface="Avenir Book" pitchFamily="2" charset="0"/>
              </a:rPr>
              <a:t>Analysis of the finite wing</a:t>
            </a:r>
          </a:p>
          <a:p>
            <a:pPr eaLnBrk="1" hangingPunct="1"/>
            <a:r>
              <a:rPr lang="en-US" altLang="he-IL" sz="2400" dirty="0">
                <a:latin typeface="Avenir Book" pitchFamily="2" charset="0"/>
              </a:rPr>
              <a:t>Apply aerodynamic MOAR model at buffet conditions</a:t>
            </a:r>
          </a:p>
          <a:p>
            <a:pPr lvl="1" eaLnBrk="1" hangingPunct="1"/>
            <a:endParaRPr lang="en-US" altLang="he-IL" sz="2000" dirty="0">
              <a:latin typeface="Avenir Book" pitchFamily="2" charset="0"/>
            </a:endParaRPr>
          </a:p>
        </p:txBody>
      </p:sp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127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3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Outline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C44FCCF7-4500-1E31-6E70-FAAC6170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06538"/>
            <a:ext cx="8229600" cy="4527550"/>
          </a:xfrm>
        </p:spPr>
        <p:txBody>
          <a:bodyPr/>
          <a:lstStyle/>
          <a:p>
            <a:pPr eaLnBrk="1" hangingPunct="1"/>
            <a:r>
              <a:rPr lang="en-US" altLang="he-IL" sz="2800" dirty="0">
                <a:latin typeface="Avenir Book" pitchFamily="2" charset="0"/>
              </a:rPr>
              <a:t>MOAR modeling</a:t>
            </a:r>
          </a:p>
          <a:p>
            <a:pPr lvl="1" eaLnBrk="1" hangingPunct="1"/>
            <a:r>
              <a:rPr lang="en-US" altLang="he-IL" sz="2400" dirty="0">
                <a:latin typeface="Avenir Book" pitchFamily="2" charset="0"/>
              </a:rPr>
              <a:t>Formulation</a:t>
            </a:r>
          </a:p>
          <a:p>
            <a:pPr lvl="1" eaLnBrk="1" hangingPunct="1"/>
            <a:r>
              <a:rPr lang="en-US" altLang="he-IL" sz="2400" dirty="0">
                <a:latin typeface="Avenir Book" pitchFamily="2" charset="0"/>
              </a:rPr>
              <a:t>Unsteady aerodynamic modeling</a:t>
            </a:r>
          </a:p>
          <a:p>
            <a:pPr eaLnBrk="1" hangingPunct="1"/>
            <a:r>
              <a:rPr lang="en-US" altLang="he-IL" sz="2800" dirty="0">
                <a:latin typeface="Avenir Book" pitchFamily="2" charset="0"/>
              </a:rPr>
              <a:t>Aeroelastic coupling in state-space</a:t>
            </a:r>
          </a:p>
          <a:p>
            <a:pPr eaLnBrk="1" hangingPunct="1"/>
            <a:r>
              <a:rPr lang="en-US" altLang="he-IL" sz="2800" dirty="0">
                <a:latin typeface="Avenir Book" pitchFamily="2" charset="0"/>
              </a:rPr>
              <a:t>BSCW airfoil section test case</a:t>
            </a:r>
          </a:p>
          <a:p>
            <a:pPr lvl="1" eaLnBrk="1" hangingPunct="1"/>
            <a:r>
              <a:rPr lang="en-US" altLang="he-IL" sz="2400" dirty="0">
                <a:latin typeface="Avenir Book" pitchFamily="2" charset="0"/>
              </a:rPr>
              <a:t>Preliminary results</a:t>
            </a:r>
          </a:p>
          <a:p>
            <a:pPr lvl="1" eaLnBrk="1" hangingPunct="1"/>
            <a:r>
              <a:rPr lang="en-US" altLang="he-IL" sz="2400" dirty="0">
                <a:latin typeface="Avenir Book" pitchFamily="2" charset="0"/>
              </a:rPr>
              <a:t>Validation</a:t>
            </a:r>
          </a:p>
          <a:p>
            <a:pPr eaLnBrk="1" hangingPunct="1"/>
            <a:endParaRPr lang="en-US" altLang="he-IL" sz="2800" dirty="0">
              <a:latin typeface="Avenir Book" pitchFamily="2" charset="0"/>
            </a:endParaRPr>
          </a:p>
        </p:txBody>
      </p:sp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43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4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MOAR Model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he-IL" sz="2400" dirty="0">
                    <a:latin typeface="Avenir Book" pitchFamily="2" charset="0"/>
                  </a:rPr>
                  <a:t>For given time-discrete input-output dataset vectors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p>
                    </m:sSup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, the MOAR model is given by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𝑛𝑎</m:t>
                          </m:r>
                        </m:sup>
                        <m:e>
                          <m:sSub>
                            <m:sSub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he-IL" sz="24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he-IL" sz="2400" dirty="0">
                    <a:ea typeface="Cambria Math" panose="02040503050406030204" pitchFamily="18" charset="0"/>
                  </a:rPr>
                  <a:t>w</a:t>
                </a:r>
                <a:r>
                  <a:rPr lang="en-US" altLang="he-IL" sz="2400" b="0" dirty="0">
                    <a:ea typeface="Cambria Math" panose="020405030504060302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</m:sSup>
                    <m:r>
                      <a:rPr lang="en-US" alt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.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he-IL" sz="2400" dirty="0">
                    <a:latin typeface="Avenir Book" pitchFamily="2" charset="0"/>
                  </a:rPr>
                  <a:t>For model order consistency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𝑛𝑏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130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5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State Space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State vector 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400" b="0" i="1" smtClean="0">
                                      <a:latin typeface="Cambria Math" panose="02040503050406030204" pitchFamily="18" charset="0"/>
                                    </a:rPr>
                                    <m:t>𝑛𝑏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𝑛𝑎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𝑛𝑏</m:t>
                            </m:r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,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he-IL" sz="2400" dirty="0">
                    <a:latin typeface="Avenir Book" pitchFamily="2" charset="0"/>
                  </a:rPr>
                  <a:t>State space formulation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𝐵𝑢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he-IL" sz="2400" b="0" dirty="0">
                  <a:latin typeface="Avenir Book" pitchFamily="2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𝐶𝑥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𝐷𝑢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110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6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State Space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𝑛𝑎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𝑛𝑏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𝑛𝑎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𝑛𝑏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he-IL" sz="2400" dirty="0">
                    <a:latin typeface="Avenir Book" pitchFamily="2" charset="0"/>
                  </a:rPr>
                  <a:t>Stability requirement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972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7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State Space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91264" cy="452755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are found with LS estimate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𝑛𝑎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𝑛𝑏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For</a:t>
                </a:r>
                <a:r>
                  <a:rPr lang="en-US" altLang="he-IL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r>
                  <a:rPr lang="en-US" altLang="he-IL" sz="2400" b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he-IL" sz="2400" dirty="0">
                    <a:latin typeface="Avenir Book" pitchFamily="2" charset="0"/>
                  </a:rPr>
                  <a:t>timesteps</a:t>
                </a:r>
                <a:endParaRPr lang="en-US" altLang="he-IL" sz="1200" dirty="0">
                  <a:latin typeface="Avenir Book" pitchFamily="2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he-IL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he-I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he-I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he-IL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he-IL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he-IL" sz="2000" b="0" i="1" smtClean="0">
                                            <a:latin typeface="Cambria Math" panose="02040503050406030204" pitchFamily="18" charset="0"/>
                                          </a:rPr>
                                          <m:t>𝑡𝑠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he-IL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he-I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he-IL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he-IL" sz="2000" b="0" i="1" smtClean="0">
                                            <a:latin typeface="Cambria Math" panose="02040503050406030204" pitchFamily="18" charset="0"/>
                                          </a:rPr>
                                          <m:t>𝑡𝑠</m:t>
                                        </m:r>
                                      </m:sub>
                                    </m:sSub>
                                    <m: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he-IL" sz="20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he-IL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  <m:t>𝑛𝑎</m:t>
                                    </m:r>
                                    <m: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he-IL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000" dirty="0">
                  <a:latin typeface="Avenir Book" pitchFamily="2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he-IL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he-I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he-IL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/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/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he-IL" sz="2000" b="0" i="1" smtClean="0"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𝑛𝑏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he-IL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he-I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91264" cy="4527550"/>
              </a:xfrm>
              <a:blipFill>
                <a:blip r:embed="rId3"/>
                <a:stretch>
                  <a:fillRect l="-1838" t="-1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095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8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40768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he-IL" sz="2400" dirty="0">
                    <a:latin typeface="Avenir Book" pitchFamily="2" charset="0"/>
                  </a:rPr>
                  <a:t>Identification of 2DOF aerodynamic model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 xmlns="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6EEDB11A-058C-91A6-5E30-CD5BDF8ED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644828"/>
              </p:ext>
            </p:extLst>
          </p:nvPr>
        </p:nvGraphicFramePr>
        <p:xfrm>
          <a:off x="457200" y="1813272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תמונה 10">
            <a:extLst>
              <a:ext uri="{FF2B5EF4-FFF2-40B4-BE49-F238E27FC236}">
                <a16:creationId xmlns:a16="http://schemas.microsoft.com/office/drawing/2014/main" id="{36B8D928-8725-E2D9-A72F-76C196B03B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5722746"/>
            <a:ext cx="1190655" cy="31046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A636D68-1F1F-37E0-662E-90CD02C8C5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3888" y="4486625"/>
            <a:ext cx="1729019" cy="16215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19ADB234-32EF-7285-0559-D83B7CBC0F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4557674"/>
            <a:ext cx="2221027" cy="109368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FBCD0E5-DBEC-A409-F1BC-31B38E1974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898" y="4545113"/>
            <a:ext cx="1852074" cy="149555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18BE60B-B3B2-4598-F558-69B2F03588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5833" y="4573703"/>
            <a:ext cx="1905306" cy="8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595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0CCB8F-9C7A-E7AE-4EAA-D6673E31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1C3A6-6B7C-4439-8527-F7718107ADCD}" type="slidenum">
              <a:rPr lang="en-US" altLang="en-IL"/>
              <a:pPr>
                <a:defRPr/>
              </a:pPr>
              <a:t>9</a:t>
            </a:fld>
            <a:endParaRPr lang="en-US" altLang="en-IL"/>
          </a:p>
        </p:txBody>
      </p:sp>
      <p:sp>
        <p:nvSpPr>
          <p:cNvPr id="5121" name="Line 1">
            <a:extLst>
              <a:ext uri="{FF2B5EF4-FFF2-40B4-BE49-F238E27FC236}">
                <a16:creationId xmlns:a16="http://schemas.microsoft.com/office/drawing/2014/main" id="{725020B0-9D4F-FFE2-9B10-0F6EFB233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381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5647D039-5CD0-2F4F-653F-0866A2854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7675" y="6721475"/>
            <a:ext cx="5708650" cy="0"/>
          </a:xfrm>
          <a:prstGeom prst="line">
            <a:avLst/>
          </a:prstGeom>
          <a:noFill/>
          <a:ln w="12700" cap="flat">
            <a:solidFill>
              <a:srgbClr val="AD781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 rtl="1" eaLnBrk="1" hangingPunct="1">
              <a:defRPr/>
            </a:pPr>
            <a:endParaRPr lang="en-IL">
              <a:latin typeface="Gill Sans" panose="020B0502020104020203" pitchFamily="34" charset="-79"/>
              <a:ea typeface="PingFang SC Regular" panose="020B0400000000000000" pitchFamily="34" charset="-122"/>
              <a:sym typeface="Gill Sans" panose="020B0502020104020203" pitchFamily="34" charset="-79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126F6FBB-256C-2F7B-B282-55931E46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722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803E97D-D7F1-F5F9-A6B4-69A20975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IL" dirty="0">
                <a:latin typeface="Avenir Book" panose="02000503020000020003" pitchFamily="2" charset="0"/>
              </a:rPr>
              <a:t>Aeroelastic Coupling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Given structural model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he-IL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altLang="he-IL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he-IL" sz="2400" b="0" dirty="0">
                  <a:latin typeface="Avenir Book" pitchFamily="2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he-IL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sSub>
                        <m:sSubPr>
                          <m:ctrlP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he-IL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he-IL" sz="2400" dirty="0">
                  <a:latin typeface="Avenir Book" pitchFamily="2" charset="0"/>
                </a:endParaRP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SS form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he-IL" sz="2400" b="0" dirty="0">
                  <a:latin typeface="Avenir Book" pitchFamily="2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</a:t>
                </a:r>
              </a:p>
              <a:p>
                <a:pPr eaLnBrk="1" hangingPunct="1"/>
                <a:r>
                  <a:rPr lang="en-US" altLang="he-IL" sz="2400" dirty="0">
                    <a:latin typeface="Avenir Book" pitchFamily="2" charset="0"/>
                  </a:rPr>
                  <a:t>MOAR modeling of the aerodynamic loads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he-I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he-IL" sz="2400" b="0" dirty="0">
                  <a:latin typeface="Avenir Book" pitchFamily="2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he-IL" sz="2400" dirty="0">
                    <a:latin typeface="Avenir Book" pitchFamily="2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altLang="he-IL" sz="2400" dirty="0">
                  <a:latin typeface="Avenir Book" pitchFamily="2" charset="0"/>
                </a:endParaRPr>
              </a:p>
            </p:txBody>
          </p:sp>
        </mc:Choice>
        <mc:Fallback>
          <p:sp>
            <p:nvSpPr>
              <p:cNvPr id="16390" name="Rectangle 5">
                <a:extLst>
                  <a:ext uri="{FF2B5EF4-FFF2-40B4-BE49-F238E27FC236}">
                    <a16:creationId xmlns:a16="http://schemas.microsoft.com/office/drawing/2014/main" id="{C44FCCF7-4500-1E31-6E70-FAAC61707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6538"/>
                <a:ext cx="8229600" cy="4527550"/>
              </a:xfrm>
              <a:blipFill>
                <a:blip r:embed="rId3"/>
                <a:stretch>
                  <a:fillRect l="-1852" t="-1346" b="-2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1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61EC7B8-3C59-3115-EF71-B27F38E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115050"/>
            <a:ext cx="1495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543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PingFang SC Regular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PingFang SC Regular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Title and Tab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Table">
      <a:majorFont>
        <a:latin typeface="Calibri"/>
        <a:ea typeface="PingFang SC Regular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PingFang SC Regular" panose="020B0400000000000000" pitchFamily="34" charset="-122"/>
            <a:sym typeface="Gill Sans" panose="020B0502020104020203" pitchFamily="34" charset="-79"/>
          </a:defRPr>
        </a:defPPr>
      </a:lstStyle>
    </a:lnDef>
  </a:objectDefaults>
  <a:extraClrSchemeLst>
    <a:extraClrScheme>
      <a:clrScheme name="Default - Title and Tab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Pages>0</Pages>
  <Words>791</Words>
  <Characters>0</Characters>
  <Application>Microsoft Office PowerPoint</Application>
  <PresentationFormat>‫הצגה על המסך (4:3)</PresentationFormat>
  <Lines>0</Lines>
  <Paragraphs>137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Arial</vt:lpstr>
      <vt:lpstr>Avenir Book</vt:lpstr>
      <vt:lpstr>Calibri</vt:lpstr>
      <vt:lpstr>Cambria Math</vt:lpstr>
      <vt:lpstr>Gill Sans</vt:lpstr>
      <vt:lpstr>Default - Title Slide</vt:lpstr>
      <vt:lpstr>Default - Title and Content</vt:lpstr>
      <vt:lpstr>Default - Title and Table</vt:lpstr>
      <vt:lpstr>Multi-Output Autoregressive (MOAR) Aerodynamic Modeling For Flutter Prediction</vt:lpstr>
      <vt:lpstr>Introduction</vt:lpstr>
      <vt:lpstr>Outline</vt:lpstr>
      <vt:lpstr>MOAR Model Formulation</vt:lpstr>
      <vt:lpstr>State Space Form</vt:lpstr>
      <vt:lpstr>State Space Form</vt:lpstr>
      <vt:lpstr>State Space Form</vt:lpstr>
      <vt:lpstr>Procedure</vt:lpstr>
      <vt:lpstr>Aeroelastic Coupling</vt:lpstr>
      <vt:lpstr>Aeroelastic Coupling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BSCW Airfoil Section Test Case</vt:lpstr>
      <vt:lpstr>Computational Aspects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Lock-In Phenomenon in</dc:title>
  <dc:subject/>
  <dc:creator>Daniella Raveh</dc:creator>
  <cp:keywords/>
  <dc:description/>
  <cp:lastModifiedBy>Ron Efrati</cp:lastModifiedBy>
  <cp:revision>93</cp:revision>
  <dcterms:modified xsi:type="dcterms:W3CDTF">2024-09-12T13:43:12Z</dcterms:modified>
</cp:coreProperties>
</file>